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Ex1.xml" ContentType="application/vnd.ms-office.chartex+xml"/>
  <Override PartName="/ppt/charts/style4.xml" ContentType="application/vnd.ms-office.chartstyle+xml"/>
  <Override PartName="/ppt/charts/colors4.xml" ContentType="application/vnd.ms-office.chartcolorstyl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499CA"/>
    <a:srgbClr val="6B007B"/>
    <a:srgbClr val="20C2B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3DE58F-1C79-4931-B830-A11450DD096A}" v="173" dt="2024-11-08T19:45:41.3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87" d="100"/>
          <a:sy n="87" d="100"/>
        </p:scale>
        <p:origin x="451"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merica john" userId="fa439be04020bed3" providerId="LiveId" clId="{3B3DE58F-1C79-4931-B830-A11450DD096A}"/>
    <pc:docChg chg="undo custSel addSld delSld modSld sldOrd">
      <pc:chgData name="mariamerica john" userId="fa439be04020bed3" providerId="LiveId" clId="{3B3DE58F-1C79-4931-B830-A11450DD096A}" dt="2024-11-11T04:47:08.221" v="1679" actId="20577"/>
      <pc:docMkLst>
        <pc:docMk/>
      </pc:docMkLst>
      <pc:sldChg chg="modSp mod">
        <pc:chgData name="mariamerica john" userId="fa439be04020bed3" providerId="LiveId" clId="{3B3DE58F-1C79-4931-B830-A11450DD096A}" dt="2024-11-11T04:43:00.954" v="1672" actId="1036"/>
        <pc:sldMkLst>
          <pc:docMk/>
          <pc:sldMk cId="1446452288" sldId="256"/>
        </pc:sldMkLst>
        <pc:spChg chg="mod">
          <ac:chgData name="mariamerica john" userId="fa439be04020bed3" providerId="LiveId" clId="{3B3DE58F-1C79-4931-B830-A11450DD096A}" dt="2024-11-11T04:43:00.954" v="1672" actId="1036"/>
          <ac:spMkLst>
            <pc:docMk/>
            <pc:sldMk cId="1446452288" sldId="256"/>
            <ac:spMk id="4" creationId="{CE133702-35DD-4A7A-A2BC-C3D6913BBB4B}"/>
          </ac:spMkLst>
        </pc:spChg>
      </pc:sldChg>
      <pc:sldChg chg="modAnim">
        <pc:chgData name="mariamerica john" userId="fa439be04020bed3" providerId="LiveId" clId="{3B3DE58F-1C79-4931-B830-A11450DD096A}" dt="2024-11-08T09:16:52.015" v="3"/>
        <pc:sldMkLst>
          <pc:docMk/>
          <pc:sldMk cId="168714087" sldId="257"/>
        </pc:sldMkLst>
      </pc:sldChg>
      <pc:sldChg chg="modSp mod">
        <pc:chgData name="mariamerica john" userId="fa439be04020bed3" providerId="LiveId" clId="{3B3DE58F-1C79-4931-B830-A11450DD096A}" dt="2024-11-08T09:24:09.152" v="125" actId="20577"/>
        <pc:sldMkLst>
          <pc:docMk/>
          <pc:sldMk cId="428686364" sldId="259"/>
        </pc:sldMkLst>
        <pc:spChg chg="mod">
          <ac:chgData name="mariamerica john" userId="fa439be04020bed3" providerId="LiveId" clId="{3B3DE58F-1C79-4931-B830-A11450DD096A}" dt="2024-11-08T09:21:39.358" v="44" actId="20577"/>
          <ac:spMkLst>
            <pc:docMk/>
            <pc:sldMk cId="428686364" sldId="259"/>
            <ac:spMk id="7" creationId="{50BD5E32-15F4-D997-B410-67F92543FEDD}"/>
          </ac:spMkLst>
        </pc:spChg>
        <pc:spChg chg="mod">
          <ac:chgData name="mariamerica john" userId="fa439be04020bed3" providerId="LiveId" clId="{3B3DE58F-1C79-4931-B830-A11450DD096A}" dt="2024-11-08T09:24:09.152" v="125" actId="20577"/>
          <ac:spMkLst>
            <pc:docMk/>
            <pc:sldMk cId="428686364" sldId="259"/>
            <ac:spMk id="11" creationId="{D0908008-2E66-D20F-0C7F-20555048E1EF}"/>
          </ac:spMkLst>
        </pc:spChg>
      </pc:sldChg>
      <pc:sldChg chg="addSp delSp modSp mod">
        <pc:chgData name="mariamerica john" userId="fa439be04020bed3" providerId="LiveId" clId="{3B3DE58F-1C79-4931-B830-A11450DD096A}" dt="2024-11-08T09:59:32.517" v="588" actId="1076"/>
        <pc:sldMkLst>
          <pc:docMk/>
          <pc:sldMk cId="798171032" sldId="261"/>
        </pc:sldMkLst>
        <pc:spChg chg="add del mod">
          <ac:chgData name="mariamerica john" userId="fa439be04020bed3" providerId="LiveId" clId="{3B3DE58F-1C79-4931-B830-A11450DD096A}" dt="2024-11-08T09:39:59.600" v="315" actId="478"/>
          <ac:spMkLst>
            <pc:docMk/>
            <pc:sldMk cId="798171032" sldId="261"/>
            <ac:spMk id="2" creationId="{E8ED91CE-0015-BF50-8BD8-411645B25962}"/>
          </ac:spMkLst>
        </pc:spChg>
        <pc:spChg chg="mod">
          <ac:chgData name="mariamerica john" userId="fa439be04020bed3" providerId="LiveId" clId="{3B3DE58F-1C79-4931-B830-A11450DD096A}" dt="2024-11-08T09:58:17.795" v="580" actId="164"/>
          <ac:spMkLst>
            <pc:docMk/>
            <pc:sldMk cId="798171032" sldId="261"/>
            <ac:spMk id="3" creationId="{5553AFF3-2BFA-1FDB-52A5-FAFD5DF6BFA3}"/>
          </ac:spMkLst>
        </pc:spChg>
        <pc:spChg chg="mod">
          <ac:chgData name="mariamerica john" userId="fa439be04020bed3" providerId="LiveId" clId="{3B3DE58F-1C79-4931-B830-A11450DD096A}" dt="2024-11-08T09:58:17.795" v="580" actId="164"/>
          <ac:spMkLst>
            <pc:docMk/>
            <pc:sldMk cId="798171032" sldId="261"/>
            <ac:spMk id="4" creationId="{D0B8D74A-CD40-1330-F599-BBB810D9C285}"/>
          </ac:spMkLst>
        </pc:spChg>
        <pc:spChg chg="mod">
          <ac:chgData name="mariamerica john" userId="fa439be04020bed3" providerId="LiveId" clId="{3B3DE58F-1C79-4931-B830-A11450DD096A}" dt="2024-11-08T09:58:17.795" v="580" actId="164"/>
          <ac:spMkLst>
            <pc:docMk/>
            <pc:sldMk cId="798171032" sldId="261"/>
            <ac:spMk id="5" creationId="{6F44C3AB-A225-3FD4-AE21-C0D113A82B58}"/>
          </ac:spMkLst>
        </pc:spChg>
        <pc:spChg chg="mod">
          <ac:chgData name="mariamerica john" userId="fa439be04020bed3" providerId="LiveId" clId="{3B3DE58F-1C79-4931-B830-A11450DD096A}" dt="2024-11-08T09:58:17.795" v="580" actId="164"/>
          <ac:spMkLst>
            <pc:docMk/>
            <pc:sldMk cId="798171032" sldId="261"/>
            <ac:spMk id="6" creationId="{45BFF53E-4E81-294E-FF6A-AB81A91A055F}"/>
          </ac:spMkLst>
        </pc:spChg>
        <pc:spChg chg="add del mod">
          <ac:chgData name="mariamerica john" userId="fa439be04020bed3" providerId="LiveId" clId="{3B3DE58F-1C79-4931-B830-A11450DD096A}" dt="2024-11-08T09:31:16.938" v="239" actId="478"/>
          <ac:spMkLst>
            <pc:docMk/>
            <pc:sldMk cId="798171032" sldId="261"/>
            <ac:spMk id="7" creationId="{D11A763E-8DB8-E281-6C63-1D994C3634E3}"/>
          </ac:spMkLst>
        </pc:spChg>
        <pc:spChg chg="mod">
          <ac:chgData name="mariamerica john" userId="fa439be04020bed3" providerId="LiveId" clId="{3B3DE58F-1C79-4931-B830-A11450DD096A}" dt="2024-11-08T09:58:17.795" v="580" actId="164"/>
          <ac:spMkLst>
            <pc:docMk/>
            <pc:sldMk cId="798171032" sldId="261"/>
            <ac:spMk id="8" creationId="{72977971-D74E-FBD1-A941-0281DD70F9FE}"/>
          </ac:spMkLst>
        </pc:spChg>
        <pc:spChg chg="mod">
          <ac:chgData name="mariamerica john" userId="fa439be04020bed3" providerId="LiveId" clId="{3B3DE58F-1C79-4931-B830-A11450DD096A}" dt="2024-11-08T09:58:17.795" v="580" actId="164"/>
          <ac:spMkLst>
            <pc:docMk/>
            <pc:sldMk cId="798171032" sldId="261"/>
            <ac:spMk id="11" creationId="{607816DC-CEBF-CA4F-5C87-121FF7F0F15A}"/>
          </ac:spMkLst>
        </pc:spChg>
        <pc:spChg chg="add mod">
          <ac:chgData name="mariamerica john" userId="fa439be04020bed3" providerId="LiveId" clId="{3B3DE58F-1C79-4931-B830-A11450DD096A}" dt="2024-11-08T09:58:17.795" v="580" actId="164"/>
          <ac:spMkLst>
            <pc:docMk/>
            <pc:sldMk cId="798171032" sldId="261"/>
            <ac:spMk id="13" creationId="{46F32C4A-E3F2-DBBE-CCC6-AE62ADEB4D1F}"/>
          </ac:spMkLst>
        </pc:spChg>
        <pc:spChg chg="add mod">
          <ac:chgData name="mariamerica john" userId="fa439be04020bed3" providerId="LiveId" clId="{3B3DE58F-1C79-4931-B830-A11450DD096A}" dt="2024-11-08T09:58:17.795" v="580" actId="164"/>
          <ac:spMkLst>
            <pc:docMk/>
            <pc:sldMk cId="798171032" sldId="261"/>
            <ac:spMk id="17" creationId="{FD12D96E-57E9-5029-25AA-FA713A97661A}"/>
          </ac:spMkLst>
        </pc:spChg>
        <pc:spChg chg="add mod">
          <ac:chgData name="mariamerica john" userId="fa439be04020bed3" providerId="LiveId" clId="{3B3DE58F-1C79-4931-B830-A11450DD096A}" dt="2024-11-08T09:58:17.795" v="580" actId="164"/>
          <ac:spMkLst>
            <pc:docMk/>
            <pc:sldMk cId="798171032" sldId="261"/>
            <ac:spMk id="24" creationId="{FA5037B9-85A0-778E-B046-B881B0F810E0}"/>
          </ac:spMkLst>
        </pc:spChg>
        <pc:spChg chg="add del mod">
          <ac:chgData name="mariamerica john" userId="fa439be04020bed3" providerId="LiveId" clId="{3B3DE58F-1C79-4931-B830-A11450DD096A}" dt="2024-11-08T09:55:22.354" v="544" actId="478"/>
          <ac:spMkLst>
            <pc:docMk/>
            <pc:sldMk cId="798171032" sldId="261"/>
            <ac:spMk id="25" creationId="{6175CB67-54F1-5072-873D-61D8598A8E98}"/>
          </ac:spMkLst>
        </pc:spChg>
        <pc:spChg chg="add mod">
          <ac:chgData name="mariamerica john" userId="fa439be04020bed3" providerId="LiveId" clId="{3B3DE58F-1C79-4931-B830-A11450DD096A}" dt="2024-11-08T09:58:17.795" v="580" actId="164"/>
          <ac:spMkLst>
            <pc:docMk/>
            <pc:sldMk cId="798171032" sldId="261"/>
            <ac:spMk id="26" creationId="{C76B96BF-BFD6-3AC4-A873-56336866DABB}"/>
          </ac:spMkLst>
        </pc:spChg>
        <pc:spChg chg="add mod">
          <ac:chgData name="mariamerica john" userId="fa439be04020bed3" providerId="LiveId" clId="{3B3DE58F-1C79-4931-B830-A11450DD096A}" dt="2024-11-08T09:58:17.795" v="580" actId="164"/>
          <ac:spMkLst>
            <pc:docMk/>
            <pc:sldMk cId="798171032" sldId="261"/>
            <ac:spMk id="27" creationId="{712EEF12-F8BB-45EE-D02D-1F741CD1F4C3}"/>
          </ac:spMkLst>
        </pc:spChg>
        <pc:spChg chg="add mod">
          <ac:chgData name="mariamerica john" userId="fa439be04020bed3" providerId="LiveId" clId="{3B3DE58F-1C79-4931-B830-A11450DD096A}" dt="2024-11-08T09:58:17.795" v="580" actId="164"/>
          <ac:spMkLst>
            <pc:docMk/>
            <pc:sldMk cId="798171032" sldId="261"/>
            <ac:spMk id="28" creationId="{51E5B3E9-5501-1D17-C5BE-9F18A33144DE}"/>
          </ac:spMkLst>
        </pc:spChg>
        <pc:spChg chg="add mod">
          <ac:chgData name="mariamerica john" userId="fa439be04020bed3" providerId="LiveId" clId="{3B3DE58F-1C79-4931-B830-A11450DD096A}" dt="2024-11-08T09:59:32.517" v="588" actId="1076"/>
          <ac:spMkLst>
            <pc:docMk/>
            <pc:sldMk cId="798171032" sldId="261"/>
            <ac:spMk id="30" creationId="{AE6ADFF8-B9A1-08D4-59D9-09C90C496358}"/>
          </ac:spMkLst>
        </pc:spChg>
        <pc:grpChg chg="add mod">
          <ac:chgData name="mariamerica john" userId="fa439be04020bed3" providerId="LiveId" clId="{3B3DE58F-1C79-4931-B830-A11450DD096A}" dt="2024-11-08T09:58:47.151" v="585" actId="14100"/>
          <ac:grpSpMkLst>
            <pc:docMk/>
            <pc:sldMk cId="798171032" sldId="261"/>
            <ac:grpSpMk id="29" creationId="{1177773D-DAE8-83DF-3DB9-65133D132AE1}"/>
          </ac:grpSpMkLst>
        </pc:grpChg>
        <pc:graphicFrameChg chg="add mod">
          <ac:chgData name="mariamerica john" userId="fa439be04020bed3" providerId="LiveId" clId="{3B3DE58F-1C79-4931-B830-A11450DD096A}" dt="2024-11-08T09:58:17.795" v="580" actId="164"/>
          <ac:graphicFrameMkLst>
            <pc:docMk/>
            <pc:sldMk cId="798171032" sldId="261"/>
            <ac:graphicFrameMk id="12" creationId="{B419CA77-84E6-98DB-BFDD-83AB92585618}"/>
          </ac:graphicFrameMkLst>
        </pc:graphicFrameChg>
        <pc:graphicFrameChg chg="add mod">
          <ac:chgData name="mariamerica john" userId="fa439be04020bed3" providerId="LiveId" clId="{3B3DE58F-1C79-4931-B830-A11450DD096A}" dt="2024-11-08T09:58:17.795" v="580" actId="164"/>
          <ac:graphicFrameMkLst>
            <pc:docMk/>
            <pc:sldMk cId="798171032" sldId="261"/>
            <ac:graphicFrameMk id="16" creationId="{9660AE0B-7E0B-3271-8AC1-D9E7CE2E0199}"/>
          </ac:graphicFrameMkLst>
        </pc:graphicFrameChg>
        <pc:graphicFrameChg chg="add mod">
          <ac:chgData name="mariamerica john" userId="fa439be04020bed3" providerId="LiveId" clId="{3B3DE58F-1C79-4931-B830-A11450DD096A}" dt="2024-11-08T09:58:17.795" v="580" actId="164"/>
          <ac:graphicFrameMkLst>
            <pc:docMk/>
            <pc:sldMk cId="798171032" sldId="261"/>
            <ac:graphicFrameMk id="20" creationId="{BF3B8DD9-4EE7-1071-F584-21730BDCADAD}"/>
          </ac:graphicFrameMkLst>
        </pc:graphicFrameChg>
        <pc:graphicFrameChg chg="add mod ord modGraphic">
          <ac:chgData name="mariamerica john" userId="fa439be04020bed3" providerId="LiveId" clId="{3B3DE58F-1C79-4931-B830-A11450DD096A}" dt="2024-11-08T09:59:03.245" v="586"/>
          <ac:graphicFrameMkLst>
            <pc:docMk/>
            <pc:sldMk cId="798171032" sldId="261"/>
            <ac:graphicFrameMk id="23" creationId="{FA51A8D2-BAB0-335A-20B8-B20C08D9C351}"/>
          </ac:graphicFrameMkLst>
        </pc:graphicFrameChg>
      </pc:sldChg>
      <pc:sldChg chg="addSp delSp modSp add mod ord">
        <pc:chgData name="mariamerica john" userId="fa439be04020bed3" providerId="LiveId" clId="{3B3DE58F-1C79-4931-B830-A11450DD096A}" dt="2024-11-11T04:47:08.221" v="1679" actId="20577"/>
        <pc:sldMkLst>
          <pc:docMk/>
          <pc:sldMk cId="3270123349" sldId="262"/>
        </pc:sldMkLst>
        <pc:spChg chg="del">
          <ac:chgData name="mariamerica john" userId="fa439be04020bed3" providerId="LiveId" clId="{3B3DE58F-1C79-4931-B830-A11450DD096A}" dt="2024-11-08T10:10:08.889" v="592" actId="478"/>
          <ac:spMkLst>
            <pc:docMk/>
            <pc:sldMk cId="3270123349" sldId="262"/>
            <ac:spMk id="2" creationId="{E6808702-F451-7B86-ED40-EE422419DB83}"/>
          </ac:spMkLst>
        </pc:spChg>
        <pc:spChg chg="del">
          <ac:chgData name="mariamerica john" userId="fa439be04020bed3" providerId="LiveId" clId="{3B3DE58F-1C79-4931-B830-A11450DD096A}" dt="2024-11-08T10:10:08.889" v="592" actId="478"/>
          <ac:spMkLst>
            <pc:docMk/>
            <pc:sldMk cId="3270123349" sldId="262"/>
            <ac:spMk id="3" creationId="{94A38303-39A2-8641-EC47-A434FB15290F}"/>
          </ac:spMkLst>
        </pc:spChg>
        <pc:spChg chg="add mod">
          <ac:chgData name="mariamerica john" userId="fa439be04020bed3" providerId="LiveId" clId="{3B3DE58F-1C79-4931-B830-A11450DD096A}" dt="2024-11-08T10:19:16.447" v="649" actId="14100"/>
          <ac:spMkLst>
            <pc:docMk/>
            <pc:sldMk cId="3270123349" sldId="262"/>
            <ac:spMk id="5" creationId="{B87CD994-E706-9D6B-CD2D-65C93C74EE18}"/>
          </ac:spMkLst>
        </pc:spChg>
        <pc:spChg chg="add mod">
          <ac:chgData name="mariamerica john" userId="fa439be04020bed3" providerId="LiveId" clId="{3B3DE58F-1C79-4931-B830-A11450DD096A}" dt="2024-11-08T10:40:17.683" v="1495" actId="2711"/>
          <ac:spMkLst>
            <pc:docMk/>
            <pc:sldMk cId="3270123349" sldId="262"/>
            <ac:spMk id="6" creationId="{4D4B3E8B-06E8-282D-5204-3C07DCC77762}"/>
          </ac:spMkLst>
        </pc:spChg>
        <pc:spChg chg="add mod">
          <ac:chgData name="mariamerica john" userId="fa439be04020bed3" providerId="LiveId" clId="{3B3DE58F-1C79-4931-B830-A11450DD096A}" dt="2024-11-08T10:40:17.683" v="1495" actId="2711"/>
          <ac:spMkLst>
            <pc:docMk/>
            <pc:sldMk cId="3270123349" sldId="262"/>
            <ac:spMk id="7" creationId="{8309D7CF-4A85-6C8A-D6EC-1A98BAF4E294}"/>
          </ac:spMkLst>
        </pc:spChg>
        <pc:spChg chg="add mod">
          <ac:chgData name="mariamerica john" userId="fa439be04020bed3" providerId="LiveId" clId="{3B3DE58F-1C79-4931-B830-A11450DD096A}" dt="2024-11-08T10:40:17.683" v="1495" actId="2711"/>
          <ac:spMkLst>
            <pc:docMk/>
            <pc:sldMk cId="3270123349" sldId="262"/>
            <ac:spMk id="8" creationId="{8E4BC8E2-BBD1-9D02-3FAF-77CBB22CA8D1}"/>
          </ac:spMkLst>
        </pc:spChg>
        <pc:spChg chg="add mod">
          <ac:chgData name="mariamerica john" userId="fa439be04020bed3" providerId="LiveId" clId="{3B3DE58F-1C79-4931-B830-A11450DD096A}" dt="2024-11-08T10:40:17.683" v="1495" actId="2711"/>
          <ac:spMkLst>
            <pc:docMk/>
            <pc:sldMk cId="3270123349" sldId="262"/>
            <ac:spMk id="9" creationId="{3EB1EB26-3971-6B18-9C89-560860D3DBD7}"/>
          </ac:spMkLst>
        </pc:spChg>
        <pc:spChg chg="add mod">
          <ac:chgData name="mariamerica john" userId="fa439be04020bed3" providerId="LiveId" clId="{3B3DE58F-1C79-4931-B830-A11450DD096A}" dt="2024-11-08T10:40:37.544" v="1496" actId="2711"/>
          <ac:spMkLst>
            <pc:docMk/>
            <pc:sldMk cId="3270123349" sldId="262"/>
            <ac:spMk id="10" creationId="{ACC72AB8-7C35-28DE-2095-E1D7291D92C5}"/>
          </ac:spMkLst>
        </pc:spChg>
        <pc:spChg chg="add mod">
          <ac:chgData name="mariamerica john" userId="fa439be04020bed3" providerId="LiveId" clId="{3B3DE58F-1C79-4931-B830-A11450DD096A}" dt="2024-11-08T10:40:37.544" v="1496" actId="2711"/>
          <ac:spMkLst>
            <pc:docMk/>
            <pc:sldMk cId="3270123349" sldId="262"/>
            <ac:spMk id="11" creationId="{09ADBC70-A360-AFCE-9657-E49EBFC0A360}"/>
          </ac:spMkLst>
        </pc:spChg>
        <pc:spChg chg="add mod">
          <ac:chgData name="mariamerica john" userId="fa439be04020bed3" providerId="LiveId" clId="{3B3DE58F-1C79-4931-B830-A11450DD096A}" dt="2024-11-08T10:40:37.544" v="1496" actId="2711"/>
          <ac:spMkLst>
            <pc:docMk/>
            <pc:sldMk cId="3270123349" sldId="262"/>
            <ac:spMk id="12" creationId="{405F5E6B-C9EB-BBFB-5A3B-2D63F3C71FF1}"/>
          </ac:spMkLst>
        </pc:spChg>
        <pc:spChg chg="add mod">
          <ac:chgData name="mariamerica john" userId="fa439be04020bed3" providerId="LiveId" clId="{3B3DE58F-1C79-4931-B830-A11450DD096A}" dt="2024-11-11T04:47:08.221" v="1679" actId="20577"/>
          <ac:spMkLst>
            <pc:docMk/>
            <pc:sldMk cId="3270123349" sldId="262"/>
            <ac:spMk id="13" creationId="{56AA3B44-4FB1-E53F-14E4-3725DBD29989}"/>
          </ac:spMkLst>
        </pc:spChg>
        <pc:spChg chg="add mod">
          <ac:chgData name="mariamerica john" userId="fa439be04020bed3" providerId="LiveId" clId="{3B3DE58F-1C79-4931-B830-A11450DD096A}" dt="2024-11-08T10:40:37.544" v="1496" actId="2711"/>
          <ac:spMkLst>
            <pc:docMk/>
            <pc:sldMk cId="3270123349" sldId="262"/>
            <ac:spMk id="14" creationId="{6781D91E-C29E-2A62-BBFA-6C6AFB8EB4D8}"/>
          </ac:spMkLst>
        </pc:spChg>
        <pc:spChg chg="add mod">
          <ac:chgData name="mariamerica john" userId="fa439be04020bed3" providerId="LiveId" clId="{3B3DE58F-1C79-4931-B830-A11450DD096A}" dt="2024-11-11T04:46:46.406" v="1673" actId="313"/>
          <ac:spMkLst>
            <pc:docMk/>
            <pc:sldMk cId="3270123349" sldId="262"/>
            <ac:spMk id="15" creationId="{713F2FFD-AFCB-046F-8170-6787839938B3}"/>
          </ac:spMkLst>
        </pc:spChg>
      </pc:sldChg>
      <pc:sldChg chg="delSp new del mod setBg">
        <pc:chgData name="mariamerica john" userId="fa439be04020bed3" providerId="LiveId" clId="{3B3DE58F-1C79-4931-B830-A11450DD096A}" dt="2024-11-08T19:45:47.851" v="1641" actId="47"/>
        <pc:sldMkLst>
          <pc:docMk/>
          <pc:sldMk cId="2239353665" sldId="263"/>
        </pc:sldMkLst>
        <pc:spChg chg="del">
          <ac:chgData name="mariamerica john" userId="fa439be04020bed3" providerId="LiveId" clId="{3B3DE58F-1C79-4931-B830-A11450DD096A}" dt="2024-11-08T18:49:23.296" v="1498" actId="478"/>
          <ac:spMkLst>
            <pc:docMk/>
            <pc:sldMk cId="2239353665" sldId="263"/>
            <ac:spMk id="2" creationId="{A53C9B21-896E-AE74-64A4-970C03DC3F25}"/>
          </ac:spMkLst>
        </pc:spChg>
        <pc:spChg chg="del">
          <ac:chgData name="mariamerica john" userId="fa439be04020bed3" providerId="LiveId" clId="{3B3DE58F-1C79-4931-B830-A11450DD096A}" dt="2024-11-08T18:49:23.296" v="1498" actId="478"/>
          <ac:spMkLst>
            <pc:docMk/>
            <pc:sldMk cId="2239353665" sldId="263"/>
            <ac:spMk id="3" creationId="{FB607539-5D33-97D5-0188-C9A4047483B6}"/>
          </ac:spMkLst>
        </pc:spChg>
      </pc:sldChg>
      <pc:sldChg chg="addSp delSp modSp new mod">
        <pc:chgData name="mariamerica john" userId="fa439be04020bed3" providerId="LiveId" clId="{3B3DE58F-1C79-4931-B830-A11450DD096A}" dt="2024-11-08T19:45:41.395" v="1640"/>
        <pc:sldMkLst>
          <pc:docMk/>
          <pc:sldMk cId="3500746283" sldId="264"/>
        </pc:sldMkLst>
        <pc:spChg chg="add del mod">
          <ac:chgData name="mariamerica john" userId="fa439be04020bed3" providerId="LiveId" clId="{3B3DE58F-1C79-4931-B830-A11450DD096A}" dt="2024-11-08T19:33:42.629" v="1573"/>
          <ac:spMkLst>
            <pc:docMk/>
            <pc:sldMk cId="3500746283" sldId="264"/>
            <ac:spMk id="2" creationId="{99022175-1CCD-59E3-5FB7-9061A2209429}"/>
          </ac:spMkLst>
        </pc:spChg>
        <pc:spChg chg="del">
          <ac:chgData name="mariamerica john" userId="fa439be04020bed3" providerId="LiveId" clId="{3B3DE58F-1C79-4931-B830-A11450DD096A}" dt="2024-11-08T19:14:49.861" v="1546" actId="478"/>
          <ac:spMkLst>
            <pc:docMk/>
            <pc:sldMk cId="3500746283" sldId="264"/>
            <ac:spMk id="2" creationId="{F3C78B3F-9A5A-7B9F-7A2A-451E071BE018}"/>
          </ac:spMkLst>
        </pc:spChg>
        <pc:spChg chg="del">
          <ac:chgData name="mariamerica john" userId="fa439be04020bed3" providerId="LiveId" clId="{3B3DE58F-1C79-4931-B830-A11450DD096A}" dt="2024-11-08T19:14:49.861" v="1546" actId="478"/>
          <ac:spMkLst>
            <pc:docMk/>
            <pc:sldMk cId="3500746283" sldId="264"/>
            <ac:spMk id="3" creationId="{9FE6025E-412A-9B38-72D7-C8513E2C2FC9}"/>
          </ac:spMkLst>
        </pc:spChg>
        <pc:spChg chg="mod">
          <ac:chgData name="mariamerica john" userId="fa439be04020bed3" providerId="LiveId" clId="{3B3DE58F-1C79-4931-B830-A11450DD096A}" dt="2024-11-08T19:32:58.020" v="1572"/>
          <ac:spMkLst>
            <pc:docMk/>
            <pc:sldMk cId="3500746283" sldId="264"/>
            <ac:spMk id="3" creationId="{C569AA41-EDE3-91A5-EF88-4D0548E9B2F7}"/>
          </ac:spMkLst>
        </pc:spChg>
        <pc:spChg chg="add del mod">
          <ac:chgData name="mariamerica john" userId="fa439be04020bed3" providerId="LiveId" clId="{3B3DE58F-1C79-4931-B830-A11450DD096A}" dt="2024-11-08T19:41:16.107" v="1616"/>
          <ac:spMkLst>
            <pc:docMk/>
            <pc:sldMk cId="3500746283" sldId="264"/>
            <ac:spMk id="7" creationId="{B832A9CB-028A-68DD-892A-70290CDB73B4}"/>
          </ac:spMkLst>
        </pc:spChg>
        <pc:spChg chg="add del mod">
          <ac:chgData name="mariamerica john" userId="fa439be04020bed3" providerId="LiveId" clId="{3B3DE58F-1C79-4931-B830-A11450DD096A}" dt="2024-11-08T19:45:41.395" v="1640"/>
          <ac:spMkLst>
            <pc:docMk/>
            <pc:sldMk cId="3500746283" sldId="264"/>
            <ac:spMk id="9" creationId="{CB46C6C2-9276-D166-2846-346C5B0E7760}"/>
          </ac:spMkLst>
        </pc:spChg>
        <pc:grpChg chg="add mod">
          <ac:chgData name="mariamerica john" userId="fa439be04020bed3" providerId="LiveId" clId="{3B3DE58F-1C79-4931-B830-A11450DD096A}" dt="2024-11-08T19:38:53.804" v="1594" actId="164"/>
          <ac:grpSpMkLst>
            <pc:docMk/>
            <pc:sldMk cId="3500746283" sldId="264"/>
            <ac:grpSpMk id="6" creationId="{CF39B754-8C31-DBF3-3D99-DFE7D29D1933}"/>
          </ac:grpSpMkLst>
        </pc:grpChg>
        <pc:picChg chg="add del mod">
          <ac:chgData name="mariamerica john" userId="fa439be04020bed3" providerId="LiveId" clId="{3B3DE58F-1C79-4931-B830-A11450DD096A}" dt="2024-11-08T19:35:27.539" v="1577" actId="478"/>
          <ac:picMkLst>
            <pc:docMk/>
            <pc:sldMk cId="3500746283" sldId="264"/>
            <ac:picMk id="4" creationId="{B725156D-5A07-BF05-D69F-3F88707DA13C}"/>
          </ac:picMkLst>
        </pc:picChg>
        <pc:picChg chg="add del mod">
          <ac:chgData name="mariamerica john" userId="fa439be04020bed3" providerId="LiveId" clId="{3B3DE58F-1C79-4931-B830-A11450DD096A}" dt="2024-11-08T19:38:58.159" v="1598" actId="478"/>
          <ac:picMkLst>
            <pc:docMk/>
            <pc:sldMk cId="3500746283" sldId="264"/>
            <ac:picMk id="5" creationId="{D29D4EA5-CE50-C30F-02CC-F397BD1B80BE}"/>
          </ac:picMkLst>
        </pc:picChg>
        <pc:picChg chg="del mod">
          <ac:chgData name="mariamerica john" userId="fa439be04020bed3" providerId="LiveId" clId="{3B3DE58F-1C79-4931-B830-A11450DD096A}" dt="2024-11-08T19:42:39.245" v="1617" actId="478"/>
          <ac:picMkLst>
            <pc:docMk/>
            <pc:sldMk cId="3500746283" sldId="264"/>
            <ac:picMk id="8" creationId="{AFF68B9D-94EC-4324-923F-78E2301B55F3}"/>
          </ac:picMkLst>
        </pc:picChg>
        <pc:picChg chg="mod">
          <ac:chgData name="mariamerica john" userId="fa439be04020bed3" providerId="LiveId" clId="{3B3DE58F-1C79-4931-B830-A11450DD096A}" dt="2024-11-08T19:45:41.395" v="1640"/>
          <ac:picMkLst>
            <pc:docMk/>
            <pc:sldMk cId="3500746283" sldId="264"/>
            <ac:picMk id="10" creationId="{D16CB368-D319-7575-ED19-2BCEB895831B}"/>
          </ac:picMkLst>
        </pc:picChg>
        <pc:picChg chg="add del mod">
          <ac:chgData name="mariamerica john" userId="fa439be04020bed3" providerId="LiveId" clId="{3B3DE58F-1C79-4931-B830-A11450DD096A}" dt="2024-11-08T19:33:42.629" v="1573"/>
          <ac:picMkLst>
            <pc:docMk/>
            <pc:sldMk cId="3500746283" sldId="264"/>
            <ac:picMk id="1026" creationId="{7FCB18C1-CCD4-B4D7-D069-C7B974D14351}"/>
          </ac:picMkLst>
        </pc:picChg>
        <pc:picChg chg="add">
          <ac:chgData name="mariamerica john" userId="fa439be04020bed3" providerId="LiveId" clId="{3B3DE58F-1C79-4931-B830-A11450DD096A}" dt="2024-11-08T19:34:59.622" v="1575"/>
          <ac:picMkLst>
            <pc:docMk/>
            <pc:sldMk cId="3500746283" sldId="264"/>
            <ac:picMk id="1028" creationId="{902E8FAE-846A-A828-8BC0-FC541E49CD73}"/>
          </ac:picMkLst>
        </pc:picChg>
        <pc:picChg chg="add del mod">
          <ac:chgData name="mariamerica john" userId="fa439be04020bed3" providerId="LiveId" clId="{3B3DE58F-1C79-4931-B830-A11450DD096A}" dt="2024-11-08T19:35:49.356" v="1582" actId="478"/>
          <ac:picMkLst>
            <pc:docMk/>
            <pc:sldMk cId="3500746283" sldId="264"/>
            <ac:picMk id="1030" creationId="{30FE2F58-3323-A80F-2F88-3A2C2660792E}"/>
          </ac:picMkLst>
        </pc:picChg>
        <pc:picChg chg="add del mod">
          <ac:chgData name="mariamerica john" userId="fa439be04020bed3" providerId="LiveId" clId="{3B3DE58F-1C79-4931-B830-A11450DD096A}" dt="2024-11-08T19:41:16.107" v="1616"/>
          <ac:picMkLst>
            <pc:docMk/>
            <pc:sldMk cId="3500746283" sldId="264"/>
            <ac:picMk id="1032" creationId="{D58E3B95-8F92-B91F-9A98-3DC60F5A33D3}"/>
          </ac:picMkLst>
        </pc:picChg>
        <pc:picChg chg="add del mod">
          <ac:chgData name="mariamerica john" userId="fa439be04020bed3" providerId="LiveId" clId="{3B3DE58F-1C79-4931-B830-A11450DD096A}" dt="2024-11-08T19:43:22.095" v="1623" actId="478"/>
          <ac:picMkLst>
            <pc:docMk/>
            <pc:sldMk cId="3500746283" sldId="264"/>
            <ac:picMk id="1034" creationId="{2782C405-3B11-F0B7-CC66-BBF7AC398044}"/>
          </ac:picMkLst>
        </pc:picChg>
        <pc:picChg chg="add del mod">
          <ac:chgData name="mariamerica john" userId="fa439be04020bed3" providerId="LiveId" clId="{3B3DE58F-1C79-4931-B830-A11450DD096A}" dt="2024-11-08T19:45:41.395" v="1640"/>
          <ac:picMkLst>
            <pc:docMk/>
            <pc:sldMk cId="3500746283" sldId="264"/>
            <ac:picMk id="1036" creationId="{4F3F71A1-D6C3-96C6-09E2-1030487AA499}"/>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Ex1.xml.rels><?xml version="1.0" encoding="UTF-8" standalone="yes"?>
<Relationships xmlns="http://schemas.openxmlformats.org/package/2006/relationships"><Relationship Id="rId3" Type="http://schemas.microsoft.com/office/2011/relationships/chartColorStyle" Target="colors4.xml"/><Relationship Id="rId2" Type="http://schemas.microsoft.com/office/2011/relationships/chartStyle" Target="style4.xml"/><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prstClr val="black">
                    <a:lumMod val="65000"/>
                    <a:lumOff val="35000"/>
                  </a:prstClr>
                </a:solidFill>
                <a:latin typeface="+mn-lt"/>
                <a:ea typeface="+mn-ea"/>
                <a:cs typeface="+mn-cs"/>
              </a:defRPr>
            </a:pPr>
            <a:r>
              <a:rPr lang="en-IN" b="1" dirty="0">
                <a:solidFill>
                  <a:schemeClr val="bg1"/>
                </a:solidFill>
              </a:rPr>
              <a:t>Booking Distribution by Hotel Type</a:t>
            </a:r>
          </a:p>
          <a:p>
            <a:pPr marL="0" marR="0" lvl="0" indent="0" algn="ctr" defTabSz="914400" rtl="0" eaLnBrk="1" fontAlgn="auto" latinLnBrk="0" hangingPunct="1">
              <a:lnSpc>
                <a:spcPct val="100000"/>
              </a:lnSpc>
              <a:spcBef>
                <a:spcPts val="0"/>
              </a:spcBef>
              <a:spcAft>
                <a:spcPts val="0"/>
              </a:spcAft>
              <a:buClrTx/>
              <a:buSzTx/>
              <a:buFontTx/>
              <a:buNone/>
              <a:tabLst/>
              <a:defRPr>
                <a:solidFill>
                  <a:prstClr val="black">
                    <a:lumMod val="65000"/>
                    <a:lumOff val="35000"/>
                  </a:prstClr>
                </a:solidFill>
              </a:defRPr>
            </a:pPr>
            <a:endParaRPr lang="en-US" dirty="0"/>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prstClr val="black">
                  <a:lumMod val="65000"/>
                  <a:lumOff val="35000"/>
                </a:prstClr>
              </a:solidFill>
              <a:latin typeface="+mn-lt"/>
              <a:ea typeface="+mn-ea"/>
              <a:cs typeface="+mn-cs"/>
            </a:defRPr>
          </a:pPr>
          <a:endParaRPr lang="en-US"/>
        </a:p>
      </c:txPr>
    </c:title>
    <c:autoTitleDeleted val="0"/>
    <c:plotArea>
      <c:layout>
        <c:manualLayout>
          <c:layoutTarget val="inner"/>
          <c:xMode val="edge"/>
          <c:yMode val="edge"/>
          <c:x val="0.27569563900666261"/>
          <c:y val="0.22076709625236929"/>
          <c:w val="0.51948868110236224"/>
          <c:h val="0.77923297371844402"/>
        </c:manualLayout>
      </c:layout>
      <c:doughnut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B80B-4109-843A-9379581BA979}"/>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B80B-4109-843A-9379581BA979}"/>
              </c:ext>
            </c:extLst>
          </c:dPt>
          <c:cat>
            <c:strRef>
              <c:f>Sheet1!$A$2:$A$3</c:f>
              <c:strCache>
                <c:ptCount val="2"/>
                <c:pt idx="0">
                  <c:v>1st Qtr</c:v>
                </c:pt>
                <c:pt idx="1">
                  <c:v>2nd Qtr</c:v>
                </c:pt>
              </c:strCache>
            </c:strRef>
          </c:cat>
          <c:val>
            <c:numRef>
              <c:f>Sheet1!$B$2:$B$3</c:f>
              <c:numCache>
                <c:formatCode>General</c:formatCode>
                <c:ptCount val="2"/>
                <c:pt idx="0">
                  <c:v>8.1999999999999993</c:v>
                </c:pt>
                <c:pt idx="1">
                  <c:v>3.2</c:v>
                </c:pt>
              </c:numCache>
            </c:numRef>
          </c:val>
          <c:extLst>
            <c:ext xmlns:c16="http://schemas.microsoft.com/office/drawing/2014/chart" uri="{C3380CC4-5D6E-409C-BE32-E72D297353CC}">
              <c16:uniqueId val="{00000000-8337-44B8-8FF0-6F40CB9368F6}"/>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IN" sz="1862" b="1" i="0" u="none" strike="noStrike" kern="1200" spc="0" baseline="0" dirty="0">
                <a:solidFill>
                  <a:schemeClr val="bg1"/>
                </a:solidFill>
              </a:rPr>
              <a:t>Market Segment Distribution</a:t>
            </a:r>
          </a:p>
          <a:p>
            <a:pPr>
              <a:defRPr/>
            </a:pPr>
            <a:endParaRPr lang="en-US" sz="1862" b="0" i="0" u="none" strike="noStrike" kern="1200" spc="0" baseline="0" dirty="0">
              <a:solidFill>
                <a:prstClr val="black">
                  <a:lumMod val="65000"/>
                  <a:lumOff val="35000"/>
                </a:prstClr>
              </a:solidFill>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2655890881038519"/>
          <c:y val="0.33419225294543842"/>
          <c:w val="0.58784182804852092"/>
          <c:h val="0.53347327114389198"/>
        </c:manualLayout>
      </c:layout>
      <c:pieChart>
        <c:varyColors val="1"/>
        <c:ser>
          <c:idx val="0"/>
          <c:order val="0"/>
          <c:tx>
            <c:strRef>
              <c:f>Sheet1!$B$1</c:f>
              <c:strCache>
                <c:ptCount val="1"/>
                <c:pt idx="0">
                  <c:v>Sales</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D17D-456C-A016-0C8FC718DF71}"/>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D17D-456C-A016-0C8FC718DF71}"/>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D17D-456C-A016-0C8FC718DF71}"/>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D17D-456C-A016-0C8FC718DF71}"/>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D17D-456C-A016-0C8FC718DF71}"/>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D17D-456C-A016-0C8FC718DF71}"/>
              </c:ext>
            </c:extLst>
          </c:dPt>
          <c:cat>
            <c:strRef>
              <c:f>Sheet1!$A$2:$A$7</c:f>
              <c:strCache>
                <c:ptCount val="6"/>
                <c:pt idx="0">
                  <c:v>1st Qtr</c:v>
                </c:pt>
                <c:pt idx="1">
                  <c:v>2nd Qtr</c:v>
                </c:pt>
                <c:pt idx="2">
                  <c:v>3rd Qtr</c:v>
                </c:pt>
                <c:pt idx="3">
                  <c:v>4th Qtr</c:v>
                </c:pt>
                <c:pt idx="4">
                  <c:v>5</c:v>
                </c:pt>
                <c:pt idx="5">
                  <c:v>6</c:v>
                </c:pt>
              </c:strCache>
            </c:strRef>
          </c:cat>
          <c:val>
            <c:numRef>
              <c:f>Sheet1!$B$2:$B$7</c:f>
              <c:numCache>
                <c:formatCode>General</c:formatCode>
                <c:ptCount val="6"/>
                <c:pt idx="0">
                  <c:v>5.2</c:v>
                </c:pt>
                <c:pt idx="1">
                  <c:v>2.2000000000000002</c:v>
                </c:pt>
                <c:pt idx="2">
                  <c:v>1.4</c:v>
                </c:pt>
                <c:pt idx="3">
                  <c:v>1.2</c:v>
                </c:pt>
                <c:pt idx="4">
                  <c:v>0.5</c:v>
                </c:pt>
                <c:pt idx="5">
                  <c:v>0.1</c:v>
                </c:pt>
              </c:numCache>
            </c:numRef>
          </c:val>
          <c:extLst>
            <c:ext xmlns:c16="http://schemas.microsoft.com/office/drawing/2014/chart" uri="{C3380CC4-5D6E-409C-BE32-E72D297353CC}">
              <c16:uniqueId val="{00000000-0385-481E-89B3-32E7FAA2BA57}"/>
            </c:ext>
          </c:extLst>
        </c:ser>
        <c:dLbls>
          <c:showLegendKey val="0"/>
          <c:showVal val="0"/>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prstClr val="black">
                    <a:lumMod val="65000"/>
                    <a:lumOff val="35000"/>
                  </a:prstClr>
                </a:solidFill>
                <a:latin typeface="+mn-lt"/>
                <a:ea typeface="+mn-ea"/>
                <a:cs typeface="+mn-cs"/>
              </a:defRPr>
            </a:pPr>
            <a:r>
              <a:rPr lang="en-IN" sz="1862" b="1" i="0" u="none" strike="noStrike" kern="1200" spc="0" baseline="0" dirty="0">
                <a:solidFill>
                  <a:schemeClr val="bg1"/>
                </a:solidFill>
              </a:rPr>
              <a:t>Booking Over Time</a:t>
            </a:r>
          </a:p>
          <a:p>
            <a:pPr marL="0" marR="0" lvl="0" indent="0" algn="ctr" defTabSz="914400" rtl="0" eaLnBrk="1" fontAlgn="auto" latinLnBrk="0" hangingPunct="1">
              <a:lnSpc>
                <a:spcPct val="100000"/>
              </a:lnSpc>
              <a:spcBef>
                <a:spcPts val="0"/>
              </a:spcBef>
              <a:spcAft>
                <a:spcPts val="0"/>
              </a:spcAft>
              <a:buClrTx/>
              <a:buSzTx/>
              <a:buFontTx/>
              <a:buNone/>
              <a:tabLst/>
              <a:defRPr>
                <a:solidFill>
                  <a:prstClr val="black">
                    <a:lumMod val="65000"/>
                    <a:lumOff val="35000"/>
                  </a:prstClr>
                </a:solidFill>
              </a:defRPr>
            </a:pPr>
            <a:endParaRPr lang="en-US" dirty="0"/>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862" b="0" i="0" u="none" strike="noStrike" kern="1200" spc="0" baseline="0">
              <a:solidFill>
                <a:prstClr val="black">
                  <a:lumMod val="65000"/>
                  <a:lumOff val="35000"/>
                </a:prstClr>
              </a:solidFill>
              <a:latin typeface="+mn-lt"/>
              <a:ea typeface="+mn-ea"/>
              <a:cs typeface="+mn-cs"/>
            </a:defRPr>
          </a:pPr>
          <a:endParaRPr lang="en-US"/>
        </a:p>
      </c:txPr>
    </c:title>
    <c:autoTitleDeleted val="0"/>
    <c:plotArea>
      <c:layout/>
      <c:lineChart>
        <c:grouping val="standard"/>
        <c:varyColors val="0"/>
        <c:ser>
          <c:idx val="0"/>
          <c:order val="0"/>
          <c:tx>
            <c:strRef>
              <c:f>Sheet1!$B$1</c:f>
              <c:strCache>
                <c:ptCount val="1"/>
                <c:pt idx="0">
                  <c:v>Column2</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cat>
            <c:strRef>
              <c:f>Sheet1!$A$2:$A$4</c:f>
              <c:strCache>
                <c:ptCount val="3"/>
                <c:pt idx="0">
                  <c:v>Category 1</c:v>
                </c:pt>
                <c:pt idx="1">
                  <c:v>Category 2</c:v>
                </c:pt>
                <c:pt idx="2">
                  <c:v>Category 3</c:v>
                </c:pt>
              </c:strCache>
            </c:strRef>
          </c:cat>
          <c:val>
            <c:numRef>
              <c:f>Sheet1!$B$2:$B$4</c:f>
              <c:numCache>
                <c:formatCode>General</c:formatCode>
                <c:ptCount val="3"/>
                <c:pt idx="0">
                  <c:v>2.4</c:v>
                </c:pt>
                <c:pt idx="1">
                  <c:v>4.4000000000000004</c:v>
                </c:pt>
                <c:pt idx="2">
                  <c:v>1.8</c:v>
                </c:pt>
              </c:numCache>
            </c:numRef>
          </c:val>
          <c:smooth val="0"/>
          <c:extLst>
            <c:ext xmlns:c16="http://schemas.microsoft.com/office/drawing/2014/chart" uri="{C3380CC4-5D6E-409C-BE32-E72D297353CC}">
              <c16:uniqueId val="{00000000-DE95-4D80-964B-49735FAF5309}"/>
            </c:ext>
          </c:extLst>
        </c:ser>
        <c:dLbls>
          <c:showLegendKey val="0"/>
          <c:showVal val="0"/>
          <c:showCatName val="0"/>
          <c:showSerName val="0"/>
          <c:showPercent val="0"/>
          <c:showBubbleSize val="0"/>
        </c:dLbls>
        <c:marker val="1"/>
        <c:smooth val="0"/>
        <c:axId val="188731983"/>
        <c:axId val="188732943"/>
      </c:lineChart>
      <c:catAx>
        <c:axId val="188731983"/>
        <c:scaling>
          <c:orientation val="minMax"/>
        </c:scaling>
        <c:delete val="1"/>
        <c:axPos val="b"/>
        <c:numFmt formatCode="General" sourceLinked="1"/>
        <c:majorTickMark val="none"/>
        <c:minorTickMark val="none"/>
        <c:tickLblPos val="nextTo"/>
        <c:crossAx val="188732943"/>
        <c:crosses val="autoZero"/>
        <c:auto val="1"/>
        <c:lblAlgn val="ctr"/>
        <c:lblOffset val="100"/>
        <c:noMultiLvlLbl val="0"/>
      </c:catAx>
      <c:valAx>
        <c:axId val="188732943"/>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8873198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Sheet1!$A$2:$A$13</cx:f>
        <cx:lvl ptCount="12">
          <cx:pt idx="0">United States</cx:pt>
          <cx:pt idx="1">Mexico</cx:pt>
          <cx:pt idx="2">Brazil</cx:pt>
          <cx:pt idx="3">Argentina</cx:pt>
          <cx:pt idx="4">Australia</cx:pt>
          <cx:pt idx="5">China</cx:pt>
          <cx:pt idx="6">Russia</cx:pt>
          <cx:pt idx="7">India</cx:pt>
          <cx:pt idx="8">Sweden</cx:pt>
          <cx:pt idx="9">France</cx:pt>
          <cx:pt idx="10">United Arab Emirates</cx:pt>
          <cx:pt idx="11">Namibia</cx:pt>
        </cx:lvl>
      </cx:strDim>
      <cx:numDim type="colorVal">
        <cx:f>Sheet1!$B$2:$B$13</cx:f>
        <cx:lvl ptCount="12" formatCode="General">
          <cx:pt idx="0">8</cx:pt>
          <cx:pt idx="1">10</cx:pt>
          <cx:pt idx="2">7</cx:pt>
          <cx:pt idx="3">9</cx:pt>
          <cx:pt idx="4">12</cx:pt>
          <cx:pt idx="5">11</cx:pt>
          <cx:pt idx="6">8</cx:pt>
          <cx:pt idx="7">9</cx:pt>
          <cx:pt idx="8">6</cx:pt>
          <cx:pt idx="9">7</cx:pt>
          <cx:pt idx="10">9</cx:pt>
          <cx:pt idx="11">11</cx:pt>
        </cx:lvl>
      </cx:numDim>
    </cx:data>
  </cx:chartData>
  <cx:chart>
    <cx:title pos="t" align="ctr" overlay="0">
      <cx:tx>
        <cx:rich>
          <a:bodyPr spcFirstLastPara="1" vertOverflow="ellipsis" horzOverflow="overflow" wrap="square" lIns="0" tIns="0" rIns="0" bIns="0" anchor="ctr" anchorCtr="1"/>
          <a:lstStyle/>
          <a:p>
            <a:pPr marL="0" marR="0" indent="0" algn="ctr" rtl="0" eaLnBrk="1" fontAlgn="auto" latinLnBrk="0" hangingPunct="1"/>
            <a:r>
              <a:rPr lang="en-IN" sz="1800" b="1" i="0" kern="1200" spc="0" baseline="0" dirty="0">
                <a:solidFill>
                  <a:srgbClr val="FFFFFF"/>
                </a:solidFill>
                <a:effectLst/>
                <a:latin typeface="Calibri" panose="020F0502020204030204" pitchFamily="34" charset="0"/>
              </a:rPr>
              <a:t>Region Distribution</a:t>
            </a:r>
            <a:endParaRPr lang="en-IN" dirty="0">
              <a:effectLst/>
            </a:endParaRPr>
          </a:p>
        </cx:rich>
      </cx:tx>
    </cx:title>
    <cx:plotArea>
      <cx:plotAreaRegion>
        <cx:series layoutId="regionMap" uniqueId="{6BD31B00-60B2-4E0A-BDCE-04C51DAFF021}">
          <cx:tx>
            <cx:txData>
              <cx:f>Sheet1!$B$1</cx:f>
              <cx:v>Series1</cx:v>
            </cx:txData>
          </cx:tx>
          <cx:dataId val="0"/>
          <cx:layoutPr>
            <cx:geography cultureLanguage="en-US" cultureRegion="IN" attribution="Powered by Bing">
              <cx:geoCache provider="{E9337A44-BEBE-4D9F-B70C-5C5E7DAFC167}">
                <cx:binary>zH1Zk9w2svVfcfj5Yxs7wInrG2FWsajWZq2W5RdGS26R4E6A4Pbrb5YWf9243eq5GEfMtB8cKhbB
ZCZOZiJxkPVfH9d/fGyur8wPa9t09h8f159/LKdp+MdPP9mP5XV7ZS9a/dH0tv80XXzs25/6T5/0
x+uf/jRXi+6KnwjC7KeP5ZWZrtcf//u/YLTiun/af7yadN+9dNdme3VtXTPZ71y789IPH3vXTefb
Cxjp5x9/cXYyV42++vGH627S0/ZmG65//vHWt3784Sd/rP/13B8aEG1yf8K9EeEXkijEFMXxl78f
f2j6rvh6HVN2wWKEJaUMnf/wt2c/v2rh/n9KpM8CXf35p7m29oev/7916603uHVF2/7wRQmH/izv
L28/v+BPt5X83//lfQCv7H1yww6+fh665Jvhbaen6z9/eD1dTdf2mzr+dVPQ+IIjyiWj8rOmEb1l
iSiOLxBWVNCYfTEU+/bsL6b4p8W62xze7Z5JvKu+Wd6+/veb5dn1qj/233Tyr9uD0IuYUh5TyW8b
AiMClorF+b9vj/tigodFuFv33+7zlP7tY1/bz37/92s7MVe7br69/r+u7QijC/r5D5Hb6ub0gnwG
hBRfcAHXv7i/L0p/WJK7lf7tPk/p3z72lZ68+vcr/ZWz9u/0/oJdCCUoihX64lLkLdXH8kIyTpGM
vxjgbJmbmn9YnLs1/+0+T/PfPvY1/+o/wOcfSt39jWGXigt+9iz4my+PbykeI3ohOYTcGGLATY0/
KMbdCv96m6fvr5/66j48//dP9F9McX7tv1PlEWQycSxYrPCdkz0CMMQCciGOv/oZT/f/lEx36//G
rZ4Nblzx7fDLf4DDuez+/Dv9DSEXlBOOFKd3JZsyvoD0RkgJ/ujznxdeH5Tmbu1/vc3T/NdPfa1f
/gfM/tfL9Z/X3Tfk/+uxlccXQrJYEk6+qF3d9jbsghOwiZL8L6vcdDoPi3O33r/d5yn+28e+5l+n
/36/czJX3cfrv0/zTFwIwiC6ktuRlVwwrqgUSn7VOPj/myp/WI67Vf7tPk/l3z72VX76D3AxX1cW
v5irDz+krTZ/76KKsAvwJITJ+P/P7RvLW8gtwQBM4W+LX0DGTTv8X4W72yp3j+LZ6O4v+Rb75T8A
JJB26w9/Z1iIYKlFYKnF4r/scNtByQtKKMaIf40LXh76Twh0t2H+utGzxV+f++p//svf4aPuL038
Vao5Xk1X6ecaz43qxPevfn5FqDx5t36dz3dGkS9T/fLPn3/EGLKdvypH5yFu4eBW5P3r+9dXdvr5
R1glMAyRBSlKOI45hRLRcn2+ItQF/BtDNOdwlaDzla43U/nzj1ReICkFjwUSn1fZUMywvTtfEhew
0GM0VpJIhkUck7+Kai/6Ziv67i89fP33D51rX/S6m+zPP8I4w5dvncWMCGaSSQy5Nnz+8eoV1Ovg
S/j/xUTPwjarTCdeNmWy79v2riRi/RL+v5SX/g/Dw4y8OXwlo3pb1k6mpRmNebWIHRVvinXvP91Q
8x3jQ8Zzp/iguZvjx+1eK1fnIo0Jt/vLAbcxSkpacZwghlqSMDpO+en7D7tPV+j2wyzYqFqKTqSr
pYomCtHCJP0m1B/fHx9i3l0voyDY3XwZGY9oqOJNpA4P7BnGC2tfL6hC4ummpm7NIrkLk7TbOHyJ
V/9X6yjw6jcfOCg0zPL8wLmJ5fq4L13uDsy6Un9xr/c+4Cz5HbNLnd/0xuxSel/Q5ChPl9rK5bHY
aE4OQ21J+ZTXZUWeYVe7+jDasdtkghqGxxPqytk8+r5G77EY9zTaGCrwtlYyM9GwZMWEWZMUVBV/
fn94fLb8Xe93npY33m+Qra253XjqimIeD4qoTFL8aajpuNTJWCxzm7hNRk/7pcB16kjfqy6JCkXa
p98X4Z43VPy2BE2xtXPDF9CwIvxATf9J8kWHqU+dH3rj9XpwBIvaJp5um5W/o37rk3x21a9honuu
p1GVFpYantZU62sE+wpPu0jX7hA2vOd6+mjhw1hynjaTnH/Dy8iSNd9lmGNTnuMxzVINAxl5OvXR
vqdojWZzFEPfy0DxPWdD1gKrranA2fTMVYdNiJUl4whIPX5fP/e4TuFhs43nhVeukFnb2DF/Jdt2
dL/RcY/R4ykqY/kSQgwVl99/2D3TVHpAJNUWdb0doqzrNyleWG3L6bd2mqJPYeN7nswq5NCycpXt
PW7TrWCRSVZdW/OANc5wugPo0lNW3NescWTLsz5Se3taDB7mtFk2rI+jLlkc+BjPn1DW52oZIplN
kyPTo070HUr3DjdrOuhpWcNwfS7c38T12M9jTtdWZQOp9ze12cpfOyniN9+3xX268rzGUq8KL5Dq
ZCRaddpYI+nTgm39+K7mql4fUNV9M4refodSFUOt5KAy07DtMmp39GtcYNMk33+J+4b3vUeuNwTK
EZmTI1kTVK3svdj7IQ0b3nMfbpa9VEiIbG7AAlNTtClzkRwCpfech9O025qtUhmzcw022NQaJRZt
eg97gPDwXMcRH+MVtB/jduwuB8y7JTWV3JcXQQoSHqAl2ajF0Sqy2Jb6N6msfbHqYtwC5feAJjdD
Y4S4zAbKJv1o2ukaJ2XdLigMYsKD2Kq3UUzEyKy2xcAubUtmlVSOmYdi81kRd3gk4aFsK6oCtQuY
eMy3wRyrgkr5oo32WTwupryt07UgW/d70yr6h+uKpXvAk9+X8wgPeM1a5LLfF3CFjWqGx2VkcwkL
hzqGrFFNS8WmpJuqfT7oUgztqV73Qh4FW2j/ekaTcIEK9gC65SKSqo7yrJWRO1K9yEzJhj4wP/AZ
iHep1wMon6dVj2SMM4p206c7zucp5fm+N48G2LDYfi1s238aIra0j9iuOv58pZR0z4hUqvpd1YTz
B0S5xxMJD8uqq/jQL5plg8wtPYg9vh7WdRnD/Cj3gOawEaqqCpYVw6recwg/zy2K2jA/x724OdKi
q6JIxhlvYCVzcFi1e+K02ewD0+AeGHAPyFaPGyerUdm0LTm5VMwY9GEdMECiJCXqk067oU3ILobi
49DulgTqzQM4XboGrGxEJlTeumQYiW2TzbEo0MVyD+A72+vRCSNTN3Kcim0ujrvoo2OQf+UeikUe
o64a1z2zrpiyvZNVIsxQPeAk7pmz3AOnwKiMVsgls4ro9kAmXB3zrSeBk8rDJixLeoV1v2cE1o0J
KvG7rmAPZXr3ie7BDYuhY2tT7Fkht+mZ2zoE8XMscRU2b5gXOcvKTQM1255FeRtfknmtjzlVLAsy
K/PQTIeZD1MNo085YYeFSpvYFutA2T00q47sapZg1mgi5aGmbk5ELVmYo2MelCsUGbTkds9GrJuT
jbviMHO2n76vmTMu73DozMNrl/Ny33G0ZEvEr2FdWM8nNtVDl02LFIFv4EGWznLuqjpfMgrAfRVP
fZVi1tdh62XmQXbqIFdZdrFkPePiUsXcHautC3Q3zIMsntomV3vlssI27IluWvlsWJtA0T3EQiTN
6xrTKRv7KscHw4k9yHKtyzBvxjzQ8rywdbRDHWbo9Pq4norpqcvzJgxU1IMs1EejGbtqOhlXLPY1
XZBqfuVGiTJs3lAPtTXW81jMZIWcze2HeuDvt3jrHpj49zg06oGWV1HNlMrndGxKnFDrSDLGsQsU
3QMtHSpG8krNoPnovSGQgHXxmoeZlXqYrYfdRJEVX0VnZCQJn0Wo6D5aucqdKvGcxgsUjcl5dBuu
GA+tNZqHvLEw+lrF5cGp2iVCkCpQ7R5aS9g27RFBMDoj16NmzanQRWDp6bwdcbM8UAP9V+kCBo93
12aNjA0sjcQalhtQD6vrRGXebPWc8ilfkhXPJMFDPoWFKOJhtS0H0vUUubSb9y5ZSn3tqh2HaZ14
OLW7mYa+XFza1iVLBOPvo9mSwME9nKKcG7qV0ZTKEXVHu+or63YbOLgH09HGawWZsEsrEZeJqHST
OENk4OgeTiWtokJHMYgeO/zMwvbIi1wWzePvR+57HBjxcLo6RjrYuHbZjoF8nuydEvwYTZGygXPG
gyoZ17h1QzFnG2s7k0R04NmwkOljmPzkNpywzonp1xYia26bx3Fl8dHW1ZaGje6B1Zl8oMXGXTbF
9A9ckZeW0ZdhQ/tItVvVbls0ZbqMnoN7fL8RGVhfwx5OY61biTs5ZdVSqqMr+Zu+zvswg2IPp11t
IxMr57JIT/rQVPKpJCMKm+zYwyls3y6DXVWUds36p97wO8LbJ0EKxx5KlV6KCOL1lsGwdkp2YkuR
bJYWYa4XezidC+7KmpkpA7IH+p1N4AcSq3cclmlgD6hubAhq8t5lbW/2Y7/KD6Ue8kC1eyDNlR7l
rI3L+Ga2Q9sOIHr90M7rPS4GexCNO8H0ELVTBrvy8TNlC/ysifLhXZhZPYiSiUxmMhqmY5mXCW2X
36XSgSb1MLqzPq7ysnaZ4TNNsFrfN6N6ESQ38jDKFrYumsLYUWXfMLc948w+CxvaQ2i/5Hkx0WJK
UR5Fh6jKn+odBdYHkIdQjIdB7hGJUoHiX9tNvldma8JcC/IgGpWQp5sedNKU3cu+6E95W4Z5cuSh
kw3LRlcoeqf9Pj8yC3nCeFgERR4wh41Poh9gbSfa4qnq16wzedg+6Pkwzs1cUTfTWjoHQg/t2312
h0r+FjZDPEg2cWWGvQYjsrL+YNb4pdpFmJ86n9W6KbMb53rdFjFlm63wm32bSFY5ao9hgnuIpF2+
dpWOp8xGsNdPuvpRnMe/h4wN55tuS1432nKJUZRyDdlthMQVUOPDAhsQwG8PDhN7HBsEIbnUYk24
ZdExjuUcBBxg2d4eXdlZTozPUTqK16Y/KmBihOnEQ2RZlCMby23KnAK2xULtkOBRvAkb3MPkAhvk
29blNsXl8GhpYPN9pNUUNFNY7MHSOIfqqIHBVcNfUDd81GwzgVrxcBkzvqFRxTY1LX3BYezVzaFj
e9DEi4ZjkCuGsjGh6KlTRfV4ZKsI1IqHztKyuYF8FiYK30Wyo+ptI8qgBAsObN6ehGvs2FLHgPyV
blN1QCwX/ZFABqSDXAvzKVzD0rIc+EZTVrDhKlrmd7D58DZoKvpkrZlSZAQFvThX8OPoap1QRWRQ
HsF8ppYpZwn16BUEX9cXrkeP13kMRKjyEFq1EjFZUpupmj5rgHCYKilJoMY9hLrCADfSzVOGhuYl
i5pDZcqgJIX59CfDo24raGszAicGDkuLzQGz6lOYOT2AbrCjYFU7WWAAiPeFXR9ryV+HDe3hczVT
XisSmWzDzZI0vRxPXVuFUReAE34bQz1fungGfk0GW0j7sdv755LasH15OBFwe3A3EFuXeDFZD/yU
JrHORE+iGW2vgjTj05CWiIJXZA4sOm9/WsjgVqs+hA3tRc8JAk85iN5mtShercNwido2bB765KM5
V7WoGmayfR7LdF4Kcoya7mOY3B449c5ya9baZnE5HGq2PW/VQ2nnGYL/e8uF+TSjJYJ68DxIk5Xt
zF1ipKiejWJYk6UibjuEye8FUV53a1f33GSNpn80JXsXDfWbsKE9iK5ASWyEzA3gf7aPZmtwgmcW
tlXHpIfSgpRcG0pAcIbftXPUJSwafguT3MNouY5DbVBpM040W9Kduo0lnWrKOixISw+nrCwK5VQD
U3KNXuqWvNFj2Fqc+dSiRvMRFswwdL7FLyekf82pCNqGYj6pqFFb3o7zZjKatySLFJle4mLRQVRc
5hMqiZwRnzXMxBztW7KZMaMskNHFhAfTds2jabWlybp5QAma5WlcirDqMPPJSpNhzrEYVA7u8cm8
kScNX8Mw5NOU4qVoXDUWJpN50SVy357ERoftmzGfihTDLEErqU2G+/kFxeNTg6ZAuT10Gg27E2KJ
xswK9U5j87Kpx7BFnPDAma+srYuhMpkAzSQxsMSTcWtVmD/06UITrcao6uMR9m3K8WBI/dJFcVgK
6tPpEYJ1VsfRmBWatlWyQKEidSgSYYrxqUhVFQNtrNoAN/HWHpQT4lWj0R5mUZ+KNFdc5ECGG7M9
NuSALXsOkTRs9xz23728JepUz9cepksfM1SDr91qWyYqnuugGg7jXp4L/FkUF2sHui/KRR46KJ5l
ec7GsH0E5tONtto5Zdp8yFRk6/EwL0P7ycVyCVw0+oQj3BLEljgaMlNu9tgWokpAQ/wUFPB8wpGU
66rQjIbMNYIckADiN4XVbxI2uofYqYFTJJZ2Q2aZLKYE76S+qre1KwLH96Lpqo0wywq66cuqT/TU
vl0bHBbzfL5RQ/qljaQDvXdqeLRZZE9L05ePgjTj841mOtNtaJYhq3K+v0N9XjxiUg11mGKYVzSi
4Cc52cCscZeP9iSdoizheS/GwAd4uIXNuLrvhhk0T+1yaYx6W45NWG2e+ZQjWbcESMBmyCSbXuvC
vlzq6XWY3tltf1Pk20Kbphgz2cV/dP2Ck5Kxh8iv50HuyNt9otEIJXMVuXbIqKnUHxI2FR65up0D
pwy5LfqEonXbKe8zQGqcCKC+JNEWyTRMMR5UzRbBHn0Do/N5cwnHw+O6e4jF9Dm7vUsxHk5HvQK9
TpE+m0Vd5AnsFlfgbKRe60PRxkX9qB225bVrbXNJLY1ENpXlyN/AETc5vmAxt+Z1LFvxqIZ9yf5R
VXdMJLLRUIwv1lGhJdlZNZq3y0gid0Db2NVXfVlG40FAYkmOmEOtPZWDW92xwVAlOwjYpV4v3Rip
KiNyLdll3lfLdsAIqgm/R8Ds3U6YVlYeqVxhzKXR034qxri0cNqO7O7UErLuRzu3tPtjlYzlLyYm
ouqDxXwcM7WTeM7MCu97HKadpxWauTp0kuD6IDZZuEcF7ov4qVAdHNxC405eExUvyUyEuRy0NXuG
+lhtp6VtZnacDSt4OsuFQQm7KWd2KJqh7SGfjePtoIymMml7bfCTpcur+LKheGLZDtpeDpzW8+W+
R+3zuoG1dQYM0EomVW7y/XWDq16GZSE++2WErmbAb4/7LIZiW8JJ9bTci7BTK8wnvyB4Nc7U0Gdb
P+TtsUdLla0j0oHZn09Va1fmRO1onwle9lCyihJS0DjMWfo0NcryDbLgZshK0V7nrH6dSx2odM/R
z7CNtDYE5OYuz2zcPM45DqtsUs/F8xloNRjKXxk0/ViTPIrrJG5wH6gTLy0zqKCihh3HrCBVlaz1
+ElUJixjpZ6Tr+Bs7txJ1Gduc8NzOP6lH/V0asP8MPWqG6XQyHVE2KwwNXvKIPmGcwVueh/kh6nn
5U1bzPM8zH1Wq8L9ZtS4w05Ep6Ywtfs0L9xpvEcUjCqKlq8psZ3bExnxejwGye9TvaZ2XPKonPoM
Nqo+LQN7zCMbduSCnXue3Nx/HNxi5nGTfVaiGHhkk5Vrc6BxRT6Fye7N+JmPO50dGbJmjHeVyH6k
sMeuCAnjYjDiTfpl6BqM1gISBGj5mTi5VKnWOjBB8Pleg1zyai8ghMMejTkAo0wchmhBWZhyvGm/
IDjLzHXXw0nUpnks6MynRIxGhPH7GfEmvq26AohMPXiyzsnHZUfRH7Cm3cJKwcRLb+TajntrIV+F
UtZ6mbPcZRJNMnDSe/kNoY2L9dnBV7otDnYZi8RNbRuGWZ/yhQ1e3Qrr5CzaOnpdAtv8em9dG8b8
ZD7pixPaVWVVDxkXco4u67jDB5QvC39g7/Ceg2/MJ37BedA8F43qsr3B1LwZaj33h1x2ZDguto/e
wImw51EUN9URsrg6PhQxLEZPZcR5H2Z9nx8GB2kFchXkn8s2luoQtRU0oGjLbmhOQeDwCWIC0R3W
LGfPlE84f9LqAnonbOM2obDqlE8R25EzcCSVdBmlWNfJulQLS6qazYE5yrldy03fKuzemo7AAzZH
gLa8u3fA3v8Yph0P2s3UblPs9i4bTGcPa0E/7RMPFdxDdjHu2NpattmM2Kkh9WNCbFgJ4POEvtHG
oY0iVCzQQSSb2GwPdcRgq2HZXwUpxSeJTWVjCrzMXZY7o1JXkiJpuQ4MlUjdNucioeFzBxbNtFmj
D2210I8mgnATJrsXiG3Fup51uM0gXXku5/1JMxYP9HI552h3LBV9nlixwj6jMH2X2ZWUj3FjVALN
q5ewIOZTxZZaaDXXtM1orfoiqZQaH5fSdWUYTH3CGIvXnooOtZnkXXUYY/WoZngLiwM+ZcwMXVHk
se6ymJXLU2tadpBTNb/8vk3POchdivdAGi/1Ni8Y4nuzsxGyZmSLOG0Q7vtUwMKoC8qxoNf07YkJ
7TnyfJhMk+1GfoCF+rNWlu++/wZ3Tx3qt2RiM4KtQTiOBScE+7xKRuvm64WOYb0BKLSNuuUhNeTK
XZl3TRYPKofqjlWXreAuCFI09txYTyq37gaEz4sS1viYDAn0fAhzB3BE/7bssdjlxi0UO/Ay4e3Y
adj8PVRdV81Bi0UoEd9+gJqXfIA0oslwKbajKhB60cPhqSBfSX0KzyY0rMiXMToWuFj7xxXC6Dkh
A3dB0jOf2Kg2kUMb46LPkKPTkMAsqs7+HsV9WIKIPP23kbbjHGtwmJy8dhN6VeA8cOJ4moeWJJNC
BmSHki8/agP7S7vDXZDPgaZpt+3agYeMaqCqplia/NW8RcPrruRhR+yoz21sdIcdIrY5Jwbq5dBS
nk2aqyCl03Mz9ZspzQAlL5S3Z8CWUCrrR/UyYoUOVMzZjd7IDdw2dZvbdAO0FegrdoATseP7vYn7
+YHxP5/V+9/+mPrEMsEoWYVw4M2E4+2vI8ade6TreTQnWIg5cuIxE/Y48mbtn0YbrAqeDrIa2/cE
fnPh5ATZLyWLNp7Ee+6g/cEW1fWvbcdXcmjHcdOHvSjz/UOfb9qdugFi7sHxav1IW8aezEM1Pd50
OZ9o7hYYAppUlAlqNdvflBjOt7ysz40k3nRaDfYICza2w1WzHEoEzM/n1VBG+xG+bfUzSvJ+Dkok
qU+IA17jSM4HktMix9XzOa7jp0STIizAUr8nWB/VvGdorjOyomtBxpcxLl4ExSafEgdrza2NxFJn
dAeebUPYJentQ50uzhP6rqni5e7ORW2x27XOxgGaaVwauzfLMd6A9XBcYIVQXMIPDTTl+7A3Ibcn
Ph5jLtjM6ywaIpGyemlO+9AUb8NG98JgueUO1oi0zuaelcco399NFXlIT2ds3qUnzwtjVGhXG1dn
onH6NbCq2a+qLNartcLRA8XBex7hE+VQHsuCDGOd2pXW4lhOoxl1Mhsotl/qBU60PbCovsfk0vPL
QE8o3CyaIoUfWqnrk+MrBnZY1KS63RU5AKM7rKoEzXBu27sooXaSmwaU1pEIiG7iHTiiwJxKei46
goYjUAjo6gzDdtxEl9NE8avvz6T7LHH+/IaDlhS4nDucwT3WxSiny7ix/NSrGPb9RTE3KIhdQKWX
znIYW2gtI2jTAZ3+4Kx78Xs8yrCjrVR6wLZbPGq9mSqTkk8n4FyrJC9x2GKF+kS6WUMpkjpcZhoo
vKdh3tqjinXQOg5+ieC2+pEYcNPIJj/iWT9GOU1YLwJ17sF4o6ix/QRD7ztL83g8tZoErQ+pz6Hb
oFOZtnGdH2tNnkgePRlFWBWP+hw6oBWeG9bq/DhUy/i4snbKIk5ff3+y37P08Sl0OZflvNEIJjsu
bDoMhiVb3LBT2OgeSlFcm5yjSGdS2+EJsF7fjcUW1hyW+hy6QsgimonTWbOR5uTiqXuExiaMikp9
Gl20rbBv2Bqd6aoaj0OpnkbS2DRMLx481wqNztI+Pk4t0+uJkOXtYOo6rKhIhRdpyz6exoZ18bGb
R9i77bPK9GFB3KfSbeW6Fm0BiVQzOZ10rkOHveEPeN77JqOHzxnY+Tuc8AMQ2blPgDV2GAR0FA7S
uU+l26FJj52nQcOppXY7dMXQj0luujiMkEZ9Ll3cbnDmouYxHLTqd5KoJjdP+rXWYecg4ee4bvtF
J7q8kyONj+2yw7bnS2ABPKCZz7XgO9Ibn0vHxI6hOVVRZniL6PwE6ZbDAaMCmm2+gU5JfaZ5vNNE
jnPLUwHVteUwTjWfoYXlILbT6GI0pvuAC3LVSk7mLFdUy6AKPGVenGziie6QcNtUy9WceD5B09+o
DttXoz7xhi6E7k092ZQubQksi+kNHKlcH9DrPdPZb/DjlhHa5MjNppvEe1Kj2hxkHeifmBcmee1E
RMfZpnsLLRqWafuETBl2fgh+YO/2XIv2oR3zhrq0AMb8MV7K8oAIHN8KQqJPmdiB+pzrGZypHMgH
29LXbUnCjlRSnzFRtrBi7wfmUo0MStaB5GmeA3UmSHKfErpGI4YmMNO5nGSm4lJTpFxa2tp2x7AH
eLO903oSCpfyuJpSQLTcKtcdSi4w/Rj2AC/ymKl2+5wPLnV9OaStYstxiFnQtgf8oM7taQPrB04H
2roUn5vQLXyEtgFMBpH9Kfcm/CBnZvMJBp8ddPpuLBuTviFhhFPKvRnPSgetGVznUlLh4UBrXCVQ
sf0QpHSfEdrXCn4+guZTOpOyTVQUwWnClaGwJMtnhBZAfEYsolPaA80r6WtTPG8knX4Lk90LO2wZ
BorFOKVRDFtwrN6LVG88UDFefqjNgntgBUwpdDQlL7p2rT8ItMuwnNxng+68XMbJgYvsOtEcoM85
tCdi+UMteO5ZJvpdvhpcj6TuqTqJvOHzi9K1uj1tgjTmxMwAUTBI/z6ZKp9pznAFDo0TFR1nwotD
t7owMhX80sltxA5lLqdJwOhF0emjAibVIe63P8NE95xZXYEFgM9o0mEdtoNux+po2zzM1/hkqnhg
aGo5N+lcu/nUlook0GF4D3M2Pplqa6kQu1lMOpV7c8K2frvjigea1PNke9myvYdaTzqoUh7aZq0O
QEkNo/3DGeXbJu3kJiep8iGN2sgcqn3oEjpsYZ2bqE8DyxlrDK7EkOppLA87b5uDgtbyYeHP54A5
vEHJ2RTqVFXd/mZHw/pbhbqHer2f590daa7PAsvpsmAHZOWUGwznUc4+fiD4oRrhfaN7voxhDOXq
LY5PLILS+Rx97JvuTRCQfPZXjQnO4Qcu5An6fP0PZ9/WZCePZflXJua5iQGBhNTRUw/AueXdmc70
5YXwJQ0IAUISCPHrZ53qiYkpT39VE46qF/tzkucAkvZee11qVaw7CH6u3eznP7v89Rv9X4BXoqZ0
2mMjjlQPIziscmPtHUvUyP9srZLfig5t+YLCSYujsEkhBblR8R8efr+Tv2DENbtAcOkhQyl85UOM
f0ZITH9nfiFAoavbfBbH/Wp91PskK7OW+z9rDshvy1TGqnV7mLIKLlzn0einmP2ZmyDis//xecYU
pKJ0GLKKgf4gx+guG7sPf/Sq/D+UL9gItSYds4qwZUhOmVbQXbd+WF7/7Pq/VRujTmaplik/ZlOy
weM8s9nNVar3r/wEr9f5L7aA3/lcXdTrjPuaHQcd2bOr13V4sHncNAfoVPP60gy7b+/dXv/r5hrZ
RH/xS387ZPNA6nGVs0KnsPlxKxPVKaIPfY9Vp45tvfWqmKcBeTLFmM442zcZzJhfJqVZOxzRWMt+
KNTer+HS1iGqv6WpB+1ujEFp7YtUht37Ag2Pnu96lnB9v9raJ+yyRVk+94XZVRN1RZyKLm0K43KN
pmhieHQFFfPUfNOmHZakyPq8Gy7p3sPuuQpo6POmCvPqTdmHVG4vsJDza1fQHhk8sPkO3WbHIhEL
AkwLEeDd3p8T3TN40w/ALN1QQFegFnxAm0/jqyYDakeZS/5r0AP+2ixztlYMdN+0WHCH+nJdPelO
e1g2pC71cWrHbxNA23wpNpPEiS8oZ037ZeyyXvwYmgVJPBBy7pMZCrh9yfD5StI7630IWzHCNMqW
3nc26ascwsn6sGNkQw4RqTdb1hxvmihX5gMdKrLuNL5N+MrEsaPLPkAXNk/hDBv/scyZXtm9jJeO
V3GX+rRsczajCuMDr/gAA9ximxs2j+BvyqltKifQYuUlEJKtmfDJ5tHkBScsh25k7U51lqNsxF7C
huUGT2tqu8JwVHaFSCI1VMswkq+zG1jlw77lP5ZuD+lRm4n2D7shnL21M8nzh9TVaXq31y1fmkrt
0KhkR+GXBI4IO8sXdQ+FBsfz0l2n8eGaeBfNcozhaoxqbIinvT8Hlm7++8yHbmrKaQUYfMmhQBIf
ky3fbCjVmCFJrOHR1QZSLWr0EVQsO0hbcNDJl3U5BDzLaboQCiCNXFg/8rboWS+OrG/HcmKbHwwa
2BDZ9VpZrvY2Xmx/8AZ71AObmkV+3DbSjByvw0SWo0yp3cqpaTMCl9g2qAoYR8u/cJeO063YdoBA
LY2XzRReO4D5heA0J6ignEOId4kUuFR+SHpu2BEGK/12OxKfANWOHbzVdoyZ3dpAuxUHyxyYnAwm
a7FavhMVQTNj1jzTLzkdEl61taXyO3AQrrBohmxaKyvpZB/6JW7YR9Cz5uEoQw6ZkJjiid7sNCL9
XdL6fv/ZjWpasioz0ZQ9zFi07WHUbSAXPSRy/tRGA48Jtre+YbTIh0zoh9i5PvmeybrmoagbMTQn
79eV3sSmy6bP0rNAS3jex1CjNx67PqydKVM/auebvin6ueffacpm/Qnq8r0tMV3C2QWpxBTuweqz
HD88RdmPSZp1vwxEh/Cx3+MkKXWLlfRDZnjNz01P9gcn4uYYk5nLR26WnB1i3un2ee7bbX/y0EiQ
CJNo+Abw6upEzC7Wu3H81WNy095KNqfhNE1S1aeZiMTcLjMSYEuZpRn5whnJxM/E9/UDJOTRDcZI
+w+oQ4ZCetpUDQyComrrdu5vEPKw7meYB6WflegyUWkFpeOHPLRqfEiauksufuqWcIjmVm5nEUzM
Tjnb+vhTzOq+fm5n0ehSBxfBE1HGwkKHMjC73qy7pebexruLL6lmWr0iWaOeHhcq8vYYt/2UV26T
K/ZOT7lpj+BPJ+Z+Fiv7oeAJMJY1UBr/2G6xwVbSTps/MDo501QxplXrbS9hcHysm0VDoRLla/Ox
5VZkl0FrzQpXR4Z9b1shddmMtney4GNSxwgHytLtYtVgXeU8iaPK2ZEkxah2r7+kTuATVDRuEtgZ
bvgUXdRYU8gtsuNhvFryFDC02/uH2UOYdqDa+K8kDp4h/6xBpGOJKAh2j3Kpea+xhPNSqpYMJRs8
nT6FOaUUBkfDAMuzIu33vbt4B5Xsx4B8OlMX7ezyDfv9rv00FdLhmPYFEO/V/ugT55rntd3FLYIy
DE6FHpY14lnhUtenqd1iDkhcxLjzMHoy0AIC0JGelEhEf1jXJlWhaBLH91u/2QYw5ob8J3GO64BC
EXK2tr1YZKFFxW66LnphtDekajO2RJWN10RUedh3+WbiPZXn1e1enJZhiupq9qQOdykitp7ixMru
BVAyCX3RKeXEEdbxjbsRPdqYhwAogh+zvsOh5+qaziB7Z+12NzSx7MtpN4krM23yCOIFY+vOQ0K3
2+TZxf0ARcaYOffUbXFOzhPmxvJhgt1dNxdryBBzA3PxYvZGJJckFdY9UjtH4zfSbVzdMZVavGhj
O6j2Z6r4jtdhgG+bPUwN79YjvtkmD3ToM/vK+rWtb2zTyfQCJS1T94shSMY6YE9SrEKgUVq/7/BL
hrG5bSU926lrGhCcoWTCi8JhpnTTShf0WcshBXGYgEgcH6xG9GGxujCSlzES/GYdlHjjpAfGBpt0
Wn/MklZFv0C1f7mSXs+wUiHh6ILJX0D/3H5Ndo59lUQ4AMtVjv0vDXHN2wAZBj0zbM9JsYq5D+fE
j596k8kKdsjdM7oaeCTtcYRAQmX2IS/FRvDqDzECGx5Wva2ltijWnnqCseGxcRGpvOwqAlfPDywf
V3+vdhKyquukpS+DmHl0bKdIl+02kQJpEjFeg8GrMl7obr8aSdCWcQkjldKhF7yXDrrPpzaDm2IF
mlN96/EX93ujmqpD7QRsgfTpVsnMhM+9MY0rB6jDwh0sAdNvrTFbkUl23w59fFmtjdITdLY6vcxg
YJ1FzrOXPRlgBtMKrPqPcYK1WAgSrXgfFC0JwbkfC9mNFXYdOz/s0cIPKxdjucT1nZbR8ArP3vUx
X7DFV1QNadXN0489buciDHX3Fdkq8i7zAW7n3gKFPvfMhAwVh9umUMWGpu7TnDSQj6LQ2insCx0c
B+HV1+M9KCYfZR8JsmJI1XmdjD/4mmK/jyB/u9XSgrIuQRpubkXqtvUX+DWuKwSmrHsVR2Sltzx3
+/YzHwd/bFYH6nLRwqD/kc+OteW8Ra3+0Cpshl/TaagLYyOdtuXQhwWOKnWTqanoTa6bm50kzlTg
HLnl5C0b7v2AYvDX6PKn1O1DUo0yaQbcqhaSeiWiuX4iWtfbEVzdcXwGZ83JF5gnsLs27ur1NMwh
hIcc7g26MhsG85cMVjlrMSzEkyLd5rn9vIymib92bbo+ypTMT9qYvS08LNjtCtx339iPKenm5MUh
MTH6nGIUFn3KGHZS2DY5R6GizRSjocw7s5Ky0UigvWm73ZTzvOSAGNmy1GW+0/XI3SLlCc3Jru89
ODFPAodtborVD6BaNfSBiGEsQ45IQ1ODlof9eykiudRgerZLScyeHzYmuksYurL245cBkV9FvnX+
4sGjk9P4CWy8UIZ0ykrSZj2DuYlHXIKZhMLxBUEXl3UMk7YlVI3KNCp7q5HVt4rkDsm1Uaha08Zn
6kF1DDWGotnI3CGB7rdUysxFl1IYRxg2vqLq/cp6+rgkCGZIHJZoFq6k14FsqD/Z56YT92sqymlO
sDKQmnxqe7WO5S4lAPsozl6Swc8XhID1pkikSk99pkW5QCX6ZGPFbyKZj6aMm+kBfYZbT0TllK14
ZvEwP+h2biFfT2AFe9RCquk+HbSPcFbAYeFWsCat5DS77UiTLlsfkzE2MHTG4F58zPjo2+OqEL30
NJM2/cwtYoMqm9XAlngXOfYQRl3nx9hITx4x0EzHZ+vY/kgzpZKTVtMUbYW9whdjhh0XigtwIPlp
TTR6k31sxG2NLVNvJc+y5imAWRWVG8Pqfba7nyG4h66a+BI2mXVf5iLp9GNvgWHi5jVqPqQBum11
hAQyOfA6HcfKxDXRZdK1KrnPFn1NCmb2WlxzsMnbphR8paQaljlOFlwEmvFxcPlBcgVrrmIfoC79
qKGgTN8ay6Y7My4o68u2kVGZSFgP4tXl21rknmGTIAu8Nc4N8xpFZb7F6AUbh0kufAKMR8ZSmkXu
0uHDxB+WCQuzJJTNVR/aZTz1G86TLzQ2fj2SvFcJMnAMzPWSrEt5FXLV/hArbQqbJvtx4cv2eRzr
lqDlobW0DwvYetjxDEr67ibttMfsvw6PPFyDd3ezp7eW8z4+cCQnbSjfUOpWZs9S+ubVGjWXno3U
fVxUnazPo1mSEuOQmXwNqvZrSbcuqnTfvoptWYpVR++hh4prwtS3MJtsz63TMHbJoOtHsZeW++6E
LnI05DOY6P2LMzE5k5740zYt4uCHPL3tUyE+KRRU5Rbk9wZG1o8JIK2nNiGsQUyBe6F+vZkmnAw3
3DfhZ6Jl8jaPlLdn0rVgcu/S7uJ+joh5ij38h2F/T+/hHLoUnAW4qCzxfkLZMr81gJzM0xppaB7c
lpdLBMpFHdE3zkdbhInfY/IDjwGE4qamsHFziy1uvQTDySt29+bQE8n6Yhg2B+4Nwk4I9VHZeCRA
VD2WDu7P4rFn1N25W/LmgBcDgWGsCTc74z85b9yHjGTZDYt7vHCpMmUXsw+KmuE12dX2yJmWH5pY
WxCpFtX3c7HFnfC2aNC/hWNAYGE4s5U0byzZ9I2TgYtKjjMrh33Zt+NoJL0JIORmrz7i+UujPFg+
FXFjHp3rIV+9KmqsFQ7jh9DGPztXB/dKKWOhWLth4yAnJ6sPVXd1uLiosO0wAuImCRpZ0fNs8ZZt
XTrJqmFrEt2sSQaJPgwBfHxj2qQWDzbarDuucK6I33amCCtFyFZ3u2SaNl/Riw0zQjNIRM660112
J7dVIV+4GVdsrYk2/C1dlI4f53RJ9QHGI2GEyYZl7WWKVqG+RFiZCGGjoaNdFVvZumKhHZor4Za8
K41C1e2LOo3SVBWBhqX7sXGaznfrNq37d8SseRT4reMUp7fCQqa6kJDAyQN8oWpyMlx18sOWAM06
TGOWDkeXY+Or0KM3+WW+EkoPcz6Q9BEyMUlvwQhPkyoRGxWXBELA7VeHU3R4XKzjOi6DaNb2xs42
jVkBixyO+m+XRIUPAHtyAlwHJOT91lplsRO1Y44aSg9Y+i894Bf/pae9uGQT5mypHXz+JbFpH30d
MKUF8LNNFLmbGKu0Jd4OVP5Fvaw9EmDMslXr0Bj+icGlwr1x38b8s7WzILKi+RyhWKlHGq0vzO9y
a4qIkDxFlVOboRR1qsiD3fkWfmUwsFA/TQd95oFLhFc+B9VuAhYadDJPSC2n/XYYV/gVn0QXkemJ
YX1iD45Tcy0QEI+UA/5uRxhSnGUat/6c9m0fD1W2m81MhWKMNQg2mNBRo32RcxlQpKKwRt3j/Afp
UCL6k+ib3rwpG03rcZKRExdrxULxxHbhTTUTta1fe0GhrmNtL+xX5/t5PeomHqJS9Ety281NzcoZ
03R3F6TMGjySvIO81WJuVBq9zuiwZgaDpLdlh6s0rC3m+m5qyHzy9caf55QEZwtH910/BqVUYZAQ
W0Dm2CwpEvO4nI7Bc5QvDUJ1l8ueWkAOrVjywjqP+rlwi/P2Q574vP21IqyHH/Y+jtuKedh5TUVj
kZpyrtE43nUwm8NblyZDelNLpPTe6iZMnwS2T1OlzmWJKuIOvIk3q3YZoeUKcXTadrzXp5zQJL9x
OG/kN+/T7oSmNhFfJpT3eVtS0cTdM+LVWpRBMhlYtxR4yWhacuzTAfhEBCnonrdJ98Clj/fSYMG/
9gkdDqru2IilVi83UwxM7h4IXEqf+Lix/savRnwHtvgZqS+OMIQEMYgaJqQekeeRNPVXOLSgy2gG
bJOdNP29c7GA6gGWOf6ict6Weg+I0IEmJD53uUnV/exSq+5NvdjbRetJfkMmuXuP5t7aalsiPMZs
y9/65dpS9D0fn9WW+TeGisZVzT6j8QRTz22F8vlwhPxesEJq36A4ARFnRXwj3zCBwE5ogVg6+eAh
UUHoJ79il7AyMG+93/OCUGgqLhgOCXuXznyOntIctFTQ3PKxWS8raxqn8FCWEFt4FNSyO2xxyuW1
bGDdh2buBDskkL7MvzZ0PmsZtcBiv8LAA5nIhnKbHUb0fQSvZkdeTIfm+hRGaQsisYHqYl0Mchkb
srQ/OB0seUv90q5lGGyC1j3P1LoVcuUq+tJ1Sf2dX4uhM9/gm/AamH53vXLZJQbKkTTlPGT9chZI
ueGlYGZ4nyiWbMERQlMi6CbODkpk/O9wdp/uuAmBH+DYWmfoy3mcHjeS+/yzbiIBRX0namDdkRjg
9WU1zGUqVECDv6Fsmn4otcHIEFhcK8c3eA8KiaK79elZuiz8BBjU7LdGkfp9aNUuKCLnw0ruhtZn
82tUx4y+JwiBoT8BlrTA+mRD78RkeuwdcRtK0iSzfzKizjXEc5iWZg1r4qcuYgzzGRQ18S31sMg9
itUwUm1uj9PDylb0IWpYthe4fCfZJ23E+iGKMvuJ13nyCgKJ209TDQXROZoA9Wxq2NYDyzgsqne5
6k+45/3tmPQgajKJzHe49mTTZWqFmEuq0bMVOqr7z9Ceb8VMofzSOvPs1mw6esqZ3+6Z2Ft+nGqY
5hwUDdtpRlDKKdEqvmRI5saeN6b2rUUDEx51M0EPv65wsCrojG71xS8wLf4KVxkgDTb4rP2MYQec
htgacB+IlxLbgkiTdEINgmYIaKh7bTeGijQFOIbiqosljWB4jFiJykDYQQ+UN0AC/UImJO/kZu9O
RMf6DYECsn8mfIKtwYZMkecOH6RIu2tpXmLbDs4XBmhv+ohCMM/KVOPjvE5T7aejnGvZliTLtf9+
ZW9fplENw+2W57vC7+gj+4xW2avHtMn9LSrLLj1yrqPpDFJw7j9guDIesE2M49FQKm1F2lUlIIAi
i/gw+RibCJyNbvAsALDVmk4a2JEHDX8NwT3bqJVrOdIlUTdRtA77CYZ6+8+IIgisUAg7vW32acPy
qTluR+/jQy+yBR2m8zfplKCEbbvxNuiWPoOPP0PzAsdSIHewHkmzvP4c7RBIHDk0X+EVyOm24iCy
cfLTcdOQHKlO/Q6sy6pFj5cRM7fua7vPdijxpGDhwPsWbQB2TLUOZTvXGo78sOMS9zD940BqPNPL
ZZuymZ9yJMEjjbdeGe+KiMLI8+hFel2EkVybBp37jL4Nm09fyd0Kf3GQGYmCTJtTWMaY4L4vODvr
izYubqoVHvExuMUDyZK3KUOFVq1emLbMs5VBveZY6N86Bu+iKgae0X1WQOeyYhiXtn2Ntx27RxNF
LLlheTLQchBEkWoCvruW07gCrC1aFramklAmxo+Zng3/gIibbi0CfM31YQk1RStM9gwVjNCJ+xEZ
5IQUFOIl8QHpTGt+aoP2+Q+GL+U/WRSo7I7aROVlpvKePKnGx7AB12gz2s4Ow3OAJUV/JNLGQygo
7CNWQPLtuDdFphwMY/BSbygKp5DXM+LVha3v2ynu9kuSxdt4LzQmDwXTqUcCgG7Ne0zTrn0gez2C
3FTH/XhGFENEniC6zBnWlEl3j4nmGPQRiaTeHEGX00OJOSFdvo9+sBEiP3fHL5ECNvg5VsP1CTG0
VFVihJZo6tHoDQ8LEPG+hGLI2aWAi1ZCbmNGKNpZ6qLx3IE5tH73JAhb1YzV7uSxX/vKUK37gwI7
c64IMpZcX8xmCO0RHYZCq5zBUBB0YnUNvEP+31TJthPbTe3inJdQPjWCVvAWibGgunoAQwPD/am5
YeuW7qhZnM7OYcwm8E9m1HYFJgtJX0Btustqxmugjtm2JPN73tFeRegdksylRZPClueX7gcFhWKP
ma/DYTqgTszKSBlxYkSTsF36hKf8bTHIJrrzABg2jS/eZTJDDbKl0yPNO7V9ivBtRFS0QEGm5Xj1
Z0fju/J9zR6Wa89+W0dTv6H4AgN8L2Som+YxDIlFs2KWlGGBZz0A2LzE9JB6V8R2EOOPLqCfB0Ew
5EP8btwazSgGcoqGaXIQkK/IX5rMjRXTwh8pNo8GpSKX+8++xXztq5R+6o9Zk40RAKJZpyPiv5np
PmQo97GWicgzetQojeb3VmfU88IlAv7jPs8W/jEB2Nwh0AgTLfddwKC4f9PRMkVPU4MR5odVyNnC
gyNwRcp8neHUDSGoNurSDpjk4iXJdHo0ORofdkAy6DLfQmbdUF/umIpOA3wHTd7lVUyZ47deYzZ6
h+qaszuURZl9GZXszU3epH66RItqhq9pHAO3Ytea7bhMQ7QUKic+uptiWJZ9iBa7dNjjkLRZClTG
4yEsAzcPnXWQbg00ztePuwIvsuSxxdiyS9UI0yTTRO4HZ1bXH1OApiUZkdgh1/0m2pEYj5IVTp3q
4nWTBtRTSFUvk3xzyzlMo0jPBnMjf1I92+O3pHWU3nQ9ZtuljgdQWg4QI8cGoMeI0RUGWnaj0XE2
hCxlygYZFVhz90zbK0Y7Uhi+HOMEYoH52EUJJphsxNAyFAqhgbwI86ZpZdqcZme3LWI/62yL4hEm
hcQvoujTBul/QCUSeUcTY+0btcgJeM+bbBnuUNh2+VHRdhEv3mPYWKkGuDf0tqBbP3XjqNht3aix
f/EcN+Y2EN7bm3hBSBQQPGguTr0NO32SSz40N5s0on9Fowd4FVA6quUZUBsfMIPJ4DrYxeWCxayj
Em42LOgKk+2ci2MPsvvVlDv/Ak/O2CalELB0HQ4Dhpt2uaAAM7ixLpfaPOGcHjFFAb0Mw2HUbiK8
pLjtkAsK2vb7K+aBQHxXrOSj2Pf8Dk00i25JVANaL1gMP0ZyHUxzcoolY/rUy3ymd7uaINtOSJjc
F98tAph2v8AM5+gavYW2SDyGE5jaE9AI49nytWQAN+zXYc04eZpgJGLJ8WpenADT2OjKAS7sYpWl
GLzvqzCYa0ais+yBmjobLxnsEvx5HvWSVs0a9HhHLJyXiq3u4+SS7Zqmd5FNkuiIebvrKsUbgYZT
z1ajNkqHLv225XLJbuu9kdszJi2Zwwiprc3+Mx1p2nzX/RSrS5xCtnuJOx/me5gNGPdRwV4dVc1I
s+0uySIbfoWZSn3XrcuQH/aFcoCCAoVIgeH1gjlhZy2Iq7PL7pd4sL50ASG4F4OPIKtlJ6QvofNg
4H9k2ZWdu/KjADH6Qa1IuX6Nfd/Ye+P2ZLzJEeG4X59zXkO3I1xYy87mmfwONDECJEt5pC1gc3Qy
pR3xng8H1NQ9jkZsodcG3xvtH0Vk1rQMUZQYLBM+G0h/NL3eO6GBX6GGMFQ82nxVEVwKurz7uVxP
xp/5AgAaVh20ucyTCAkGKiinXlJjiFtQa2OkZYpFZTAn8Skyz3LMCOIqJTQCUyxt5vqBtLnzR+yf
sPVc1dit705uerub9nygn8y2sAxdyyyXmwCQfvvE80Gvj1c70vRsh6UuBvg2zQXK0GarxhRDKxy2
mMU/8RBEfmNbiGYeMO4bYCeCongHpjX3gKsoMlgz6r4tSzTzAho54oHz6x5InpnbZzB+EpRCK/LF
nyVIujgQERcDG1Kx8lq85ToW4KmPMUazgH5rM0+u6CBdzYqJgxKTlqBxmOUdCFIDnBhITey+AabY
u6hgDnWrLCi2V7cXjZogXCqQt4CG87hB6Yycq3HLWPsFZgGY1hSLRx7TfBpWRztZ+hlW+ChAY7bR
pDJpC1ZS9W/WODhNR5SfMG9NXRmD3AZgk7u5LuH5nb6m+OnodvVtoy+i/TvCjL57wzRihAXq40Ss
OQAm2BdQtKM6uvxbvWzxFmymzvCc37YqZnJaij209BFj13GpWA0fgz8j4/1uksVCNg7TaNUhFp9l
9pGtxz+js/1GfKQqXTcU3eqQds8caEVH/1AN9nt+4gTvTlF3eX7E+RgDPRJrfG+xTdt/IUf/C++1
NPmNpAwMjDiQKzETibD85nbq3O3gowmOmBZEMyDUq0TCRS5m8rRZYLborGQUlxiU4Dn989v3V8S5
3ziSzQbYu4tMfpwQzKuqDpKYe/Bg5xKFGoboGIDzyz//TX/BC/zdU8vMFq9amrIjvC3m/MWFqV4q
3aDAhRGCvRrtwlxHoRzdwvgv7vBf8IV/N9qSoDriGCH0yDjiZRwclA4zQOZ/8YX+6uq/ESk1wilt
3goKEtTwvTfJm+e6Lv/5zfqra//GdEZ9Pg+6qekRk2d0CiZcukWlf3jx38iSLkncOC2MHgE+H8BB
xsQjAeT4Z5/8N6ZzvWGsSEXHjk0cWRzma10kLY79P7v6b6ud9DoF0Q33hewDbKadQGDqPr3884v/
1RtK/pHUywxmp3qTeF3aXJCfFmCSL2MWCCKyOBl0oRcIC86QSFH9R0mTcBb9x1/Z8sbncMSiRyT7
0k/ZbOyDTICr/vMv9HeLw/+Ci/u7tVEuQwo8qMmOAxctoGcxBo+pCv73HhLH3jKU3PibMUtGduq0
/Cj37mOCN42ea9stLZqUpj0gaPTntqatJoXLUYv956f7Hz+2f2/ep6f//Bz2b/+BP/+YNLr8pnW/
/fFvH6cB//+P68/8n3/zjz/xt9P79PBteLe//6N/+Blc93//3uqb+/YPfzigIHfhw/JuwvO7XZT7
+/XxCa//8v/3P/63979f5WPQ7//zv//AmOV/UXcmS3UkWbd+lbKcR173cI9uUJPT0QkkQFJKmoSB
hKLv+3j6+zlQleIorzANfrP/ZlkZmXAgIjy82XvttdbuzV/D5K784/lHZ9/+/Yc09m//58e///xD
8wD//uP0jg7NP33+4a7r//2H5ck/XdsObO0LevmY9lLTw9MP9J/acz3lBZ4rPG0bznlJ697433/Y
4k/h+4EObKF0gFSBadRVg/mR9P8UtvKcwNcykHzG+eM/9/Xizfz9pv5VDsW7ClpC9+8/uAS0iSWq
SvNYjuMEmMJ5And8aMB8Odo5Vr9V1oSihhLPaPjQVYJyOfODs2pJdAguHVSXc2jTTsLFk/Zk9Jvg
teZM5hI/34LGGYC7Cexj6yUbF9KqbVoosyWpeNtASNVxKfd29nuyp6eHdWk16ge2zbWO27Y5TWuF
hZhc4EfZ7ES9OrsY8HL3w6t/HuJfDymD6vgStaUDZugcbTqxnwtIuVrvrTETMEooHGybqqINUip6
XDPtIu9Pm6a0rtyZLYKqpf1aX8eX+515UEiX2g5cjH2RGx3rvwOvbLw0tfWeTBKDCoqrl/kSBrs5
74qT2XWIO+ho/MqZbD9a/r18k64QtrQ9Xwre57HBWGAXIfgUsLMo6zTawNGOxZkFVb3frjF6k30w
yzY66ykmQyoOmtLbhII6L/lKVr2FqqY/1KuYKFRnufMGl6zcgTDoNndZ0lOSIDElMyWvVheAAi0k
7XTNFkMlMTRwtc5QFKH1uFt6oUbBhjul+Wfrx/q9AOmeUeSTJNPfLU30tzTuaFgALF1Oh1BO4YdY
JeknXlZ64+VK3/tQg6ERChn0p0Uqdb51m8C9iRYsW1Zvdtzr3onz4oPOZpj4gbM06akPqf8z2H6o
r1QexMMH+tTlJ7qiXdCBxgNGPuVSNoRVXYx/eRNA9F7OhsUcDrl9izUHWlFKxumH1V0Hie9krjXL
LoaSVLX4DexLOxzu3CaVX1XkULCmlqguqjGZMYyfA3fcruj7KILC7qy3Wo7epT+s3bJ3PIZ946Ux
mQ6mORBLoLzkNSq6JVRUF6262gE+Ws1uBDaB2d/3GCIW1dTEu76qo7OyXf1m7xaFoi4P0/uQ+F4r
oU4Cjm7ycHCu/DiZ30d1BEQti3UNNjPAwhtvKpJ221KD+4piz8m22gcr2NqJ1LsVFOZEJFkogZDX
ZcYzjcTsZMrrB2qU8pauyvR9H2dYwVsbPPh7A5853kTLTFmP4Rzfle14X6WUDTZ5Wmk69/lODDjs
zw387rDYrsAGp/iwjt4+1H1ynfde/Cbo3OBTS8n+YaLoDWkX38F+4/krhGk1Nid1l/cnWLn5F9Du
vPEitQL9uamt/J3dKGoRSWfr83KgxgKfTNmX8xxAtVhXGVyPruu1OzeZ3Woj58g+RFmV0D3B9rp9
2C8gklMp9ArkqaerGaJas9XFXEqo8EOCRASK5scasup1nQPB7hN4XjSuwCsx2eYd5lN+6s+GIMqg
ldi0epl7PgwxbLN6bXR5PkO9WN8EcIuKHbqR4CYhzxi2sSnhUanNVkxeW2skD/CdZod4ROW7dbBW
+mrElVudUrOJ7vW4IEwpsYeuN3ZY++62H3u9aYIq/VojnCm28AtFsa+dsa+2doGfAmzAqQ+3C74m
/T6bu+oKw9p+Rrsarje49lXoEFb7a9RXiYPowwqvlyr138bATe5GOnX0AfofczydZPfgVX75LkiE
FvTc6NLrJZE9PIhQ5C2JRJF2B9+BzKMtUXyBnVN+D2Dj+bQny8cvEBrCexkJfDzjQMZyA7ZHC54O
1FiABLpO+HbM20UA6iJJoSNKNFAkB22WG/by3N8KMU/IFhCX6Y300uCdSyG939ljKf8Ki1BlW3Lo
iDlYOBXATFLaCBBSlW1cv5fDLsOmkH9vLDHvYnvgxSjpSPuQCMwVKODZVNLGJFg/N5ZrxRu6SZR3
TlTBD7ex8E/pfoqGh43MstWhQi5Qs1h98MLEV3G8Q+MJVLOWHRB6a6FOequocHTI7ovRRxFUT8XJ
APQRb3ChLxsECo0VoJFNYPEx36tws8iGhio91Xr+PWyBaNzRn+9mcHtvB32/Fnsx1zxZ7ylr3RA4
IPFq0lZNu3mcRHyOA0XmbOspVeVuoiJ/50e6eLcye+NNCNFQbVRbrW9hBWNqnvtj+JXSUKrN5YfP
yKnE+8ZycJKqCALwmXC8LqXMSGVz25HZRTtbgwSDLi/K2wVtmwU4lpfO+6JKe++0rFTa7krXH6vz
aeiZmTMEyw+DDKBa1qL0CwQGXSZfOdWOcnmIUUK4yNI4LBQRl3/cSFa6/pD0VuTv8wF62FZ3MBHv
dTx27HErQosLjuHZPmvSgtLLLAXco2WFZnGg8OcOr8QWL5N6czNS0gDEc6SrNT5h/svswq/YD4cy
d/ZWMzjXeXddydA5T9e8vkEgVbySk/3T1ZRQkvoX8SFB6surrdW0Vi5VtH2SU9KY0KLtAMb9w6hy
fQkl/uHXgdOjOPTH+MEVhLNQtZRLmYLA6eh6bVuuLRua3hux7nXsJyWEKWfw5q1oA1AuJy1Vu51i
ijb71FpE+cHufQQL/cgy3MOB6FA+abdedn3T6Usah2D6WEUqCrccEOUDcKlcaNsXVe6uyQF8t3rB
0e8BpI9c6vFhfisHuky+ovGqvvfHGc6LpOjtSFlqaB/+dXlXd/86DOW3u5704/h3/jdmRUbJ/v/O
ii4eyuXuRVZkPv+UFWn5Z4A4VyNiIkiWpED/SYuU4ieBj4EsybPtoj37b1bk/EltB3G+CDxJ+oNJ
8H+zIkv/6WlBcO8JwdrwSJ1+Jy16hAL/noqeMrmIAOAnembN+8ehbBhbyVKU8t6Zy1Dan2aJvps4
FUqh9de6TG1zEyAwsM7irnJbHD7ssryuQsf2txJ70PobLeDQc56PZafmzz8M4j/kFy/zpadb813S
F9fzhEug/XJV2pEHvyQbvs2xK6u9skJdbLEUKMctnSvq3/MB8aX0XNd2qTpjWBLon8ygR7SDpqyZ
bhLcoHcas9OP9ZzV179+ppeo2NNV8P1BZe2TVshjn644XjIV22VKeNdE24xz/iwvvfEVTMbsjn+/
1OerSJJqG++/wD+2YPQRRUWe3XBc0GnpMNaTuArmeDgtXSe6yAiUqLLUD7qLllce7+Ure74wUjA8
dG0hhH8EoTVI0LqJRGCz0GiWfucLTfw6KztI8rPf2rOfL6Udn3CGFMwWRxjmWlICbdaWUoVMEcX0
a097ieZustbvVMBek4T/9GCon8yBpEA2goAT8uVcDIqEnmZCIl9dor963cA5193D4sr1lcd6mdHy
WL70uYRm4XsSTaq5kR/sFlKRIYFqEP+EVAJ3ZAbFvtST3jduSc81MZU07IUC/5uz0sfCTTjk8o4x
gD62uA/1mKQzERTKvNYr9ugJh+9ySOPf6xv5+HBshlzIk5r/H4N6YwA0hJMSNDS41p+cUMEWBbu7
//XTPOr0X0x/Hke6HK78T3DVo+PVSdPF7m1IyDrt0T/UNjF3MOqTJMre42F5mUfVLk/1SdeGEKba
U6YL6ii62Ynqcgngqcm2ulLu+u7X9/XT2je35dOeyQbs8lGjvny1Y+KUcOwIiLG+Kc+kky6bbAxf
m0D/MFMDWzkEZzw5hv8cHT9OILGmhT9qxpgKOiQOIauZHp1dV1fbXNFW9un4f4GA/ggCvQydnl6p
TSHfNUgdzKKjy+kgzOh2GBKMp5F1mLT/RY4+sgznnJZR0cmvR/CfL+YKAkNF38KfDSY86emGi030
ejwtVtFf03ZQI7yylL0P7aZ5bSr9vBxtVqGE/+s7HMnHnjOhA70BTh75eTA1V2kM9Vz650E1TdtM
uRvEGFb/KUHASZVrt4b1ulMZ6pmRMlTeU0XQEXcLDfZjbFW/5+Fjhh7MCx811+F1g5EebbauOTe5
5xjJwWCj2JvE1lbFcvbrMf95PnEVMFtsgjm1AoMP/zifZJjEPleKN01HQeFirvFJ2I3ot6cTVNbp
a/12HkuHLxcv13OJww0azHs+2gDVFAr0MOBfNfLp4nwEbMhR2MbZd91WEHghOkSfUidK063VdqQr
jfKtv0Scan/Xwtv8LWfJp0HG3cWEWoJ4XZsp+cN+3GPyAJfFuFZkwdCdTiNWCqfzoqLfcx79+UJH
51mVDrFDdB5vSkxOkAkrmiPI9rXd4SjLe76MT1Ll2+R6PztmzlNTQUNONmSp4U0PQ59KfBDG38O1
D+9CrAqqzUTulZz2NhSSM/STKFmDIROvGYr+08Sim4qyBfAx+9TRi65gRC4knBypHq7+C1vjoYi8
fhfU42uIrRI2r+nFrDIHAq9PIpKnEnBs7SJo/1qmKk43ZTR1zSntWkM4i23QFeyTZSR2sOiD97ae
qc2FFVSSrT0vMuKgciSOBKH0PwDzlCAwairHHo+IugLL20Bo86t7gvym/NrG0eBdBW09hIBccQwr
lNALkwG8zprwc18vgzz3aFIrNzMFdMtwi7BqtSaZF9sBuY+4iWcwlMtyamjDg8oOCucJxi2OtjeR
P2XWTi7O2u/CSqxXcT1Hejvg4EPnsXVs+0NgDzjxjbPbj7upndUJpTPL2tZDmnyLLBhhu7KzIvcC
a2FI7r4s+phbQI14gthQ9Zsefyd3Y6tFQeRKqrDd9WLuaS4S+G1zzpJ3vhAbqeJN1uatfVK4HqIL
1RSOt2y0Qo/lAoZ66DFgtZBXRJs4grcSXrYQmKL8OrbGpQ0uRBXpNv2c1qWMvM2UQxEJYDEVYwBv
M5BIg7eIp/0F9xQramGCVWF/pxvVv6sxH7imm7XXb7uuwHEjxUgm2Dbgh8sObeF6mwVZE0HyqgV6
uLrMvoy0y/vWtlYNdTzLZL3rFi8ttrSVCd5BcA4/g7RJAoGBTtmbgYWXnNtxDXHAdIjK9v7cJu4u
mVWc7PQUIH9yQ5V8Hi1XtBcrqj3Y2ku/kKuPhITtJwHtn+pHhIihM2J9b+czbHh9j4ED+7qPdXMe
TlFpaXSEln4X0XbJO2+KlrJTTtMS2FVUcd1d6oeo+uCHIugqEeSDr6norsmKbtnQZLAAJ88sGe+D
KE/qi3isl4/aKfzhEDa6GHfDHOpTBBv4MkToq1GPSSBu+DjQhsSmVjUK3MFH3rBJ42G+iVvKxVtL
Lv7blLLXdRGA+x/Q9KwZXDAdzd2unWxkrghC62S+TKFxQldBA9wC6aWoeTouDCedGQed+K8IqKrY
ln1fX1sVOkzUx277put0gDqf3cB7X1LDEDdTkbYdqrEhDk5qjWgw2AR9NJYf57mDXyGjXtxmPm4/
e98uLeoEc46r97nWlVX6F+XodlZyhhTLSc5Ibkr3FEu7NAc2GXKKP6kv3nmWSO8nmfbxZTUnAaja
iLsS0ULuX8Wyy2HCki9ESBJLD2EHxbJ820VrifXRQr/RTYLw/MFBLlpsMuyZaFxVkm5t5tnpxC7F
DDTfOI6mCFAFODGiQ7NcaG7GvWIb2L0YDnGzgp+7ZQmU70a++ZNS29MmrVKGDt+zPmTBzXregWrO
2Sn4qg2C2tF1JUV9WIFHQ3GE9B447a5eg+4taV0V7GuvWSOwnjaTmwYie24EnrhFFOUabvoStu0u
xH0r23WlmmbyzEQuWJGUyHPcOfGtTUHj6TsZrM5fObRJyGVoE86SSNn2bqSmle2ksOrP8TRNweds
bdbuL/RzOVUSO8y+NrkvWQUrmhQavmIlflG1laPOfST73l56XtEeWiBKQE98Cb6MYZ/LQ1OvnDoq
ABiHDi7Sr2ivcwT5aDdPbRKQcl+nbUR/LeB+6G/anoNN16ZNcyAg8NxtDLpieBMF/tzkJxA0/RS+
KibgSXOFhkjjAzOk36uepkvbCUrQsI2aBilgXMjiUxaItdhMGNtgM6BKdgkVqy7eD5joIGAPUfVu
rR6ZCN5OmXMTgT2629xVwMDuCrQ70wajUkgz8B+5KPO+WW57V2a2xDalb/QJfg04J/En4lYeOlz5
2/0wUq3ZTJhrvEVsYXQHrLM1+zi5QeRjhuXgF+TB6hnamreIBG3o+wcvDZ32cxHXDtxOObYyRhKw
tKww+Mvj8G4eI/vMgjjyZYpSCeM6pCPcDhZ4lp3HlaNLdpx8XvZlgkKg3rZu4FnztlUFZFakJ94U
6ZPAXkTWPIWJ/xMwYP1QIo5+eOjBAf8/AP8QMf8QMRvKxQtKxAcakD98+9dtf9c/dD+CgI+/90yN
cN0/CWXRJ3u+cgN0GYSRT+QI6dl/UhsJQITBTUAXyAqfuRHwKZSjaSJK2iFtwqO/iREBJFQJDmEb
mACryt8gRjxmaH+HRuaKeIsEmETbYEXKP05xwDXaEssl58GXYY+Q3a41VcCtqMdk/eg4Q53daat1
ukPZLLDT2QJmJ563VhWK+6hsERRsK+IY7zyI0SjD8rXK5nQKiry7zB20xwuH1ezU9w5WRnO1Q9uW
p2obeaQ0Dx5eJMMNOlwvv/N9pw6/qkI17lXEokamXUgsglDF1RRT38ZS9FOJS4XTZrBlJ6co3khv
wY9hHxWFXC5sFnb6HS+xit/54ZX+AxT5Mg3ULkAtzlOAI4HL67OPGzCyw0IpcmP/gQSjTJtTOjPk
+jTXY9d6p2sHXRslQ1LnyfdchIn9WhOLI5SW63uwZ0jDQCd5U9zMyyxkTZXfUbtJvqUyU1my7Svl
kPjBMrGa9NBSzWt79AB9ROHY0ji0l+8mjW8ElXi9upM6R36Il9Smovd0K68Cx0f//soYvUzOH9Mj
BVQdKDSHCLSPQcc5RoKJ/aP1zYWuLWykq17kNYfcR18jNmWLuvtL5kArfiVBPXo3Ji3T4GUwXYQN
nH58XY6CioBE+d+ihTnnbkZR592nWId2GbFrJ0PyFk+JvgcfjCvbdl8BQIIXmYV5bE8DDgLnAkYC
uB4liJEzJtRBY/XN8nI6MGydSbjOHQsJV4wKMnp+hYCjkpcqa5bhNuuEwEymi5OcQfn1JH2ZUHEn
QAFUleA3OfCwQPRfTpKeDvLpkpXh1zAgNm1PqqYuQgzQwqILlpPFb2feyq8v+fPD+x7JpOv4BhkI
jlsBkK6GOZrt9pt2kRfNhwXih8wO6GAG9MBI37T7xVj3YRbSgVa4XyqxILDejxxP9fTKRHiEtn7Y
yRiAQABfmoUK9Ukd056iYE2doO6t+xg1UWGdzn1sFkQxV1QvtsOU6lVTre+whN3MgGjcFVKReLgt
ajel6wf6gvI2KGIa3NIAr2rtm4K4pLv/9Zi9BOcBdqUSWgsSR6qbrJYj2AYZjd+KZp3v57ZvmQSC
3JrBoiSvHGszt2q0bms7a8yiQXBvviR1NPzuYAFpeJrSEwEr3npsbS9ni49ZYI/NYXVPldViD0/Z
vSC5oNXuF+dChQ77fhcNbXZXpBSDcqwFilY6p76VwveC881ua3b+Jea3CGzy8UJTL3m1NvtoSPvj
W5VmkDwMMH2bN+wedziaSbjroFzVfRfarlXs076r8+Fds/ZJXaI4WBpuzvKKkZ9VS1PgbuVn62Ld
ThhBnXVBm6cRniKrWC6KuCmJuEtA6rCnL6Gw8hu3CKIVqg6RKVuibaULuhWxBjl/NUvCqWl+a5k6
TFJXC7IS5bgSDO94w8gQ9nOEWuMVplwWm/iKGYb7pe5oUI9+1B/0Ky7lL7eFp+s5gu3B/INs4ggN
9+YZZaYvhitacRvXnhkSe7oRVZYA9bRdElHa/G/t8x/OyuPrgTlSSeT5fAqYxORHEwsAj56SFBSu
wjRiKpcZG4S9w/zHU/uyIyKPXxnQI8iQrd+ghdgeCEAk6oXHHWpY6mUzlmP9xXMqomoEd/j4YWwQ
Yh4FAXr1zDCHy9NxlA+anw2P+zNt4gx+Ok+9clFT4rfz6g75CBD+OH2pKRLdQeSSNlWxn9ZZNmfY
2sdV/QUf3aTFzanLfH1py1gtF6obFuZXEI75+rGIZ0REG3gB0NG2nKATNLxmhb6Iv2i6fmwRNbpX
fuKaiGvWxoXvJBscM9+rTgWsyWX0nPGmbtNs/bjmbkYnDJHnJgpImM7M+KoMMCDdKJjO60e/mGcW
AwZeC1+6Fc2rv6udTqH98gazGLI5SojYcFvg8qT5FoRrv4KoRiBBNMadJ1Zpgq2+xoHwbu7csqmN
V4EcbzWu4f0buC1hu8lz1IAgDBEapdMIp9Xoc+mXof44QuBj1Xp+ROA2NmVFzPc7k9FMDQXp18Dg
MJAdSrsvdzkVwpBEpp1/wWyvgxs4U0hEcTZVaZWfqaGZ2Hl/fcXj7R1yk4ZxSSAkidt+umLXii6e
CjV9VgjrmIzTQKOwkpzey4iG3LFx3C9hqlYm4WQjnY4uPXZq5umvb8PkBz8gnqQNpp6NAxrlJgEl
+7g1xKpGdI+BW3wskC+hcO6rwbEeqiZu2N5jmtJILOW8Knk3dn7EFo5TQEXfRwAIumv5nofc21Co
moscYt7trNrcXzbdJN3xBi6KSLaNs87VBZNIUNHCmTVBCx2y5bF7xoJ5WI0x4dpZmGa92UpH7ai3
NgFUvYDFtWp+rQfG8UEBYQJbXEoH0HLJmUiyXr7rzAXgADn1Pow0HiMrcNrWJisYVzNvNVGrPo3l
hMUfDbIChEIArI+pgoVTlVkVA/Zu4W0Iq5H7xTqA/fI0QaZvzhwQEAGGkY91hwe1s2SsunBCtmc0
0Tinfmw92bCMXnmJhuLww+bhE1KaIg+7Gm+QQuZRybBBEbtWaWl/8PuYluOHvo7MDfQWYAFL93Ed
U4iHvnsI49kscfZKs6UgwuLktmJJXiRnWLsNnYqzLrvLg9TTp8mUm3Folqlyr8Jm5lP4HZpHXCJM
cA8Z7exwlUYDo6DqcgDzuK882lHYzqOB+VNXYqkIKvjHDK9+zqSHS+zyQUWj2an6tmFqrfmaVF97
4UM02Sx91awfPcA/NrfCqiQvZHaLPFroa+XClzzAIRymD4T9LcMxeali9qlxZTcpEytgisH1rM3u
NrBtniZ2PbGt9YR4XBDDMMF/kbRKhqKI8Oa96mHOWv3WwbeIJRHjMcV/PY2P2Qqz3zoqobVRk7DZ
pByfPF78lDvADtfuAo/y/Vh4FbvDU75gx5jvZVtS9RiD8VeG/ShLM5fE/05Q/KHwQiBydDrjd0RM
Xs/e+26QzJB+6XsmFMEU46PTWlfOPkTIh/Ec1rNomE8R9ZbEgGx6jBJlhbzHA6bzw/QQ9tpnM2BB
jjdtXvGpubBY+P1cclA9v7aomUqGcs79krXCKjKvI8pm8yKsNJF8CRaq8zeiolVZcuJkGWdT5vYm
8f/1syOAOF5OrjkE2CQkbI6fU1TiawogCEffw8Nxc5DSIVM1vpkiTK/obK3bBSOu1q3h2SJ0SeNN
S5vd5lzkg5qxJSZ8tC7aqLD0ZVjEnto2E84cX0WSi9MpHLS7y/AIy7/pNF/bm6Jyi/ZuWmU+vdWj
xHtk56dl4NQYrirdYQyBffR4hZ43nKuNW4hCvlGixa+4LDED3qZI3EHwq9lv1hQ/tREi6zaas5HF
APY6LZhbWk6qUwo/ctC3bt4vOtqKWQ7TcFLjj04z+Apzif6sjz1C3S3GNRMsaAw92YXPZnptD1R1
6xQzdPoLq51TWPP6fnLRaXwcdB6FO+xTgThBiHEfAcDuu2AXUNPJtpGTR6eerfpdU4lpvQhxgRIn
yLNi2OAWBnD4HWRVoT8szhhl1oegEvP8fu5n1V+ipi6tG04Mb/jmtK7bflgxwS6rTV1VMu6u8XGn
L3CYABcd1kr7WI8GWaVsPF7atWv8e0hNfvkNoQUs0R1TZWkeAjzJqH9n+dTJlNYNZYP9OImVk7sn
YWFl7lUgPVqVn4xuTWf4+CH2S9UzyjNcHyghq6pGpvQqKVbF19BKelfQGUrXNb78aGnj/A09zqku
YQcR9dP4ZqJ7X5Ic4KRNg3MTlrZqztxUx7SnYa4AHONivQqOddzwEsQCkaXdpsc3vl3T5WyK8PdJ
TiZ8CnFkyQI4U8turJPB+VRZ6Bu7MybHZCGPVoQt8sqUhfgj/aKoh7zNoX3xpX/6ppUkxjBHwF3i
cmvV6eZ+HfDHG89Tt60j+5SimuV52yWlL6B3MlOApGCAYY05F4Vj0bfhTaTwbMFgIFxgX2xTB3Eo
niRTPdXeuzS0Utpxe3gH2fUZ5G/sRd+6ePEngalPGJDHa1GJZB89GNfWekEboI6RspaGLfuSXbuJ
cRdUYevlbzDOTWT+DmYrRa493WQm7P+qBCZLu2XLMre0jFYu7D2iWuMlIeosxTaj7IXllJ/syKbP
5aFI8yD4MEQ+PIsWYIGRtaEvc4IgPYnNH+H+CVk2MNJMTK9jmsuTGMSyRMabxpMZMZX3GV8qzIVJ
UwrPbPl67KNHA6O+YgIguLHdkz5oCz5XPz0qxh4rw9ekHv9wlmBIijQklibVQf/Be0G6H9vOXzLH
ejFHoRikgHPWgHOVfWqVGTqdh6YhoWkO+JUTaW0nH1+VZpv4cIAt3qAemuFjn5ZDUjJe+KxVJzFe
fnK+xI7N3HLCm67XWxyVJq6g+FFzH1qzmWBua5k3j9SU7+VBYYZmHCF3JxyxfjNxD3A1uez2+Xna
VqnmHgQz5nsOtHj3NnN0GCBOmwIQtU2NiR5j8Tx7wrUL+JNeapmHQ+3xOBgDs6bdPse4gbM65r9U
52SXSiStdfs81NbTx/8zyE+fA3qxs0vPrgtuQJZWPN5niVsn7UlSqoWHbux15lqRraJE3IJoRFWw
QZZhXlS1jiiO90AZdIY6K2WAPdNGZrQtdt8GxVAxSqNdmJYUyLIkdwVuFFJwzsRigl4EDjbfzL1I
NPfB0whWNSuIfe3pmWI7IUfb1lXpTvIUe0QDd4inV/s0PfCpyxkfVyf8BhKk3Dz87C4x8zRCj8Tn
Y0xP+CZOjMKLP6xWoof+nCdVZnifJtKKmwJ3yUOavyKTtuP34P0oZlfXx+bWnwbUWifT+7bKsXT2
9pZwSLDPVtvx5vokMhCh2ONmUrGmg8f8u+5wwLhPRgqH99KNSqZP5xCx8vAonJmuHcUB8wdt+pvA
8B0jny95KcxyKFbH3H+J72s8fcB4J4+SA4wYJnvcKInLBVYwnuwv1NNcwWo96L2T5yEP0rHlduaE
hgH0HhRzxcXTOsk450fZrK74QORGj4hd3Vh9mWxFh6l4u3XSuCJl6vMasDgHgQED4zXFhgwQmeU8
cL7yPezC3dQ/ZASL83KOd34+V6e9rkRRbDEAzGkAE3ZY+pzByxv4POZRHV8IGp38qkBYkF8tj+AL
vEoJ9tZQHMmvxozWKVDM2pSryziqxo90153JAsJlNXN/CtjK08OsGpsdhg4QOdbsecERW+xnqwyD
7gzJYLvOn4U7p+w3uGhUWXb6jM/THCFu08NAo4qq/kr/BKwFcNyPGY4T9bhmsHykp8OGNj1ZuH5U
sV9N/YdGTfHk4nfx+OgzrkYMEY4i1Ok5HmG10H13FfSh29LhwwyfBPdhMAEAzRR/AqT9LpsYATnY
5nn7JLH5gvd3w+ebBGyZAjVm3e6XQNtZGRgTuQXTdRgDaBZ27iJNDjs6QwdE+QSyrNLJ2xCyf9OG
9lkUNit/Y33CMmHNKGDYxqEjz3JCo1VSX8q3GZ5IPcaj5KEFaBhP2uspoaoRZX7PVqnccOHMw3Qh
YJjJ9czgDYkyUIE9+BnFjTQvI34deTdP+XkiPAut8yns2ja5ClRqUN9q4Li79LJQuf21Bhdcwv0c
oqaID5jPOHm3A7oAvdp4gEDuFx3hwY2lNWc1L3+1cHUNsc8ozLFROKGZbq1NnyHMGB6ho7SvgPZV
gsBqPJ/oERF619mKcua2JZgGVVhrdJRUaYn6v1hYcjICqRbmGcIankBzeIbj8oR4lcg6QIZYf3GD
JW6Q3UB1yK9c+rXQEF3bVddb36cEbn6450RTyEW7nIKCtfVzfOrAZvSU9e8FrSVwRwydRcXzzeQR
2zTfgjEZG/tzF/pAEyct/RCLYGvZa5d9XPVg4zaFpahx+8ZcoSKm9OB5Doi8uCGcq7cj37Q84wVO
qW/ePT/J07ts0KUyPNDBF/NYj9tNno9m/wuWyOwmRP9m8WJzZz5RPpZDwhSBoYC2LSw+sUSL+WCo
QCeKPZm7KRYleVizlCOixfAKO1d6WKQsVLMqg8L85HnKElOyEwUO1TNqKo8FBrOdol5q56XFUlLa
rfDfDbEXTZTiRUk5QtNFMLDPpqY0qzzCI4zR7wAz+aIJy/qzZhXMby0o6FwBBJs7ByvlV58v5LQB
R1rDVLFunzK2MklXL4OrUw/6OnvasLInoLFBQsxssPLGgJBd67Za74qoaNCpxQ09Sm6HxKl55n6i
LDqeJ3ZkwrhYI2G8xdHI3NbwuODwjOMc2YTOYBZ5bZu67a6cUGKBroarjbunE3dlUezjNGc1Hp4G
BGDdbHp4qZkQS3fSSi9iW2FV+wrwdZTQg+WwPzCDbTY3V/6E08c9RRkKAPZtXFUud+1F0cxqmCq2
WWyazQrKR4AXBIFJY+79lezuZW5nLu+aSpRAmyK5/lFii090ZU2dB1T1tDWmYMDcBXkAK+nXlzqq
erGaBGi6ER446AEAZ14CTROaaT8klPzPHBHZXFXbpsag7C0CIDO7Azc2L3VIUt5wpVvNK3veHH99
Ly9hPgeNBagQBEoouEoxz+2X90IHWOycWXq36OTZxhIHVl1z6DoftH2tCJ1fG+efL4gMAuAAkYIN
uBgcIapZ3Ar4inBHm7nkoIgyTvwzb8nY5p5X9q8f8Iixap4Q7Ja2DxQpbOT2x0DmDFOf/kS5e/O8
Y0zxakD7xVWL4xxmjTPbIa3Dtb0eJrWktD0ozX6uWrYGmDKa8+iVO3o507kjUinDPsfQwtFAdEdA
4xIIa/IW1dzkT4tqIq5jjc9DFrKvJ7RV4xXEGidlun8pDgdCCys2N5LWqhkQRjdk9genUJVj5KGA
QFu2+oaPsz5CeZUsinxyOz0VCOunbfbXD2GWw9/IInBiQLVEM2Hgo2gAuCNk0TSPS9rVyU690mph
OXn/l7vzSI4cS7f0Vt4GkHZxoadwuKBTOIMiguQExlDQwIUW2+lRD3oVtbH+kBGvisFKBjtr1N2T
V/YsknS6O3Dxi3O+U5Bf8GQ3fL/vXTH//lLsuzAhQYSnMXVe35lFKIu5B2x8+PHkHCyaed62rAv+
5/fv6tUqiN+OQgNrpWT1RNnKQfDr7VAKUJgQ2rwvAuryf18FklwSPnxUUGv3M7pDWWxEYTZAEpwm
ZzBPfKJATNUZ5eTcp6Pgnn3n7/ohEXnxgTNy4yNAHov3gzsRj8+vf5lA1Q5FN273zSJF3BK3MK0q
iV6Ysq++t0vJon1TtREjSs/HUU7T5UMw6PTinIce0iAy+DLFAOVCmrTw4roIrSiqDjOPWKu6Cqck
0ydEfpLNzWNb1wXdRAMao6y3RQ60D+xaJey2CNzGYmJ1YUx6ZdjX3o+1WIbdGId7WBZ6DUYrigdv
9XkPdqIzWkiRkByo1x1c/jD2IFkGP5/zjsaPIeH+8XSm0HU5c0Hwchr8qNghE/NpjsTAcALSYa1P
0xHPN3Uh7mjK7VICubulUrERTwNKXzd32o8SQbG05XsTytUXvEltV+iLXwIyI43aVk6e9oRI/pgc
1Dx9Yv9nPfBnIcKCauTzXVZeYLhz6oEBDSV6ZkuSlStesgAgwANXMPRPok0+FS1tCWPxPM3vDapH
z7iy584z1Vlqr6FGR6sdGsaVcJ7XdsYbwUbXQZz15KvcMMhwGNYjqO3cKtyARoXyW/h4E3gMXRPN
ppxxG9W2adV31uwNS3XH2H5dDFFKCWlfVV3LLP4uUQxto4DrHJnDLm5q8OEbAgfb5vtMB9e6YMmn
UT7p1jR37hXTp1B9IE0tzeQ2Rd4taCjZAk/dBvwOO/5tWc18t8E4yaWZIQnS4A8bKhyd4KfZnMPx
gpSBrl2QaqZjQlOK2Jv1IkCTdm+KvBs/2wJABLZ8k7q19AunLJqHkgEGyFX3x+bqZyUL2tKL7Avy
Ih3q9jLObdimP8sV5sdruTWX3Xp2/7g0iAikqCodiKkUpmRdAfQcGmAfqCHbqHL4MyQsSB/h++Dd
cRZW7q0qPY0onMSKLOTl0Xi7pmekwZyM4Z5gH+OQCIP8wmYaDgwEqhsHjepmQkN7Bbg2F2vWVXNH
OKB3MPEngSgxZfw5bVT+QJ5AFUyeToSyC8hlT8/IZEaWwK6VeKoybsdyzZGyx0QFjhnHfLtCa3ap
M5nblKjB05LmndhS3HZbdxaorjMCq77Eqr+VuqnOG1OLzouh7bZWyyQXgUx0GKreC2JvJLgQjAF6
A5V8Tdo6DPJYRT7gwTKwQq8+uoskPj4E5eiX2AH41e5cbsy0dHYjv/LMpa353MDW26PHCL/CLsrJ
3tHzxZ89qGBxKqpbZTLi9nMmHWuoTBXdj9PiPudauTJl+uKOhNlkK5AtH03h4XiqNM24MJl27RqC
Br+1qRN+YAaXoKPqDDwRbExoC3Sl3wwSRPOOeBNtq7dFd9MOJn07RwFy+6k/Gm1DqJ5VjO4mdLCa
uA/JIL35jEV+/6WVZqqDqlVEUUWEc8DEwYv1ze0spwBarjXHwmOrH5h6l34A5ZXRbhTVudV2ek1O
a1w9i7RVFxOm6fPW1tcrNLTWVWQ0jMeJqvBSkEJ4xhBZA8eL9zZwOf3ImByNEgk7Cn66T6U9jqoe
v9UaYlmgLctz26aExJEMgKxxWVqu3DhXuY+Sq0GavozZdLT7qAY9qqvkatYdDmI6E5wFRm4cIWTl
6thMdbOTqpfnFgR+n4HpR2ucv4g+DK9MndtnaHvy7Jwannk0FYMTWHNlbE2nK8mzMpvHeeWFpoIt
MUylPkNKQDxUElmkFfSG+cyCt/INmZd7IiYNX4qiI+2lzD60MXyOTUbs4j1JMPUD4P5C+vXUT5tQ
b0idRBsPzIcddphx403xsjEnd7z2ZBvnm3IZ0ue0UAvBkKL4WK4ZEUoN+gePWfyZkpAregKojmZS
ms+ta08XKWPzgek9/HlmJx3RLSCH5qiPLmwXJqSf65n3DHtDiMClzMGym7Y1+SqgmznobXJ1ksU5
dHoVX6MfQiIxxs29rEq1H/pJ36dqsJ8bI7wfaTfvl7pY3H2tzBnwahF9m/lA9nHn9P2WagpZduNZ
JMqZNYtPAhzhyw/Dme1lal9TzpFd5bTePTAVUj4mZdylTVh9HpZh+dZzgQeDU8lLpO7GXvCkCOqp
7m4p0zQfxMpwgeEse1pEVe6NXA9RjDGVvYpnYfIsmziRRLpq6zsrsw8O+42Nast0n1l9c4/mzODv
H+RRF6WxS22jfWS8VV97Zdwc9Dn3bouiWc6jNq23k8ORSzdZJFelKbpj05vjddmGzV3juuYXA4cB
4Yz1PFyZYMO3aDrHk05yx/nUEEKSjJDIGX+45Z4QFjOgy0T5yfTAO1u0JrwICen+sGCPvXcRBD3W
i9vd8cCPDtxszuWiax3aKjvZ5V5oXbAo1o1NV3h54C4rcVegkYODqVXXRJXE19FUqXqDwELsmjGt
H1XXmxE96rJcNOQRnCOgymiyi+ouMkAMc2YX09ZwMveALzXaDGoxTy4Rnwy4G+2rFkq0cRczngoS
beZioicInJ7JsHuRWcbgdFuB5yHHLeOp8GLUVHTNsCK/0sy5/Jh3zTM/EzEvTfSPMNP7AER1ejV5
KbJQS+kJxk0ln3ot7MdNHo/iEsVMf5/IAR5SLMFhbbxYd87NsGpAGoui9I5F7KqAdai5+ANr48D1
lsJZY5Y8QgONsLyqNNbm57NGkhKZHWLsmgtc8OxL9An811lp1sUJh4f2wSk9FPn21MTVltDH5gYX
3lBs2ZzO8XmRgFAKtKa0UGqGoa7tHUIjl5vZJbcs3q+lhwi8eqryiiRsVZHqe8xobZscBDmVC2CE
PhwuGTqspJxej+5G0l3mDUBo+wIZYagHo06JeN7Rz3YfrYQmquEcaVRn2RROeJKikHBU2zlachJl
ercYZEiRejDVUJOPksNOnLngYOZ9ncNNJiQFAvAtGSzYPEYZ5R5oYg1sOD4K05tuEwPxCbwfM/9Q
zbpGaBn9WgqLqJbiYvSwv2xkwzj80sk5TgOEe0tQMSA6ppIsWlt3siPpg1ObnvJZs73F4OMvxVRg
TJFFtoqdlLSKU9eZqdsFMzkmOQHpfVtxP7hsCTe9Pstia4KEjEHJs+QkA4Jp6WbpppoIqmJmf+L0
aXYgMNyqttFojZdZwrQxSKdkOhgRjJzAdkUMfNJOG/0sizBqANJc7W5yZIlsd7K7wgk1OZuCBBVS
c0wAzUDZIvujrrTmK66vNDDI/ZIkHoe6sYXGJXu5oYTDDrxhxY2iCw9SbJMBYVaYDuueGBHsruwH
+A8qwM9T8oVDqHbtbYyhx7eiWseHlBU4oeOtkuRmWZc6VP3+np1oER7S2jWfo2F4Wgg0v49i9RR5
CnAQbUIB7d1Jt6EbNnvBw0NwSNgNWyRnOc9nmV81RtLvhrjxNgq3Dll3yEfBoxVWcdvghwmaBgJ9
T94B5yvOui9dFC47pyJCqo6m8JJFnSs2+tSOdbDwsDGvvTY2bh10OE2QQKam8MP/jggrSsaveqWy
D0SPt+62dZzooq3K6ravWyhY/RQN4RnDVwyCWjF5Z4CRyIoo63yX1aGFpFDoW6+Lq/MstLRLmU3m
uVTs/mAPsgP2aIswmoXDc9k7INgnCQAADA8AROENKydQt6srZHhjR6jIGPpeO4ppU2dRujHtdlC+
pxch2lZ0hf1Za/PmtsQLQ2oLm+RryPq43qesqYKGm3L0lzlrrnjK8/BP7AwQMfG1X/kTwhueOskO
5Je96cn3/phCFnligDXt0L54+0p4xQ7DVHqtpQIHYWHHD6Is7vMUQVVE47ZzZJg+kkfYVbieq+oR
lmFz7KURgsEjoZDgF2aMx1BJ3nQkGBQn07ChCYdURltyHEY9+ZLFhvOUhZH+kOnGeDGwAA0sVVdn
BpPXj8ywZbaeaQRZGKmoL+0wNKhbORzXi9D8sgZRCMr2Yn1qQ7z/XA2ulmxz8sN5QhW0LGelhdlo
0zbJRC51vpARWjtjqm+MnHPEt7UktS5z1UoyrWOwYTLnb/BTjKLuJuP3bpgirV7RWVlnhd1LwrVj
9JANtVYWHQtVdZ8UXVu8yZRhiCcevGPje5o7Dgety+ygAyx9SGpL3q/r952+DDAOkllTJwvz/ud+
cBWPBzrPXdWHiIqA1xhk9LrNuZrRZvhNRElzMbW9+pxJiNKblmnd4CfYqL50HfiwPTclfVqvGAZ+
HVj+DD6LrWFbpoNxZNYboTxKpoViHvXlN+zHQ7grnLg7J5awoZelHOmCPKy1FWZVoEUWy2B97No8
f3QIuthkrdEGudBqcdWPDqmydHke4po/GWvdGOd7qHPdkdOvxKdXx5iY68mj9EQMocGpiEdd2/Th
KmibC2GpbaMGnA8IO7iIIIwWWONBPEYoH2qvyDZpRpHWbNc2dtiEc52A87eMMlweyrYvs5Os9LEN
6CrCjCPNs6sFH5neR/m814RMS/NETmDokjhWE0mQo77Uys2ggewLd+ydsklcZitnz9vQbU8mcDfQ
w22/cXjgWuTJsgZyc79HZW7OGDLnsMjOZzdkpLNpexowdZ0PTK0IRkB+7vW7plfE+ERRZlYRCc+i
YRuBS8iA3T9MdWV38JoJ+jzr414rvpNPOA3WlhCBpCi3Vs3K6jYUkhXGXqE36ghPnYHqpaRXgCC0
AOyhOupTBMGM0gfk97z9b4XmOYSagZ0rZ/zo8WQ9WI0l49sfM09NrXP7LvfWCSM51ZM6J6lm3YCz
dl/XCdyHi/M1MkMxETpfaIS4ndV66yWPvRpjLO+lywBOo7MlFc/mEcFx3H3sYwYK7kVHQTldidQT
M/7uqO3rbL+wJOLb4pGHc/Sz4fblUBD63PVzeU4kqIRiB2lLypaMitYowlujs1Rib230nolxFH1f
Ay0PjKSjxqF3iOqdUm7KeYzpMcgQ81xKNFGU7qAYcR57wKk7F2JK5xQzOUGxOTCQTDYok/ocGk1E
BkCSb9WIcMVjdlBW7sVC6eduQy23Q5ZJA+EbPTbO2jO35K8b5p71WfFRuX1+ryFS6Uh4whTnmz33
zhbRRvFVlBlVFqr8uMm2ld16GF8b5B6Tv8iaHd5i9/Of6v+jl0TDNcr34cA4NSHzJTQ2mbT7y1Sf
Z5iNRoHmafDYpyotv029aXTOAKWRgmeUajax349ZuW86gRhwAihYYhoasq8wWcOMo9UkktrmOdoH
nbHMN22ijRMFgpZvqUDpEAkmt6x9Y5tdEYSFO33WlnDCpa1HuKxviFnLrGAkR+VLA+CL7NV0oDUo
F22gG2lSfNuUE017APiQDTjzp3XiQkUtCUPO4miHf2wINVJTdReNi6xJwA2FWVVbcxbtQW8r5zEf
cpOBpQOwmMzHRSYWHaozt1cF8OM+kMLquwcUBKgPkIIiVtsgjagHCiRCmkyT4dZVROdd+GZNHX45
sbfC4Wpkzhb3LYFjEdbjFv0ypg8kaqpAASHnvg3c0vLY7GBz3eOn4Itxpog8NSRqh1rlNQGxDMw+
EzLXcG2E3odeExXvc1E7W1fTNRGmUwAyxiV2E4nCNw0NEMPDVEUXGsdw+0RzOcYfsOg3a9VlyORA
BWMfG+jDyWeOSAOq3WCmN9VohJeoDaOvUUOgq++Oy4TqC76sny1LMvkqEeO9O1n99djkMW8Bex1L
VqeoOE2dAs1/Znk3OuNDCIxpNZ7pDC2SYERi8mk0TPyNVtaah9IEM1KPjXVbh1G162QpHuym1X0s
8gvR2PmC0L1d4B+41nyF11Nice/bAbNZXqIz95LBG84iu0Hk1ZIcTlJMOE78uR6RzWNDN0zGkzPL
HYsW1pUgCpOWcBhj4OjVsA0kfqccVHpG1NYUBeXcXhq96i8iqcPCFFaknB16AnU3Tk6HeLcreZcs
1Z0ns4HQ7pP7Yp5qba14WzhzpU9NPWNFz0IPVUdWJ3HAAz1FwMS45HohDa31F1spe5sN6NQCQxTJ
dqknfiayUKWhvihUMBjqO/FI5VaG7bQZO2t+dDgthvOpKxsV5PXg3pCFBHupI9qspiFImAIVklDu
PJTnbpxnDmqbcC78hqDdc02L5ec5T7LjRBzMNZK3lHBrVz7j1ulLTCMk/mwSq02bjTOayRz045y2
PoiGLtz2ceLmnL8kbZ6nupytXWeP1kctBJBxxeQqIwrPrEhWy1WhPyYewgG/QM9wVSHUEFtntGaa
Am+N7a6BNJNARA7ZXWaRrgvujufzQH0exEZDEAufm30ajZExtCGr8MrF3v5QI1aI/KHPHw2oFA9N
B1cB5DGzR4SJ6I2igUs+bx4jcKURtdWkbTQqj8umx3bUMnd5KqNeOwNdMORBk2TOqeu76thZNZaJ
xskumAs4B8Ik3Y9MjBOHyyCyPyu5GNvJFO3N0MzyLGurTpJT7Y5rtSYKFCjwGHynbd1Da8SlDYZY
o3AqiFLbl5Yc8htcvAlp2Qt0By51c1MbVr+lfNHPS2AsSOxG/SEO5+kBAKDuq7YXWDqtbFu4efgd
da4ITMvs7l3K/b1uhvrnCiH3g+BHLF+b+OBQzj9gXXEvJ3blezV03HVu/4zOF5ZHL+aQwM5K6NwH
y7UXaRkVjW4We54HDWwEtzUC10HjwU9fjLVsPqUMOwJ3olGpgcAvPnmw1UfNzc3bFDhAsSFbWDtT
cEXwNSFYzAzjy9wz/W+2GdSvuvnMAwqGbMAqGTPQAx1tVaibhvQ40zp1aVxzypMnvkp8mhqDBbt2
UryLml0De7vqZM4oUmayTbA8yMCogKPEZ6KPi3Q5Qw9N+nSYTKP1xSJ9LjusGViduQnNRnQarnzL
HBsOrwxRCLs2ZAYp4dW2CNCv6QtloyvImW0yuxHTWT9PTDF9W8LhMM1ydJ9ASHQcKrXK8ol0aceK
hRVQ57HuD7SZ7FZ0ISZSJVS9lPGIk2Y82tw0qMFNC0VlrKpvotZmpw3Y7aJ327ZqJO8cqQtUNEQ3
RHasWmyuwZo1SJRGiyDWzXA7WpjEmOym+Vi5YzikAftMl74P500ypVdpSvxKFbQjOCp9K5TRt/Xn
PlsGffb5LSqB1kBMI0/AhZz6ejiE2DdTsmu1eX0nJnmnXr6HKTU49adeixYQ50noQhsHg1469nSu
dS0N83k6tyFMhgmkpvNeAs+vO222hg5rZbyzMDhZ0v0b+zGxZpw0gKa/ZpVarTjFD50CyCcCKPda
xVrqnUXlryvk9RWxca9UULzD+OReg+sZzrmdQN7/rfjxisDhVr2AYZUNm2TCWcwezdYgJg2HQpKy
FNz9uZH8W7yGt3IpfqG2/h/kW7yJf/2/EOUqDUwB/7Qz/hvN4fYf/6P6L97yP/7nfz2XX//ruvnH
/yJZUX37Beyw/oofYAfnD5YmQF1xVSLswFKAgecH18HmX3R26yssUrCrEwgzfnIdiMkAMAq+gZvP
wp21/hP72zXzQiMOA38w8RCe52INNS3592IvXpmiYLbhykajgnIRXJyJE/HXtXNuIo0s63VRynBz
7NQZhej60DaNg8iT5jILpZbwDE/XeU/ehyTvuZaJpjg2jgPIpjwoMqe4XzNkr63QifQNwU/L01wP
WhB5bnXHHdy9y0LjE3ihTuCvxp6BsMUmxJX/C5Xy17+aVm/OG+dxsBT7v3DQ9es4iRgfdhmo9Mhg
5EgwT/nBRCwBz6UJoxNSjPo7/nyDGsMw2TnJ6SPhd4wPJxtgVM9q52K0zYr1jygfsOwTCjsUqrzj
giEvuhDLvO1EYl8wctY1301y7UsTWuM3kQzqZiynaWf1xvA5BVVzyazU2VpsGiu/C/vwo5yJqh16
FFhiaeiGnSVjo4qtrv1uZeBoVFJZF0auWVCp6Nk3L67Q6x8agpcIxl/PElc40jG4+FAj2YAbbHc9
3V4i6qAi5M76YQFPM4R3BW8/2WTA8raSEsSHIvfz+/lbh8ebN/0vp8fp/zHYC1yhFx/+vx0PF8nn
b02Cy+tHmM6fiTnrT/x3As4fBiJD9G8CVRAysRUT+zMDR9f/gMfLU5xXkOtBgUrm53ng/mGZ3O78
FPW984PA8vM8MCHAWAJj80pnxSXn/S3YM/qeX+6rlWzOjgvFL7IlDifnz39/cam4c272erdsmpa8
253DYL3FM+PaGiY35nd+J0VfMd0uByava3eJz0Fm1x5YBcs3Ma7b6HFJDC6YExa7sF8ErX7JDemP
SwgTK+MhPwVc/uKijGKENXbl9Dcx8QkM7MuW5tbro4UC2EDeP4RVEu9a5hShn2tZ5QWDi2DcDyNX
+zaF7Iph10XFeRU3sDPRfI+INQj+843aYZDY5zrJAQ7zWh7YUvPOR0san1jda59AMsX6wVRRegdJ
rfhmI71hR146PTZCsS1GlR4m5pPz1itNd2N33ZIEswrT20ZwJLDhbzkCdHd8JHZeHodMJUwEmBgB
Xgud4SlCwA8hfwKnik+JggppeEnRqtrK+x62xnA/OXQ+51U9mtjKm3nxK1Zq9iapJNj8xoLG7nei
dW+dtkoYfpZEDwVaYTQ3cyaMZ7IPFOQCOxUYOebqOZuY8GwKwjIuynFmroKdQH6acgwi+6TN3QpR
iu42vkHAKw5yZC3nUU13iVZZ9o+pjMbzDIm3DeQtdpegGxx1DeQ3ZxqKEaDfLCxCWLM6bOhVqwdG
ao038CDXjHGne6x1gx0fvQXTUsxMCSeyi5XExyFL3pehLHlpZZF+RW4JnjjULTTkBMI0J5unCJOQ
1MAfkOnZA5bAJl/HVsSeD7y5245YkNmvO4OGvJ9VBHmXeGTXl6ZqgYyO7XTK+RW27yKZ+GZP3jOR
CeAT2TkRKYjXjxSLlM3EaVQQmpHSNO3dxDT768Bw4kPYM8LZF5XlFedJpDq1l2MRbUnUq4kjbBLd
N8E6GzfoBcpvZTtXX5mGjeHZAGlnr0KYhEFnz+lJs6uo39JlkTLeggKTB2JLjENIKHHM9Rfal8ai
+vJsZucjt5gkmF3OtJWf6P7Z1bvUwCTz6kX5aSbMjzAR8mi7nYxldI+zo2lwiUjnrmASVe0UfSdM
s0mbH3XyJhaiBTOlYVdp1BUtZ4KNoqj4vkWpkzZdhGykorIu2q3FQu+J+RDuLa7zbNwiebOHy1kn
w2BTJg7PgD7T59ZHe1iz2GKLGu+cZSyP5Tj25Pak/OKtU3tLTuasndK+oYDMNixHY8+f04WoENET
bx2sNmJ0D4UT3k3MB77rSO2MHfOVuWaP2GsPHQZbbTNOFe4W9jmOjs/SkhUxqqP3UMmsMJn2Yylh
lzzqXId1e1MR+XHZlJ7zGMpumCB0eCEIqgzmwS5EC/69Yf3IUBp7cOdbstCuW1QTPZDsvN90SHla
5iglwpYKlzA7gUUHj6d3mva8toabspYdeXgZvcNmwRJ46dbuhKQppBI7qCzjkY2+w7H82uwPSzwu
RdCYdqV2GsEQdx5SU2s7m61qj0ajp99twNGgEgHjbIo6RAfggSYUN56M4mcG2Zw+PtYmRmixK2BA
2jpOZ+yAWUKz3mV9susqV/XXXSzNq3rmnP7g2lmCaL6ZXeDBnCvudjDbcNctK0s9c1iUggzK4ZzX
KMEeiiJqjjZx4dw7VTme1mDwq6Qp6XRdLbbQtXhu8jlEU/M4TF7L/drz9fOtVSN2Sfp+v7dH8cUd
UPZv2WR69U1CqG9D0rpYPqLsEw8Y7DhcgaR61W2tMyjquNEylZ7GsTPmE/1rPu+w5uRJEEmnYFKa
Ovqya/OlcDcTo/FTE2oOkj+ERooY+sgtkw+GVkV4OeeWsdPSOrAa83ZI54vFChEITW2jLlFM2O4G
RoR8YqKR9YHWgck7AnJUH9UcE/cS1ZYadoZmkKmSVbXbxxtj6JjAzEujw3HBRqAFReuEVD4tSooz
tP+9yWYCx0frsFQ5U7hJHxsvFh/CfE7EeZms2URxm7AQd0NX3s3pYBeHlHPrkpY/Wq5LEqabvVcN
2T6aotJFx1vyzEOl0UQ7YnSmG3sCWumXYkAHwnEO4+ccAI+cTk6HzfxMOOAnBzRfJWupBfPuDveP
CXXWzdprjS+S2K2BI21WaRoGcdL2/R6t0XD4+03f/591G13Sb7o6WuTyl6Jt/c9/1GyIoP+Aewcw
y8X1jDf+nyWbY/xhoZEmEQlvO52TjQ3gZ8Vm8U/kB1OVeRbaPXdt339WbKQWEgi3toQMp/4Ol+/X
Uo21kUl5ZkJV/7WaJxTAzCetq08hsWEVK1BByuFOm5GL1YO997L3YvzWXupfwuR/vdAq235RC/aQ
npBdxfWpl/Nz3k+7JJM7jlLh20uY/xg3vImJfyXM/ter0Dq/fBVSKLu6Uq46Kce+Jr0VhwQ+ko3G
tgqVwRz5WFQ3NfsydCwOhYh3svL8+4sv+y8apLfe4dplvniHRGCAElWeeVIhKuZOSwgxy3i8SXYv
7ynPf/WE/Ov9MQB4+RqY8UAnpoZ50oS4Y7dzNrvxlRjULeM4FvYkTSqWVu9FUa9i8b/6zl51827a
AEZEGnzS+hmnP0fQ8AGXfBGO5+ykfDW/Qz9/412tl/7LdxUXfascMVknjE/PwmwPlH1bjCgQBx9I
3L61u/re/Zkk9OY1sl7Zf/GmXivjmyyy9RrC/UkQcmiUM67N1Dosg/zy+8tAX6+1v3qB9VZ7cR0g
UgB6MmjmaVZV9oniqzq23nBgMFs+eWIiQdrlAc9cV98ubvS9KFtKvE57gnVPlVnZ6Tuf6itLyz8v
Fnu9UF/8IQU70Tac+PoSLsFWI27sS5szspXXPBKeakQu6wy+wiTs//6tv3G92K8PE03OLjJgebJm
+0uso5xuNbBH5ZGHb9ChrFHduP/9S731Lb46TqhVozkJY3mqNOZBThibm0rXxEG6afzOwOOtd/Pq
LBE2tTU8ennyRnmopscqXs5sYzeUWWCWV0v49T97J6+OjU5vGN9CdDiVFnjvLIqCBW2YGqV851D8
07r0Vxfkq0NDZBoSAms0ThRj2x7haD7tsv4bE3FcczdpXe3wWAWaOourS0tuq/QoWl/aZxFU+BYt
Am0P/1/ZoZ+y0Z4dczdhePedgTzujiOnAP/apONh/Y+WIwKtsyn91oG4Bvaxa987+t76xl8dRqgn
2FIMunvKaN+SoUTi0aeQxUNTHX7/TazXzl98TtarY6hbBvbZbNCukb6MO6PMnANW6Pmdm+ONx4O1
XmYv7kbwjKioSLy7Dr2ZcJSyNwKnETre1XLYdurp9+/hjYv2deJTJCMITp1yT6ysjl5GYNE8Tvu8
7ukz590o2rNWbX//Um+c2q+nppZRD4MzNPE1MnrPt1WIzEp8iq3lgv34w5yKk800xH/3AnjFGvvn
eWa9Ol40sjUtHFTRdelqH9gfXQNeJFSzM8ttP1ii27ixXfZ+Jt0nUnCTzaQiY2sten2A6QRJBxkz
5L4tq9RH2+tHX9OiyLfF/M11szDQWaYzhj4rmDDQ/ijtrHPTIbA0ZDDvXAL6G9WW9erUsgzQDZ1B
6ClSpfNaNb4Osn6jxY5zMNzyPu+ghrvf67AMMrULFz28WNKHdBDZbnAftGzBMybbCzUy+v39d/jW
M0K+On1ghxuJZorwCmFTom4F7kY9vF5VTh7O2fQyIa8AWeLvX+2NW0C+OoisHqen0/bala6g0idV
vS9N2n1XfVLGp9+/xBunxJpy9/Iu42GrS9Qa4RWWua/97O6nGPR9VVvNO5/YW4fEqw+MHYSWA5rO
TiWmEh8G2h2OkHcOoDc+H+vV5+Nm/TQZhZWfhiidLpEhaVsMt+6HRdh3kNnid17mravw9Ulq1na0
2Hp+MrvoqE96YA0fRvtTnEW7Vs/e4YG+8TmRG/jLFxGzn8C3FmYnLczbfSGHnYh08c6F9NYvf3WW
xos2mRAW0xOWsNC3SsBlo3znd79xgr4eWicLWW+iStOTGNv5qGC6bBfNNdENcWs4FKNWMp6QE47v
lBlvfOmvI3+aMCSR3dTT0zqgYBjl9tlhWcxjmhx/f0u89QKvjk1vrkNlmjJF6KElgTLrXZmND2A/
EwIE7n7/Gm81Xq83zAqGVh25ZnIi/sJEbCDFnZXX1WcnM6OtE8/MGsarMLb3rWfu0K+dIA29Uwq+
9YW9uuUZcrZqplOh3gY0K1edY4rf90zZsAwYiOntO7f+Wy/06tbP6lrUqDCyU+TmAYbQyxh3aV3u
uPScbqca+R/eOq+OAY1BKAvTPjvNkWK2h0JzM3TWdPj9V/XWu3h19wuLETyKFJS3/ShRqnnivJd6
F1SoXAKtcqd9WsaIY9B1vvN+9DcOZePVWcCz2FakxFSnskyv0Q/uE/3AKBgx1h0OFHsbNtbRxJqo
RV2+rYmOSLULVV1W+nRERdm9c6O99VesH8iLAkxAfWuIyS5PnVxm1huS8CfXUBe2987J8capZKzn
7YsXKG3HkwvIw5NMa1v4mtXPn5pQ1e9c52/9/ev9/eLXi2j2oLbkxQmm6x4V7mdGq18nTQ9+f128
9de/OibAkloOjMX8RPN9wT3Dnvw/O4CM9RVf/OGZ2yCjxvFxmkwsXckoFmR0IL4IwB5r9/vv//z1
WvqL4n0VTbx8Eb3OyEM07fyEENDbMF4/xmWZIAFDUt3meygmW1HjNlCe8c4H9saN9JqFoad6a0eM
z05J215l4tRnwNHGerv0TJclEs93jp23vphXx0GIh1XTXIfX0Rx2CSzeyLRq3xkS/Blv+1ef26vj
ADMfCqmiUKdO7EyMVngnAlUx7W6d/gyQ0KbpLwdzfiqLR4xZsywPFcLm6X9zdmY7kuLcFn4iJMzM
LcQckUHOlVk3KGsykwEz2OCn/1ekdI6y6CCQqm9a6paSsDHb9t57fWv4DfUVpM4w6mMl2Nd73t3p
rD9XJaj8Ryd7Ie6eoDEC+N3BeZYEFVU/B+/OXCFgsvIFARM+jkf8q2G/ITN41NBgnw3Pjvv4rzv5
xSX565LoVQrsFBvqqIRSJg2SSpXQnTfvQqJLE30naFM1Euhvcs3wFt7V7Hl6EmTS0oPaPik9nD/Z
CXKXB5t4MMBIHiAGOGXIr6IYagaF4Z8wD7dX/kxcgD/LX8MEBKKm8ErBI7m9sWmDhGoKshRdWOYz
y8+YhB2nsoik3PLOKuv7sMVtUlloYb/922fnaxJ1slx6GQVx4IzTT2+8pWo/eB1Q4M862VbkCRTI
jT0srPXZh12G+CUQQWSCywfae8+Q677EOPhqMZRqZJf11hbynYeGJdtWdzajjU/49gDnXs4kLDkx
mORG5vvnQYwGKpNoj2ygUg97S6iF9395EVe+4Km9O1rkRybKTjtrSfGrSHC8kgP0u20IrtDCzjYz
is+2ry8TByKHSKpE186JZpthkrioEV/qV8WwsMjmHjD5bDSYMci+UdqZtaACQA6sVwJdzqxf/9Nr
+LyQfxmAVcYFOh5NzBGSbBXmJoHGPR4eb//1iRXw/2cm/sOBgZsD2q0N7Uxh58u1JwOto8zd6P7j
IDcqeba7TYYmaaAmchM18exuLH8Z9r4ZFt7PzFb0efD6MrzCMFOU2G3t3KbqzsgqXCDgGAednAX4
PaHlrs0fbg91ZrFd+oq+fkJpH0ODrWMiHTAGKnIZEEwC5Yk4C4fFuZUw+WAgAOQQ2UjtPFTDzrG1
FXc+tCXj8JlY9ml89GWeZC5hMRIL7TxmlR1c1gHgPkuf+iXeXvkOP69GX/44NcxurHx8hyA9RrmA
xpKqKLe7ArTlIbBbsnCcmnvZkx0bfUQauMP4VpA3flS9OgCZv+clvQfTZVvbJA169/32277slFeG
pF/++5chgW5NQUsZsK64C7/zp87elmXYSCOAHQpwndAbLr2aueA8hc8bSjNa28eLx06gSaTCy18M
D0nhlGifsRXkvrHFN3N7YDPLeGrnbtAsFrCS0c7cq9Zor9tf9kx4lm0YX2KgzyyHiwfb17kTpPdt
4Y3a2UQ/zlD2QG/EAc47Vb+vQfi4PY65e7d++Yy+vCECO59etHgKOmbvLjm7prvDExBiLq67lvPq
mCwAvgrwiIWpm31RkxAgBPRwFVSNZ5wYk9jctC7ahPr9p0mDfK3hQohwp8EP/fYQZwKCPgkITt8S
p/TwuHZkIe2fSffa6kuw9rk/bvw9fcKz0S0XI5wZnfWAbsBVZwwwtFrY1T6dwq99P5OjOxA5gJHZ
bhtBFv0LAthznMYKNB35jnao3C9/iJJABemzqBDWykevChBB+Z7y5Bij7jnYbAMstYFzs1qhg253
e0aNy9Rd+1mTCAKxN4Ftmegi1KzfqV+9ZFCQAEq7VzE5gYkMBVhrhVl/Kfyk8b62cC2QzU66FGL1
vN9pdbKuNPRKQ0AWxnG1Mr0ciX8suMTR8lXat9/qOIlu/9pLa8SVXwuo2d/vyC8cdNa5vItUV6+h
Yd5Q2qAtC4cbZpdPkBXthQn9OOO7wXcDRUyIZdKdpWdvJaCQgfk4IuMlfgFRGHrNR+I2z7zr116T
7owiXw+yREsOC2uSr4xc248mENBeefJ1sVK98eqgXpI45hbSHghpcVlC7ynk657V3ss6XipKf6ZC
/vtK0EP99yCBeYJuG42nwHmPMIu1IQkf8rWRX0R0hR7pGkSAcQsQfhYxP/7RFuQh68udV/o/wYqG
w4wEFqjF4Xk4luawHcilHCejXtQZzjpOhrwfAP4V30EHFMCa7QyuOpppO+dJGIW1ieHGa7d+Flip
C7yUvoeoNA+LMUeNGAI13DgdKAU1tNihp1OEt9/sp+fjtUFPbi4JFS0wPbyNMp3+iGsCf4C0ISse
K0jpimhs4CKQWQ1q5dgFgMd/GTj9NdSX5tQE8i4dvV4Q1FvbQWaHfmx2ud0+u0Ivt93or1O8NHhI
HvMse2TwMwgSTX8YubWB2gokced4exCXVXhtDJMwb2aOoxJ94JEEkKVLqz+5iA+Vndzn+CVQsNZr
wCSfxfB2+3FzH8Mk3nNqSb9iGY9ymO4qCdRHKd6Am37pdR2I10KtfQBf/u1Zk0APhA0OeJZTR4lP
fxAXeUESxFp5om23qy1AHPvq5faTrm/HxqeTxpddDBl1gBRSt47yHDbVZfHgM+9cUvCux0IuvKjr
+7ExNbVsIc7064E1UeI6R98ofnsqfWBDu/W69BF9hguTNjeUSciHpTSyp0Q1Ua6qV8Aois3oqkc3
BsaFMlouXGXnBjOJ4KkHlJDWaLjPdP15FONdBhGrQAu1su03IDZ/3n4vn6mSK6vbm8RetFRqpoIp
2Dn1vw3lg58bgNIPa7i8rZjzo3e+cfKEREaXP6BkqIRYOYx/7xiAKFDy9tYT9CjYvD7MEtRtcDjg
iQSYStgO/juI9YFbx9877OpgOyC2Lh1QLp/Ctd88CaV1jV7kuKM08ml579QVcOdAIzwqkql/m31v
Ere0xG9s2WGJwp1163YMXrDpuu3JKSdgNqGt4vbsz3QSGd4ktnSp6kEpZP4ZhJJzl0HXaddbzSQb
LYfFQ17ea7Fa9XYDUbsJyhiIXZnmPolmKZs1E2ymUp+B9y4KkZp/5gZ6B5rhMZNsy7M8JEb7MOZo
6hmT54Wxzj1rGmw4Txwi0iQq4sj34f9otJuUfG/fE/jJsT1A5YEy9jhyqpyEWurAjeYNfIkwLiVY
Pfm2Xlo+s7M+OXCmbsalF/MyqlN6lzsm8DuZ9cwNGqEYvqEAY0i+4V32Hd1TYcKeGxr/GhOvX8A+
zyQTgCH++yhQV/BWsCxeR45e3xt6/iw68awxXz/4A81WgLoehhqA0h6JRDnqAXfqbUESpFWBqV/V
iYkXpKcJkAr9MC5s1TNRzZtEtdyzB3OE7gCHBNxdSAIdHOkBf2lp+QH84FKT6OzcT+Ia1rkadTFi
yymbH2WZOHsU88YgbVMfWmz9IiP+AbjCm2AsQP62A2kVn1sTwyLI6Ba+7s9swJUA4k6CHtxgQFGG
+1KEST1XRm8EqZnG32y/MFA26tzVWJhPvSmfYdJxL+rxuai9/DdMo/nCdviZTbn2CyYhjNU5pMlo
Jo3A+G6D0TDBVOWudq85GTmZpVsHFJ36WVHfxVD/sFSi/Zs7a31EOzeHam8zlDoutLc/zZm9xp1E
O7d3yEjSVEVOglpuJbS3EY12NjoTAn8wRgDQ4FZ1+1GzA59EPKYYg4RjVJFvPqoB+qAkj9Bikfdt
CIIWxCfZY8LPpoZ3DkkQ8bJ1T+rXvliIQjPLfNoNXQGEzU0yGBF3DcCp4MLEGxDN+rBYaqmd2Zzc
SZiTFfSdcJgxIlCAfgopT6kYzgPfLMzf5Tu5tnAmsUsRmYxSFwSAAZRw4DyH9n6O9moN5RjuiRbw
lPTIpIWOMFCRypamC3nBmWPw1BbbyuscuB+dRHGunnve7ShkVmHM6ONI3YM1+s8mBBbo+Wmyfzto
uZOQZApA78BSRnsmtDWJZ9iXg/ZjmpEK7d66WliRc4t/EpCAMgfbIUNL61APxyqFMKcenmE4Bkcc
JPYWX9zMwpt2QA/uIGpURwewG4cDwCB/PEnPUBv/kQOQAAuL4+oWa+KfvzcWd+x1t2VSHplWj081
AfAKUFMPqBK4/fD2tVL0rcgNDUwZIOyaykwD34rRM9/K3/UAABNI6n9K5tWoY0jjZSyM+AAf12xh
j7ked/HzJhtfAyiB33QSDAavYSfAX5BtyPRT5tEXw66TnYDnDiiYbQH1DKJwbkLushEcTiu3J+jq
S8DzJyuKWFbdQ8Unjl2D4q3nJD9kA25T2j5U9f72I65+/njEZDnBrgnQcKjZj4N07hOAhtYG1cTa
qRu+MIszL3la9ERvB4FINZdHZOZsrR/ARsz3SY78ATyKAifW38niUWlmNJ/3+q/XNsuCTr5Lu2MG
JTIqHB2wkZdjWWEv7T1XwwpWxGTvqUAAAYikF0emF+esS7/HAIQwM32Ffdx5aAYPItT4aDYLuaa5
ybusjC8DAvgOSDo4UR0lOuSCSuYvWRnf+wX/NXTWSlj5LpGgl9xeC3Pr/bPP9cvTdJybusJFXAFG
WUC61ur3xHajlq+wriFzex9dF0YfDvxfgzLJNLCiGwsHHW9ht7ga2zC5k70IGS4PX1otjnBb+ub5
oZVaZ6Yy9P64/pvm/1oY5uXz+c+ehMdMwo4SZtcUkHccqZPCWmms07DiBlDhgK54YDaOkC4Onu1v
cqBk9s4wFuPetr2FL25ukJOgAsdNj4Kzqh8A8to0QxPRmO5auCFWcXXnCX5/e5RzC3USO1iV+K2Q
hn4wEJ0SSO3a7GX0u0Nf+B+6Tp6K1t6J2P3XpTOJI4Uu0cSgt8WxrQSSdqX5zBN1aONvXaIAwUyO
ZSNP5UA3o+6+wTDklyTlQh7l+v0EUfIyBV+WbWep3E3jrDxaOrE/YuTNTZi09oAls3oP/dFj1lTI
I5YA28N+woT+I2C4I4XOBXikZUGHtQCbv26ph2AmCn0m37/8Hg95HOSvVX70GxObmVB50BbA8sml
6urMvjAtHrtGhZTrACMjeZHkKnyShbu1wams04WteWb1TOvHwO4ALUv87Cj67M5v4lc4WoaNuwGv
LOxl+tqW7VYtHRJnvohpsRh0SBD0XaYOzKxXQCg9VU6zgxr+yU+etOLxn76HaZ2YewwtX44GXiQK
QWPa3jMGqGin4XMfu7s4Ke4gpH8V/F+OaViTkxgjC1geGrYgB9GBVusCmw5et93tcEDr2qUGvOu3
UzxlEktAQ2GxB0edg7LYaztk+4F1PkhmwDBTvoNPF5ISydouqxA5GB5AigRcbf5Yj/rT7Vmd2zKm
NWbbgDpd40Qc2wzurk0G1VNW7GAqA/yZEZKMvYkSUj1dSEDDqz0MUF5jUi9lJi4bw5VI/lkR/PKl
geQl4QvFJaJOcYck2ysonyenAw/PRDa4a4BZRMud4zYvVLaQYoHAXPunFmJssFMX4vnM1z4tSWtA
Csa2w+RRpV4AGhoNQFkDtAc0h9tzPPN5TOvQAgdAlkveH12LxLB3QFGls14Y0OYwN0zYFqydhW9k
7kmX//5lOuEXCmcr0ctjid7UDdBcEMvUlyNNS4o9qVDhgO3swl4/N22Tk00PPrcUlLZHiYNTaRp/
6nzcMeJ/uz1p1+vQONdenvt1LOiY0mTp90e7h0lup20y2wdz3EWiSi+UvYJLLggaznut/bRAHk0l
COm3Hz1zZptajNfQ0ztxl4mjzaqDyhsGi16yZXG2c2Lyq7f89yFb2HZn1v+0FG2hTggiMPgiaYoW
Lqo3ICQsdfFdL6tjBifBZYApLADT6BJxzLeEWX9884JOqU7cyu48lECDAjUrDaAZbVi6cc1sO/rk
0OI4DFb3lWqOjtPZKLD12RocmXNuZYDOqupQgG64udjGhjAFQVbx9gu73g6OkU4OL1oF0DmUrxL3
PLXrfWSzfBOk6ITKFfpLtTtp9NnKTsx2nbn1a14CinrpoDH68qfLaLGtkUF5j7GYF1bQ9e/wPwVm
y249yZjeHkUnvUDnzrcYVNseqfzcayEjW1o+c8+5rOAv30gjhMEHoAoPhnu2zR9UgM+OwkeswNDo
yL/FL8OfRJXcSRNS+648Qv3uBsJvrYDBBC2wNfsDZMIRmbtq4Sh4/dMDs+DvAZkoIVcE+M5j6xoN
DMLrYS1gDiZjnAUVUvNWIVZmstT3NLP9Gv4kxsSlo9u5lbRHj+zhlrGpB67gF3BGXS1wcxuWIDSk
LdsWyBYHKbWOtQD13SPGQuPV9Rhq+Jew8OX9odxZ1g6cgY5G1u0aU+x5U0Wjmzzc/i6uHzP/UwTl
yjdbkMWHY5zWAB3Zl3pP53lrwHiqFYwLxD8u90mgIW3KWsJQGVdt/TR4207ZcKWgcABm/GefPt8e
zdxkTWIL/MQzo0rS4cgcCQtQx2h2Zlb1d/BrsBYCydyETeJIB+uiQiaVedT1BDB7cagHY1XF/M5f
eiUzC3xa/gTKmzUSNPoDUGtGoI9y7Qz6xhEFbHccD7wMEFmHhcbHmdF4k+iQe1nHbbPtD7CAgIGE
5hzH2kHuwQv9pdLW9Xhv/KduSVsvv4hgDsw/JlL+Kj1IqY3RgQ2vR78N8DjoXQ3VNfrz9hqYe94k
PqSxCb4q6lSHGHQaeLs8S66t0lp/6Hr1Cs7VXYJOxTIHBf328z5bnv97QDWmBcuytURGUDI9EECR
qvEjQbVEvGu0Oilk8N14Q+sfsPG8q9pNNSp4UKMrpH3MLQnnbvSDOi8wRNzxgR6deuFgNBPzvUnM
6BGLWC+a+tDF3trujbVmwvQkJo/EHX7ikrIw8Mu3e23g5t+hqdEYsOuG6g6x+UDbR5gmXQabJ2Fh
no343h03PIYdjmWsYprAFskMFRjVeb6BIQhUgBAWKwhX4hNHzjfpjJUu89Xtn3YZ6LVfNok2HkxZ
LqbY7KA8N0pGegIe++P2n545dIKU+feoLTrYsXByHFRoC8Svk4YpnFCw70DtQVt1cqlxAD8Kp0G7
e4DYHrXj9N9iz9SU1YOcH7CtqjpUpnVvZWOUD+I8QHISZBpcRm4P0P7MC1+ZvWkp0gPOFT5GQFJB
CcieDQ2MHqt/TTrgoAo4L4YEAvJTDwzfvnbVYajgBwTw+wm4SKY28Feir2DM5fvMvsDM49YPWQo4
vEGSNOz89pc9IBVjwIgDLk9uE8Kf7iFu0Hub8OIlHnFZN5qRrpxeLwHaM+wDcu2rWoqfLlgtI4VY
3QRR/B7n/jwq9IKuMlsNZytr04ObggefJNoenjFPaeNHIJnCMVd8G8ZkWMNGHn0TIO3Bh7QJa5jC
ymevLHPA1HW67hSuPXkD9H/R1A/5ONTrgvbkTsEFZ096trGBvKtZOh4HnJo3qrL79qWI4aJUwP85
0IpK+4WWMfQCVjbc0lvz4AnLQLe6NLdwuitPRNnV5QoSZdihIh9QtYiyeq3TVrxnsE+qrc5ZjW4M
ekDbHYE6fFODX+2tvoi0UrQbmXDt2W2q4WOA30Tl6EeGDgSux7W7I1ra0w08s/fAZNjZlrpExGE1
gJVtae2AJuMSXo1GbJc7AW8IVOhOKe1Pfl8dSV3sex1Gz4MXx1tba8nGsbk4624Kz7NRnQxAaBvL
uBe2eY/WVUgLaM7YFrYI6wQYvCEsY61bmxkYi07mF9+yFCYDaadtCWyA7nPBHwxHO9c+hJ7wOHpR
Behprq2V40bV2q5IzOdaGyWala2TDbvMFTaffFwpT7u3GmqEzWgbaKEcxl1nZ8bWyxPvZGG9rOGD
cdJMcwufMDskNI5DD2+fa6btgt/nDNsYZ/udY5KtO8BDUgf0+7UEjxyUOsj/DQWfCICAgc16Loos
zcOLSWMYpzq2WqkZTogMH3qMcYQ4emYLg442tmBSWacs6MzW3gPs1J1ivztXWIzGoOy156MysfXA
NgB9v5U2ENvjru+ck6TlC5AeW5LD1AS1bBY6sPgtHlva9TCC09E1Hct1C1uTMHF9hEZidYFQVny0
y7gLO66/EEN5Gz3rgZ0vMp+Ftsfyg6s8bwuod+h4sGS26JbbChm7FsdQAHkHOLX/8WGiiR5wV4Zu
A2ldr0x9xUF1DqjzuQ0rRw97/bey1EPXeUUDSL3b4h7dNvTskeEEOvu49XF3Zqlz9gzIzAIyDlCS
QMREdRiaHbMciQSYi3RwCqJDYb9ZfU/zVePpT2ADOydbVnCsgIEU+yYJh+coNr6w6Ik/PpkWv7Nx
CDBe4qp/d61qn5uOfkrzmr61vNU3veHfc3jx7pTMTo2brNBHChpOVoU+XCPbTAL6g8vA+gJaAPc+
wysYx62XUr7n+kWHiZaaOITHzEZz6PCQQ9O4YXCA7XLzSDP5w6XCO5PMYGhKbfBlj6pWbyotCnh5
pam9zYAVCiuJHkfBkwPTTecPjBtg6ZBTq4xKF/jr0LHdVG24SM2TbbgZRR0TpzVRJHd26sPaT/Qm
SJJKuOtUK2JtVY44KIzZd+iZ4DBs9kVoZ071m8QlstQi569pqudwQCkbdADr6UkoJGZTJ8kDF6iY
yNJce2Mg6WAzOJfgLoSDmoK7JPjzoH8RKPm5iTATo+etcT8AvySvvmbXB79Dvhp2GA4HS9/FV+Ck
GWrxudAjO29SdCSPcCGu6ri/BGVNA2Wx9l9gCFqtgWN0V17ewJDOpQ3eRTJQWCvp5akdiyiu/PjO
c2V0kU/UpQHuKFgjgTCou+OpZKca4YAoGDYTp96VebPDAtMiyrNmE7vJc+LGdejBpjKsGnZpseZQ
LBiQTIdoh1K/ahgNbPLWzJ+EAnPJQ3v4G49bwwycIdXCpuy1O73CJSaUfef73wu/6n9qVgvBam2W
/Dlu+t8e67UjLjTdsR3xLqmt9weqaWoNLylIQzu0SuYlV5uOJbVaaSWTAeTD4qewmnxjCQeODBo7
FiicgYFrFd/J2KEBxRA46ei1sfZVA49kvyl39dDcd9JIorxjTmCCdIF+4WbAq7HA5wq93P8u257u
9I6n3wrkdMCI1SwxhlAPQ6gphe+Gpt+9Ny0aXk04BR0Ek+hkyFsPGMzG6T6QHyjD0u8UrLEt+9k3
ATRuOr+CHSVnq0rYDP0VAz0zOEVhnwZqs63rZueL2tuqvKInUci9sElz4K5K1iThFnqG0UplOsLY
a76+bxOjXpt227vhyCgcTF0fsE2rl+h4y8xk47jDH1H5jnuEEXPKv7vIJEA62dCtXYNyx/zmWQBw
+03HO0Uln/2xavhWVFZt1y+ja6ke/qio8q+8zHDfChgYuQHXde8My9NdrZFxBwR4tR2cVKLpTylz
pVn5Bw6VDkNypMUVtTD/JEbngafa1GFXpL9MvR0JmrNJ9QavKB0XcJ++iaYDJiGB1WGBiEx2sPtw
0bxkg3yTpH2HFFoKpHFWEAHOHAVQOEYnNYPFi3lhlT0jd0H21PfFn3FwkxeX12OkZczadqUN6XFh
gaPmGzZeF+uSYgPCcpR1Qt1bukpCJKYPiGiXYi5Iv9ambgs3OwDdinZZtzYGHqKw3GDPqkxyoj5B
Ch+U9vZIk0HEW8Wy/kG60nmuMtGe4AQB4bKv+nUHYdRrfunAw5m+lt0GtcxxZ6RsqA45qQDKI2Zi
h0nW2pBRoDVPoIekCmStDQdNWfBLsxJgQ2N0qcOpbWM6o7mCb8WdpCmcKzTkgnJZvIDJKjekih9A
bcW1LCmaYmtgK8XBbhyeTBg6hbmd4F6a8pcYJzH0pPDyfqQZ3hxztYUkz1xP1hSYVyeaSmONDhEj
43M1ijcdWbnUTXae8VNLujsVPyDcHYAxDev6MS4+4GD4AekEXbjVXb1CWYYzSWiRJoNNldKHCI29
r50Dy888Zxvu+2vQix4XJRhzj5lcVpmWcCpJq6LUrR4M0d33qRH6ufrWoewPS4PbR/qrt3wMZpLD
wgYwWthPVaTrzaajZhYQA838XXlo84X+xatJCzxicuWEUYDGaK3bkZGbgMvGa1T4DcsB9Hx4BUBi
nfHHfxvL5NJpSnA0cb9zoyaDe5FKYi+QfWkfPDNvQ5TXF6Zs7sUYf9/yYM8cNzVOShEoxmgbaHEv
QBdmugJa5r3FAXJrg3t5e0TXb5SYu8mNsjQtuPW4rRPhbBJapfsdIJYw7VRQcwVOtBjSwBQwvxbl
n9ZTkOMYC1/ZJ3DrPzc9PHmSzBIC1P6KcifSEguoYXsc1g2awH6gHFVvY7iL9w2kYg4MfhBRMhcG
tRUyX4Yff7cK9GiJTOtXMJHKt8Az/FQVANHcKd4rpBuQImXoBUw1OK/3wl8bPB+XGIkzy9mevpuY
i4tpkxfBBGttFyOA7uwRRblnnNdvv5LP7q8rE2NPXomjeXVsNq0XGR7o7RS5URCf4ffEaffk1Gh3
4JaLkg98mZrUz7ogdXXzCU2PB6H4H3SzmFs+2OplhEcHGBTNB7Z9LNMhX3W09rUgE6Vz8CkBBp0U
Oq6sQ44MSvtDt3WQQevqsa/SvZcOfpjCmhA7fJetssyJ7QPcHn/cHuP1sq5lTAE5PdVtF4cFL5KW
eJMkFqteXDDsyBd53YbBnSew0BHbu/yMQ0AeeHA3CKnEZ3b7B8x8YlPyIY6zRYEjxuUMr0V+Wmxh
OP2UlvqrNaLRHvfBhZc5931NIYhJDW6WIoREDstfNbtAiafy020yEJhIuXkTGLkq1qWpXQRr1QNv
DG2N1NaSOOd66cnCqWASSzq/Z0Dcu5GhmZDYJfZRejrI2tY+1upNZha/TCK8PUthFgj3Vt6h09mx
MhYUsEjnnb22huL37Tmf/S2TDSdGiwwHbdmN1MVgvXM0sP/MDXcp+uncYhen/kdh4MU3sIzwEyjy
xrvc5aue47YEwt0arrDVQmXjemkF8zLZljxZFLzhxMUNJFshe9iMeyw82ZEga7cQZHsWriGsWDkw
FMD/9sq325NwtUqA5072KmagcmvgTh95OT9wo/pOPG+nllqEP8GC12LHZIdCM6fhdRQ9dTy1fnTx
gw5xiVZ4d1mF5GDZvXmJCydSyYOm4ceYbrj25qN3keoEfm+i++kCFhB06J/68JL6kkUovV3iy71b
LpHsZjbraUOo4dBYi30loo56ATIxDz5luOjId69SO8clod1kL7fnei5WT3aYPHWcxjYzxGo/3/lZ
85HV3tHyio9Lfun2I2YEzzCimnxfIxz4Cso88LfjCIba0KZph7oELahMksA2tSZIm6j1yZaMzUq2
1Xdfqh14QOawB5GQrOL2gmys3gkRS+yPOW2tNa2sJDUM0JTpRSIv3Pd8tEkwdvUG7rksgOOTt6KA
LG5wnageUtOG04isHodOwYMgQTgsVfeLtXlYw3cLDh2OPA0SFXE0TzlBZdbfUW1VW32EXZRRtHsY
0X9QXNhgE38AG4qsrVh71BP5xyLQIhNuqbUuvwvbgdkhRVJJot4sYS3sIIsz2N730tZ2Q52VP2+/
kJl3PoUZZhS5mMaGjaQZi0eH4UwOs4odrl2Qei/UHibeX/8HP8FJ8u93XiaD4QqCZ6BHe42y/CHF
ZUUnb2ik5gmMa5N2FQ9IlMEsXaaw/oAXed3uBATKyBby1jxeyjCm2/ehURZyfXvgM4HlQuD/Wqv1
LCJsDlfjqGo4Q58+hyQqP7qi+LdD9pR3yEaQS7Oh8iOh405fZbsiMx61VyRmbH1ckyU49NUKGkjr
kwBWwHGxHBUeA94byDKOvo279xiEoi7ftX1ygtXhQ90vjOl6CwqeNjnNCWkWCdU4Jg2rvPEcnHrL
A/YBj0WNZ25z2UH1VZzgvbh0Hphbn5PDHSlbO8e91o+knyKDblVq5bpwLmLgSbCnzPyw5ffOqdAk
4cawq+EF3Cg99kde4BYt7sqe/ShGWKLfXjRz+4U1CZE60nwG1BcedFf676bi5dptyT5GIhQQND5Y
MC3+SeClDkJavcc+KJJn6b2ZY/rTjKWF6ml7T9snZVqPY5mubL3YQ5y/1Lc5d2D4BCR86T+QNRHW
4LoIri2y9V6Z7UjpH1XtPufG3oRLjluQsEcyz9Je9FpbSddc10O1bjue7fzWLn8vTNNlOq5sq+bk
FKUnVpuZleZGMOnu1z5zfpVCnJOaV4FSBFrMMv9VNOpAZYEOOog1DnHmZysxjIcE9Y8gI7m6ay36
u/HcF9Op4LTXecMqUb2/calqltbzzOr6BKJ/mTBYVcE5yfQgKNX6e/jen5jn3ZeACrBEPNWu+Yoe
pOGXC9PQIX6StfXW8QYgsPRQ6SOOohQ3hdszNnfuNSfhSLWSOBnUJVHLhgKZPMc8Ex2QqHQs+ju7
R/8qTNpL7xH2zvBNr1NvCwuR+h2ycfVw+yfMzcXkpEWRCWamkbUwxDB2fs1feUbvZdJvnZ7/uP2I
mWA11Rf1PTh0oEm0kfKMewbD4LE0xDpuZdiX7gVjESPZ4d1z00l2t584E+WniqGuMaTFM9ZGcIL6
GeswNtCzl2QJnPvZfn1tnU+ikyy7TC9Z00aDok9aQ0OdqYAm32pAxKxyk7P3BgpQvWtCibbtCnIp
p1jFrtz6cDrqcKW8Pcq5uDzV9FStAEFQ80Sks+wHTf3kpEhVrlKHbqUNcyoGiFGqiy5AP26xsXkr
728/eeZeOBX4lMSRXdPFWeSUotvpcXHkF4CdL546CLJ3qM8sfSAzy/M/Qh9I3XOSQXRtUvRkVOY9
Qz4zKdguQXKnkDA6q+OormWQ9GWkl9axUjoY5em9AhFmNaIc2bnat9ujnllVU+KhadnAUTgKvyXm
9ymgio3Uz2BuLXyJc3F8qvux/cF2LtX1CD5NUWfTLDBXmbG7IDizO1qMUSPjdYPKa22pY2fHjz12
ZkgnM5C9UFm7Pci5K99U/VNSmEfhol1FA8zkmroOQeDaFnRtjYBjpu269gpoblE16Z3XUhp/SjIe
UXheWtMzwWKqCuIi1hzO/Saq0EffIFlo5P7O7zZ4imHjoqlilE1ZlMDEHJ6x+zoXz2VfihWavw/a
/zj7st46ea7tX4RkzOhT2HP2JmObpCeo6cCMsZn969+LfPqk3DybjdSjqqkaMLaXl9e6BlbCQdLY
mvIhju2DAXPJlY+ycLLN5fA5akCjnHiYeQYDupj8tLHU6ryBVLo8MdFdOiM7Z87PVYmopR02CzHA
b9CGjmLE1hbbKM883uVnR/T7WGVvqyXhpd01y2uaAu3irg97oDBgBMcgJpV2T7Cn+xGR6N9C8ZwV
BHmAtG5kCZUm2z0TdzzDN+1Qq3/C+pl0TvIxzaTI9JE7gW1mu0TGF4jFbUBADZTz/fbcL3yjOcun
amsUDdEqDbICIJI8QhN2qNoD9JuhEbpSZ1mILJ8HzZeEpODcjUveJJBiZy8C2qaQTLnAte94ewhL
1+/PiPPl9zt1ksHrlEMKPftbh/qpd4K4hBJ1KB/Kt0Fsc1ofXfpuGgwdKBrtx9F6d9S20sWLzLUX
s5C/FFmpaC+s7DkDqLUbB2YqIrqXpnxiQ7pFc+vgVs2LlrN9ZqDzcXvQCxWUz/j2Zcw1vDWL2CDx
vWLt2S7svzCU/k4j81vvZgcUzf3V2VsIWXP6D8SxaVpaGFFfhFtTayxPT8l76oRQu7EuMN57Q8Pu
lA72GlJ+abnMggOpddPpahXdi5icsW1BqRvQx7Y5W1nzS3M0iwtOoXEUQWqYOPNhn0FPjLrtKc/6
ix2hXS1XVsLnFrqSR805O3DRjGuY7WKzwhUxgeyqJvhGtt2xqRq/rNFYFo+i/GN4+h0b/rBYXcjQ
w7Uq+oDivvASiGjdXitLefj/kHs6e+yqOnGDbBxf2p7BzDI+CQKmDYkuMaNemUK6sKk3uSQfWkjX
MNcLi3SuN6kBjZhzlLoDwJJQj9laXO3hK36Oi2LLAPyQ5mZlhFM+f+1bT+Hty3ZAq5aZfNDCYBho
4hdl0LquZ8WwVUO187GDgzBkGDoYrmrqpYu6fTmokzbma8fAwoqa84DCuE61vhmMAMrO35JEOzqN
5kMG8yDUeIzDlcNmKXmZk36oQqKPWxQN0qEE5t/4BUd5sKXoKW/ijVVvYNCZxhG8BfXhAlERVNBt
Yyt5828xZ04EqswSNhoA6wcttSAFZBvfK7NN9pAZTgBRm9o1UGxhm2Kgcm3lLs0r/e+88oroVR+n
ZtAItksj8V6Q+CLdb41yfesjK47mmG0NR5xKaFr6xaAd9Lw4thn7e3thLU3sLBa1NUmxH7I+6Gv2
y1YEprnxX9npYA00L4kw6MpAF2LenBykVBYSDnJQYPbunWZqT9QaTlz/eXsUCwFgcjj/z/YQLC3N
LtL7wBoJm+xjLNhbp5Clt8YYtrJVgfZqk+eRZ1U5fYXHtHEH1WCUceus3t9+h88yyf9uUX2u9Zjm
XQ0vB7jbOqqBgJS1b/ilqKOp0QV5xe8hw+mclgz3u0MOoC/+gOmibcEXWX9zxg8LADboUoSD2svy
DEEE9KWfM7jt9eYvJQEnaxk0xi/QxWT4N5DQ0RKNPfzj9IcFqjZ+ir9lw+72eD7vaNfGMy2ZLyGn
qI0YgKk4vbdC+tiRCXs2HFq72KXOUwlDOQE8VJztHEBeeKdvWKn7cKArqeklFPAf4Cphqzc0P5We
bFCw8RzosA5W0MAOUXTfU4Dzplde7SgvroFZiKwgLqADWZ3cV1bpN8MffD5IhDqp3OK1IHd0RDf0
rkvIcTW3XKiR63PqUlFUqId1LhK/EcVNZk2TOha9Dw+FrhtAdks3qho2NrTGksa3st/NeCSWsclB
ZC/EcdDfMNUmX2vbfzI+rk3ZrBpEMx3NVqdDoggcVy6OWGBG+IBr3vQX0QMj8NtIHrAuXf7atcKz
m9qzrBSN89hPYwl1ttdOU14ZMhAJfoGm6PH0tXDGDabfy/K/6M2XTbyjwvGM5E+edV4vt4ng+yZ9
L51NTV8ZhTNE8Z6Uz66DXjy/4MFY36qYEjZk+BvdQCFAV9uhsf2eGz5zUQjIfR3IL6du/RBZnpEJ
+Ap1h5IArQ1lU4CtcjGJ8jTwKoXPzclpHjCyaQu49BRqf4cONYRkK2gMMY/+HMbyiG3QjscsDvdN
/x5lzsWNir3cYSb0xkeZ2VdQhU6GnQ71sZX9cv2Sqc/VLuEdX2jExPozY7lvpT8Artlw5uXGuDGB
NyIwdOc/NSC78PJYKCpvPAPYA6r/MsMHvHBu/OYhRHqjtfNsodKlz8UxqxGG1WXlFg8wAAKqRQM9
mH7YNXtpw+ENXejcK0wgvq3hIUza+wSa73qhHYyR7qqm9aKeb3PmrKSL13Mlnc1OGpGFDeq2tAk0
Trc2/Ca7TD1FPL+34sLXs96X0lqpQiw9apb/jsJ1Ocy3mgBs0z9hw+GA2d7FOXscJDD/tfW0KvB0
/VjT50wyoA5AgxYGnpS7hzZPLoah/rCR/NPpjCb5f0OwwAnWEUNvgr5oDmmvveqG83000g0b3TuI
Gj3dXroL3+sznHyJ9JYmomoohyaoXAP3kBoSbFaBZ1i71KW7nJoPQAu+3H7WFI2vhKi5+GVsuOYg
Wd4EUVnu7IK95UN9GKIBcnjVWoNgWlLXnjHN1pfxJDXkIkKH1YHe5KcScU2YecD+n0DNHbVhYGvb
jxT+j2Op7iHh/m8jmwVfphutygDuDxrD/NZyeSQ5zkxRfRPNWiFgaWCzvmGatCAqcrcOCq3YKSP/
SVm0kZlzaml6EJXpJ65UXt3DDMvVt7ZCX/722BaKmzhH//tJsx5Y4IKHcERCl3fXJgpKYtaApnpK
f4wxuuR5DD1pmrgvjT2xAXvzJ7Lp8I5SnBzwSRYbFtkfY2NZh9tvtLRmZ+EEsPu67xKrDqQDMSxd
AvScCx896gsbYc/dtfVWaNZKbL+eJetzWhj8200ogw5lIEsBXyMzYb97S8RnKEpQCHGnQFa7tWmt
WZotjG1OD9PdLksLJ+MBy4dTXbJJ6j/7LcFR8KAXqnsObkVc4yuJ68LgnOktvuyWlgHJ3ilaBtQe
Q7GxYFn6jPzZOpOIQ5pdyxHfvLHSlVoJzwtBc648qdyajIYwyqCpY0jjYE31/AC9+bW1urBLnFki
aFq1QmBOeSBGwK1GrxcHrXxjyWFKnAdxMPSLa/Apmb69FK8XkEARnH/AAkREaIQHTM9/VlCE6hFq
LKR6Om3uQi3jfhEN1SZyjN3tBy7N2CzSpG7cSBiC8AB9AyBAp3tE1f4Egn3Tr5m7LWXTzizUQIa6
BpzFKoMyds37LuK2B9o68VynLDcj5PN3qk7EwcyJ9UpFmz7lQv/tZO6a3sHSHpgFHKMQNYv1qAhE
aWy1Ue0A8Dxwah0NjXiOo45ps6IOt3AiObNIQofIyDWQO4Kugri3L2HIG3ugugBgUoJxKTza6+TH
7ZmbZujKyeTMMhNdtSEa1z1HvtDx71oV2l6nFWto44VvNpebdCOA4ijBnFngy5jAQxmk+0Y1gAt1
7RIP5sH8J3EuU5+TB+xmUl8L4ZdeA53raX3dgZCXD4casiBrh93CKp8TBLQ+HSXuc1WAG5N7yluo
z4QK4shlHw7grbqG38EU22sKAe8yF4Ck13wC28X1A7TC9jR+16XuWRgy9JP+TTdUt2ehZSTg3eYU
0ktw6zm2pvGzKmy/ylrE40JtVu/eS0OfRZTKUG6WmL0M2jppfxh9/r0ZRP7HiONMgbNX9IeE19b4
dntRLmyAObMACXGo5VnaQrAWbMoa3trQ36ifibUykwvx3p6FkqEkrSn7pA0AqhJeaRK/oUBtw5z0
9vsvLftZqFDQbatgEtsi3v/oLf17yh5wgEKA5dGFUAgEK1bOraXvNAsUqe1EPQVfNAhbq/yFWqHv
mKR7Mmy6QXH25fZgFg6TOWEgLCDAXEslA8YEhQhZyrnXSftnhY29ZVUo93Uf7nS3hi6uke9vP3Rh
huZAcZFHoIkR1QSlyk+Wgod9ZPfCr5P8/fYDFj7dHCA+gjJc91FfBcqO7iFQiUKcVb/D1tv2QmMl
ji/E1jkIXIEOFmtGJIJMGMOjG1Llj2kV/eMnmu38GOQzUdJEBKMkZ9mKh1SByFYLYyVrWfpCsy3f
UodDg5hWQexU+zaJQD/VD41oXtga5WKpGjBHZTsW+J1uo1UBoHgV96ooec9hWuTLDsqSikdo7LIw
D3gSD0g0G6cFShns2ZbEKABBwr+CDIBn6boFi72C+pSWkGu/vT4WtvDc313VgwgTUYhAG3QTR3Ce
ghEKaqAk+ffOjNs/UcrQg+tJrK88cSHEzikuvI1HF3l0HWhwKC615GCVxKeDdp/JGDojK6Fp6Smz
kGHlXAE5ldVBCQsHH3X2lwxMHyoJANN9tyHk2+3vt7R6ZnmFW1hFm6qiDhwQHhPcSVgn9zIVp6xd
0+xdugLOQeBu6HZGrFUiKKGVaJ8gnUDcd1pEBfN03t2ZY/pg26UD0Is91t/MscvpTnNcgDx62EpY
VpWhPl1CXluGddvD26g2trdH/wnhuZJWzaHgMu1cYoa1DKrMaR1UnAVBA74Jyzfam277rbBF5+Lx
aeSU+1ZFUGn3Ikmq7z2BxNXJdDhUzRNdq6sT6qcpGCKGbEevqXCMGL1uQEiFpZA9hc6O9hKKLMqD
VpKXoZZgDfTh6BR3idYY7b4r44nMFA100klwVq80C/P7P4BvF0mPdJUIwoZwe1NpRR/YUQ3KUJ4C
XZi4P8Err/Ykhi9U6Q79Y28PoPczMQJZo/lZWdKtMTgB8rPfkZD6v9X05hhxodGidTOKkNtCV0KP
29TPTGQQKBR807OyDnCWOfu4jeqVmV76DrMoSTjXqzozROAqc2M5Fm7H5QAsquuBd7/q77ZwksxR
4OAPllaaNXAkCLOzmwXoF/1ujJJtmQY0YBcP7SE1E1Bnoo9ae40JXofHz7UFSVKqujUU9XXZI1Of
o8SRsENvNCy0i+zRTJJAA4aMtj7Jy7Or7D+adGxPlhmyX2C9NjyOa9+JReZrHeO7MGlQSwYDuvN0
YJx9dC+LTULDSysbF+rTdQV1qPrj9gZcmhb63xuwDbOcjBhOFnRG8ggk4zGdhBJsgDghG5qsxNIF
xrL+6XX9pVARuqi7QI8nDxzTsP30jLYOZQl0jwRQDZz5uZPvheUeYKN570AjyuGC+zovqNcZa1fv
pZHOAm2L22GkZUkMwt74WkMIJi/r56HqjkCp3v6WC4tvThpMnAZEwdqJUGmj/EgJz8865P7+7dib
g83DClIpVZLkgWjNDYT/9+HkIEcyQCN6EKZ6c+WiO23IKxF5jiWXoGLCbiXiQQJrCg8+dKWvFfIY
Q8fz9mdaWg1zFLgRF2XFSMyDQbWA56Loue24dHy92iMtf694DIkj2Ee4btt5ads88dr9Y/LmySnH
98GumpXEcIHlqc9B4CFM73maoRoDn5FjjbPAqxoIHUH1yNnXQj7jEpJ7CSgyeQ8sqB1tVGYfbn+E
pa88raEvO6KOssEAV5oHWSh3skw/GA1f+jWAz8JanwO/R5H1Rhr1MMux5UXqcTBk2jnn+tNQ2Wva
w9O+ubZOZpGjBiaWFQYpAxXL31WW3cmKbfrpCFH0TwdDDsijosst2Wm1ir5ww5r7QSRab7NmQL3T
bDV46uZP2ein1ncOx6GEIHsCHQbylysn5NI3nMUL00JYznIsDhLX0DqCZAtPwsTvC2fjrNkrLayC
OY48SvWqsjKUfZCDfDhxdBen7qT6dnuNLYxgDhZXpMjbvkYx2ggHHIDpocI6yzLo7MAh9PYjlgYw
Zc9fljHqz2YShwUPdOn8NqM+hcSXpjaWTVb2ycL1Yg79Nrnr1jD+gIYpNEVlL6BPFO5lw/cl3M/a
Uu1XL1kLi2sOAlcxt1KQL3lQ6PbeNA3dA2UNHp/5m13WGwlwT18Xl37tyy3cL+Zo76gKh74meJwd
2TDOlHBPaS+Kyp0if7pBru3SaTde2aVzVDec7jVBs5YHdZ4cSGs9pdO4Xobfvdv8hozHS2HkOGpB
w00d61JLudZ3WhrfLDzESadsDQrQKIQ53wkv9jVcTgrS1vDE1O7ceGUBXse6oBgxW4GV6kTipnBZ
73LQxFOQFJTWQZ7Ncj66qhAXKOM5sHgOjzaT+Q/EQevoVpuSZL7t9FCOSp3HigwbClVcCGHhiuNa
FvhQ79yEpRb093CTdl40AEi8DJkjwCEu3xd5Y0KELF1LTa7uIoxh2sBfdhEbgcdMGMcYzPFH0cm7
ZDAhZ2Gt5CVLv376+ZdfX5o2dCv0Ul04yX7K1muN+KcYnOPtEHB1ovHys5MsJyqvLAqIaGKE7DRa
QOG6PdgLuRrCUw6FrrZkK2jt6wc2njWrR6It2VR1HarLIOMt6OJ9g8ZpmkI3IAnyftyHBYOzFtBa
kAw6RxB8Wo0Oi4+erWdSRGaUUEddYlEAg5JTttW1F8hR35WqDfpG/NUkFTsDZkxlH3twRHgikBtb
qZBdZxxh5LNyBNAoPW6RtbpA0V96WXjXGiH4KJHRPhnhjpFsF8FsGWpquXaxXHfN8fI6VRvPnZ2C
PXzKKqcz1KXH1RlG0s27gvO0BxlMHao/5XPSAyczTFz8VpbbAvSUkpsKx3GebGyz/ZaMbBfq4z4d
YUjE4ZEAF4pTR5wz8KIvoal0ZAhhc9AA0sb1Q3s26v6OjSUysa6C+jioLkrg1hOh8/joSg0UtjF3
dC/ubOWTrjxmtC63aUUMINrgZ8oVFLk4NINur+2lWbdmOxM3ScqFqDDrJIXQgPqWDZbfjCXS7TuL
908W009qrJ8pI+81JLfLfGVXXQfUGtZcAEIrSTjGuT1eTFncQy2vuldG8qqKXu5Gs/6RJDHZglj2
6BR8p2BPIOzHKiTQUVuTILnOvcUbzDY2t1yzoJo7XjBBl8gFjbwgW4A1PdWgPm9YQN2fQEtCIg9l
RKgVd863Lq1/aqAsSQgmT18JqbQG3Dj5VXd/aL92vb56UuPFZlEgylJI1ophuDQDAwwKoo6h4HdV
FA27Tov2KtG+6xZ9Mqz+28oymIb8P6eoYc3bc5E+NLzKInKx4QrvJIj+ZhieEriFJXmHaz0EWokJ
h7LChs6d+1qo4RyllW+h8LlaaF2Is/PGXUTB2++gMXtR5m90Y7ZOK16zHseSXT2O3bC9PdSFs+J/
WnexxrJ6RITV9OwMouGhgSUTxJipd/v3L+2o/+nDQRJUMjenF6h6uaexTaH6ooatabc/VWzuzEKv
/FGz2nMdqXY3ADruDE9duuqLsTTA6edfDkPLrDrbckd6EQNQJwwOC5AI3ED1dk+Y5ybwTBphyihw
5gN/YCTpR6pZm66RPxIUaCBZqz2tfIgpcl9bU7PtVRnS1uBvQC85rfbwiAQA2rnA0HYjhX3HiXbS
eITZRZ/Kmxaai7vH7ScvbJ95U29quo0QfqcXMkanIXWjHRrpe8spnhsQ+VE3baOfjAxrxZ/PKvOV
gc7r9ZEJwGYZN8MFmlG+aUG/GD7Qj2mf/UrLWG0gp/MhaXRwKvHRw3Px2MCMs3U6X0au4yd5XXi2
sJ6VaW90nb5mUbWPLHNLTTSt9REQAygEJJtoKGoPKjwvnGsflSt8uDOZ4Mz0kOrPINJAs40A18rI
j0V5YEULSClYd6MG4+vErDddRsoNlgXfIq3z67bbZAxdeOI0vgurV6sxNtyGFAL0Rp1uJS1b2NBz
Ha2wFh3RWEjPLsq7I8s2hdF6KjMPXVKdAJe4PdtXL1AIlrMDnNh2Qlr4y5zTiYIxQNRpT+t2a0E+
ok8ZDFxXNvbVy6YBbbT/7qsGGpa1VY30HIlo29fjhhPIsXDhrTajr7cx8IhpiF+2bo0iYtmw2Djb
fPJjiKG+utd4ta9j6yF1XMBaxkdpD09j2/m6ZsHOPHMftCZ942UBApW2Mm8L+2de0Rc0KZH/a/Sc
sGcSd1sCnUXL2OUdkpbhOOSDv4omWAhW8yo9T+FuU4Dldob86h20MB4ZVZ7Zx/vba2NhBc41WfQR
Es9DN+oQqx2/Q7nyrjTNraMldxXmTsvNtUvo0jBmoa6G71aeJZH9/9dgAla+GC882cO4Ox6gsHcB
4UAU95n2LcdmBcMTsPHbY1x69ixZGOLE5rYV22fUNKVX6v1eivS3XXfb279/KTOfa7QUNQ+Jkyb2
mXfSj61uA5utoC5TPx3ugVYOa6hwd48yWrkDLc3Z7CJQwep7UCq1z1r9ir2satCfW9zpzRiC/muX
98VBzaLGEOpFSXR8NathP7Dg2+20vC06nvM8vxBCQYwx+p0F/fdBavHKXF2HrhnWvIJeMAWiMVw2
zkazH1zHwwoh2nd8QuletO6HMLpNUwz+mL2tTB5F6LhyNs2L6hCRi0eJbQCGt1X5up27CBqTYC7a
LsmPxBmeqcjPkHHMoVd7dJhnuWsSbws55bzOnkD/cNCayDkPSbkvU6ODRFW8NoEL0XheYs/ilNfQ
t7LOojOfoUzzTOp6Y7NkC+j+ymQtvf+04b5EY3Ci7ALXXwuG2TbqvROB2ZArgWlxIcwiRsmZsHUY
Dp3pgF9cJMOmi+DqoPY5bEkrByl/lBHuGQ1UyqpBQcjM/ZeyL5bgPF4wnccZug/npGA+7SEyTDUo
eBjP6ZqKycL5MddI0Vo1QuPftM4DiTdKtifG4wNj6g6C08TP9fSnTlwwbDa31/hCwJgXzfuqhFaJ
Ptpn0BV/DaFxkUP1WubDpubFZgx3t59ynemO7zaLGCrPdDFCNPVcNMlEPNhS+EIx0HrancrfCrJP
hkfUb58669KLyEvCU1W/yriDKL+VewwaoRANWRvzQtCf19UNxzXsnuX4xFDzl56SnrvW0F9Y9vOi
uh21qBPn+NXIrHpPhBzEy3TtoFxYGnPRlZwakkP32zpDe9r0ssqovVqHJZwHCVLERFhYVq3kGysx
d3pcV0doM1dPVHPuSEjhGR42DHRD2aXppgEpZNsLDgFYBhhdpDvFnidQNVqZ7mlarwTOT6TSl91v
5YOK24qqc13A/iuG3ckAK4OejD8FKV9QMdjbZvgMSnkAedbbz1xYyJ9p4ZdHakZFNdMG8X4M+WNZ
ZefWjp4nlHjDx2PJ19QJF+bgs2v55TECtPABpnbDWeIGr6g/PKoM2DFde2hq5WvA2HntKs1r6TPO
ok1KW6h8tgXMJGDcGeb0NKCegesnChnNcxrpF80B3h0cIguaqP0qzWbhU867KrQLq9bJlHvOemcb
5sW+Ij3kaz/6rthOZD9IbRSEAIKbgQ0a3SmhQYG/eXcctu3M9i9hA1oFxtM/zeu88RJxGKLECr6k
elyiojkG4ELuImr8yJvswVjDcy3t2+nnX6bVNXoq7AxPgWQo+ufJkAekM9doJkt10nmfpS1y2DRE
FpRWUBQtwgJCTKWd7MeyJX6m0EiHtce+pMUO91e14YOJ4gLtj1kNDgWcbnJDokMHOnDamvTUE/29
5CB0tOLJ4CCvjA4FotTqoYQqgYYy+yz8rVXdGYcgHNCMxjplqZs/QC8dzFFFfleyeSgaWjyCr91/
Dw0jhEFAMzyhmwXb59J5isY+3dgQxV+JB5+R9Vo8oP/9vFYx2HAIGNi5QeYLQ9ahK7e0v+DqDTsQ
r3eyLYsvuvHslg+G8aE1o68BqiidUwXfDnguSsV8G39SQU4gdxa4gOBOlRqHqBDQzQs9WElvePle
w57j9rL7PJmuvfIskwZPomzNHq/Mog+r/KY3HGg47VDp74CnTOL5Q1Z6+FZOvddDME7v+/6oGeMT
VJgH9upIEDic+zJ6iSMI4EcmAD07MNU8Vb12ResPLN5iIKM7+KkgK6Wbz+V07Z1np2wbD5ChKvDO
GTSA8XGLNIBUsBe7T6448P514ksDaNmofCfa0CPojbha7eky803X3tX8koghSEpI58LDHn9lo7bN
+bDyfkv3BjpbBiGtUaCmhnNOmwy/PwwPGqhcDew4YId+rKNPHxcwTopfBTvcnseljT2bRjdBkwBM
WeOMdgAsgMryYjSpvXLmLOTRnwCvL1EjSShv5NhO9kvpBh7g34qKn7NRhxvP8fbrLx0308+/PIFY
SVVVOvyacHgDYt/E300LjkpcgXyO+kYWRn9bTLTQUJ68/cSlEuxcugk9XrhLukKdu2KMvqWdcyyk
HR6TVP3JexG/W0MCH5bOGj3Jw2zXmjDGaYnmVSmMlm6/w8J3nWs70Ra+pw48kM9jYob7qM4voGPk
YHh3MPqBV9TaUBcWx1zopoqGXteUzs59/iwdiJRBTbgFxyvj4R5VGivfp9muLPV9ON1mUYOAy87I
Hm8PcqmDMhe3cTNdlTBqYWcu4BRA0UTSwZf+ifvsVO6QxUG2v3HcRuboj9ZT417yONtU46VNYcg8
7BBsfCsBT2ZAo3Ptiyx8+bnwDZDkXM9IE57diLwJZHHHoct8NP/3U9UUtYW/yDUTiPnX5i4D69+O
+pNJyMP4adEmzPKSm6Y8NRFblRpcKFGS6VW/bIG6cmDd41jsrPgLPkfHg+nM6Ox82+Km0FfZFteU
3gJ5LIYPU8dfVEggTxEiQY6CFJF3UgNgT7cnbenqORfMASYHvgKhxs5aMdwlTrXpwse8V75pvmZ6
DWuYix4B4VI4noPIevuhn/fyK3F9Lp+j6SIywtJk57D7AZTzRi9LIBGSTQlETR2/OrRDhecVroH+
ZACQ2b94C+8yqJUg4EvrbaJHYi2P4Zl1PxDV9extOoPwUVCBMrMThoAbGJY6JC+gGqym/+aUCiIG
YG/n9+sDWYhmcx2evICXmFOR8NzRDsZsD1YPGdcEUs/lA9zzti1O75itHDbXseOGNTfohkEHnOyt
OjyD1usV4kmOb2GXbKatrHUafBE1f0o84KWwHWxUEXLHx0fCti+A+wCHlMQ/MJtdBKM22p1q99K2
MQTFXxF2UbROi18rk2tgHV+b3NkJlVJiyhjoiDNynbQbvMgMrJTAtOp3NtWMgefVnSDt+3vBhu2Y
lpP4Bt4hNSo0UuVWR6EDOce0LfR4i9keMRjEkMhxjpMsGKZ4HJ8IjvgcUr5YACZML0XrnLEtbo9g
KYrOso4yrRKrDWtc9AavV2XyW+YhWfk616/q5lz/x4lZjKXK5B2kz14LmjzKEO6v2hp15vqrm3Np
HwNibQVFX+euTdDXqyPrKDK6dl2/PrHm3Nk7bqYCvbD4XRRCmyQDZ59mFzq565kEtVgjuY9tBw4V
ULGIj71ROVtL+2XlayLG1+MmbBH/GzcjSKWhnSmLuwrSXgqNZtNo4eClHWHRqG8Td3QA0VhZAgth
0ZwL5uTRYBKt0MkJx7Qdkq0eiTunCCYNVDvcWbpxKGOg/8ryIIeV1GiJ9vR5rn45GARQNWGbVTyg
Nba1QIsUGrARs7aD4Cds6R/oUWy0VEjPYgLcbX0TMXcvisLwUK0THaitw5pS5NWFZOrzTFA4cJhF
5awKTF07gTC7l1Kt4DSvZ82mPpfqjCJ4AnBLVgELM+ZbjPtGK76PGq+hl5Z9NAk7gJRuQ2HKfjNo
vtJJWMJhz/NAgxNH6xM8ljfWmxiPQHF5g9zw4i6FUjpu/4DqtxQC4PRpZLik2qm77yfnorXNeXUB
Y9xTeeLL/LLBgc2OdHKQMFxIKabth+am92FZ/2HCCKJQbU3j43YIm/bE/8RgPGq2V8DLZT1jEBMp
QQbSzPAI4aSzlhrb1cEsPWFWDx9DGDzKkaaBSaSBSMMnIUWoFlCy68lKnrD0jGlxfvlgCrAziGrH
4LUQpEJlNIlUkbc8o/erXdarJzg+1BTrvjyC885hdKqOlEzdp+o1sfwQySGWP2pf7gN0Bd7aZA1e
NZ2A12aF/vdho0kFC1s8zI2AA0kVWOljCaWy+rWBz+i0ywDAOlVNcYKF4bPO1yAQS99xdiK7yL0z
1yXgo6TRL9dUBxjHA2XQHmjvbm8vuKXg9bnZv3xIjZdZ3PUK8jVRmP2NcWnfEyNR26iAQmLeaVu9
BriEhbAyGliN2q3hAhqr7u30R+dS6N8NDpwEw4ieYz6u0Q6u50ymPr8QuQ3NaFTagNDD69DkbbrL
W5guQmO52tAGAl0V6tm9fWzqPa3CyXz2lPAKhh1t5mzK4t3UyhfLiS14yg4EdZ3hj2x+o0WCcAFY
pJHCdDhMDsixMvZQoI97+2MuLMr5RUrGqhwpAZK9t+URrfcNAzmKksJ3tObdYNUJTpPeuMaAWVgd
8yuSxN0GVmQjD6oiLI+NWQrfYaF54W5yNh31entMVxMfzMT09C/rI+UEH74PeYAYrM6pTdIjapT8
ZJZ5+/v2I643ZfCMWUziYOEWoFNDtKJvoczJ/LIFRNRhG2RDqFfdVTK967IScnb2AbYszwbRDgV8
6t2Xoun8LN255l3jyveV17maL+F1ZuGrI6E1+cMWQTh+awr93Br80lXaD0gNZnW8d136OGHBOEiB
Em7DjdOhObrS11s4a+Y3EyfV+xaAKqiSgDxAjWYH/cZDAR9phtsu4803CPWsqMosfvZZWLMdrYN/
F8ezOK6IkLc0fNWmG0uLTzCz2ITcPICkmHhNjZwUSMp3xdV9pRyYGFiZ4ddNs2+i6DyS6FlZ7Q/A
99fAWFcL/5iBWeCD3IUN4aOmCCQzvEHv3kemHtgAog5l4/0qeXopo5mLhuZpGdHQyVC5HvUtEuJ3
yxJbXvwfZ2eyHKmureEnIkIgQDAFsrfTXZXt8oSolkYSjWjF098/60582EkSUaN9Tg2sBKSl1X5/
EXWM3MVuGxIb4Wk7RAilb2+u609G5nFElzJZkaoozpRYO8pIG1QOO+q62yZ9s+6yXLcNILL/76k1
K0iCSWbJs4/G5tT3IwdOUa5cdO5N+9tPsrTEzCvKGO80hKrk2QWQE7rCb0ncRqZSSYCetttL/M3H
/vfiJfPQocHEuWWlSXGGdPEwybAQMX1MuN39pn1Zb8bY3pKmy0Kwg+vQblQcatMaAqg2b5UpcH3V
GwL4YJB59FHXGJwbXGHcyZok+Kq7PiZROaypmCy9j5kRAxO0a7yxz861WX0ZY+OM0bkjL/m/jv4Q
f2aXKOYXcsyNG/ct47uOmFuDdzIwjRgCIrVOAm5NUKGBJ0xXIsfrxojMgZNonLcK1x6NewHIY2hJ
77G3qinA3O+mz93DUJTHDj2Itz/29YuGzFGSooh7bZcuP8vW8yIFZwoSFg7EE/8tTCP/4UOaqG+l
WcbPJK+2zBcQh0qSbSIgiGI/EaifVz9K+Tqo/K7BG+2sBqOB+gQ49Ftrtj9pmzz924PO0hSeJj1k
0r383KTmx2CUW+L2AHVm1Vqcdv3+Iv9hRpp5Cp3whJ8zhJlJ3e47mjUB5h93FNmXtveiXosIfkg/
vrj1prDY1qzatTN72Y1XzuwcKQn19rSuBUWAkSYuJDmjwj9nuQ667KNITPwX3OccmdFCWrjgLBRy
063TTpGouq+gbneA06FhpiUHCBLA54T1ehC9TQM4a1P3JS69r7c/w8LmZrPbzyA5yQfXE2fVFGHp
sXPiI5p0WzOyWX5oy0ttecUvXNja/8FfpmkNXAJ2nk88O3CL8l1U/qGLVzbUwjVG5shLawKAtzEL
fhYtNFfDNO1FyDz24Zo0f4Vsens3uP2XrAB9u2K6jcaOis3tt7hg9bzLI39yDyElOlSi1vycp9Nj
lgsWwUl4jWPXCXttZbvbqyzcmt7M8lWjqbVEOfmcoxtt49dJHJbozj9YGm0HEkxoNNr+20qzuJIy
6Ij1rIMVquJ7E6WumqEJtBAnZxTPTp9/v73M9UiBzGmXg4noWLIENoDUG4N9nZh70nYXJRD16Tv+
NTdItNrJtXQiZ96UyCWaCgbFz83I0k3flF0oc4y/3H6UBZUGMmdXqtFr2t5S+XlEdZ0ApTd6bpgO
1rPljgwFcdfcA5rshVOu0WQwGFYoRXaqWwZVSc/K3EfPpQ0aR+y6CDFiqAPMY9a7seviFUf3ejna
JvOptIKRmpHRv8S4DhKekJTYMdlvU1dARp0h0dnFiR8y0vxoJzIcCl2PgcH1Q8wxq1eAFJQgAS60
cCPD75FHTMFbhFbnMNjQAO475wmsaXRZ2eZY4IAV/6ZQQuazVQBLFK7GAMLZsfxjxVTxEMe1fa66
cQNNtHvPEfLUunrlOy6c5DkTlNRty6Xb5mcQh3VIDUTYrdF/h86sBoSxWLmclqzu5d8/2YtCauF7
8YTNYrs/ZaUHpKB2acs3tgSEu6qCITHWWieuJ4Px3WcuKi8SJUnrirMtdtUAqS/b+gXFkrua1qeW
kof4jRWPpCnvZLomj7Xkss6HZPse0/hOUYuzUdeWD1Rue+eaRmgYrrctDX1XOt2ucf2oQdoXs2u/
afv1opjcHM0S85iCuTv0Uh18GVtoOykwQpglFNw/yN5ortS9XzjPt8/tgk1lM8udXeZgWZnL8+D1
f1xF2nsxZI/j4EZ5q8sL1XhNxGTB/sxHb3WlfIfE+Aw8id/9BJ0sgDSFt5/i8muveBvzUVsJYM0A
id7L3+5/2yTdp4q8gGO7cvEsbdeZr+Zrqy7LCfnYsbK2EjoDZmdDtBc6Dxf2ku4MlO344+1HWXhN
8+m9sUC2g3KsZTP0X0nwbQplr9w314dSbDIfyzNQmnCBtpHnqgXZTw/9B5L4AI9mMuBUPhQ1uoeN
aBqqPjAqzAKQTKKX2YZGSGODys8+SJmspVMvHtaVbzYf3ivitNMuI/KMAmLBvvOcBan6AfJ0CITF
CcmGbQ3BPoDldyNP7gitVvykhY85n+kbplSPRTEg3wErLmzjPpnkpSPzEjoWIavjkLMvt7/l9Uo5
3vfsdBWZk9F2suXZs6aWAmpXQi6oOLCS5a+Dm0H4tDM3pbCxpk75wZx0Hsih+aqcDmIbaOUManOo
wlZlecgSgGlTcUdL1YUN855y3ONBYnqXAU+jv2tMR4R1aqQbbB/aBbKj9ePkJ8ZryTHK3CACmMg4
/hrTVtxxmkNmOB1/Ul1DwUeimZGgKXrlOF5v2rFRF/lf++44IOn6ScvPBogFQ0t/Fp66U32Msld+
7hM07Cgf3Wrxu6RgnKr65R8LG2Q+A93bpWU1Hm5LgfJ4pcgRuJqNgaqn5aQrl9dCxozMQaYtmVw7
t5GdS3P1C7NcfxTxHssm+cJ7O/A5DxE4tlYFLU+N7sejOlJHnBKqvhY+3oYYH/u4+M4asZIsXCiN
kfmMpJAWY4XCqZYuCRr6JRbq5Ds8ytn3knobtwB46ekipucoGcQcXNRKHIbVusjFCl47yJcD/uky
960kk31t4EDF47dLy0Bh+l8G3CA+8hIC0ZR3yeC7UOxYhVctGrKZM1sry6Ud/P2zqLMd+m5I122t
wtv60EhoSX2afHtPBUFPNOxcA2vdNsVO9EMEqddNkdYrG33h9pxTVAvXKXvdZnj0jrz3NX8vHBMY
oSnDSJ/y0DvRfb1tSRYuuDk51fAtSDLkSNLqRhkvSWpnUdo4CgWv6sftFRYcvzk6FeBCy0BHmzzn
rbXtW+OHmzfodCXjT+hX/tsSlyvv00bRqS20Vdn8PNGfflmfYpp8g9bY6+rhXyhjAdj8vyvUJq9Z
zRx+tq1sEys3dH193/IhsCweTN1PK4FzpQ7WI8vTTTXQt8butoXLXsyMbUy2uf2cSx7nfIgYsXbu
5dCiAieyeun65oThGRDhp2+VhdyrZ95b47glRv3F9vkmr1dcuaU9MjsTsWxYavUWR8Gik+GEBoNe
5t8awVY8k4WLcz6ca+KuHBt04p+rRAat97PNzDuA3tDypfGus49VtZOl9zcfzwVb02rrygfnj+BW
TjCv4Vr7unXPnlBD2HgUhAf0X1rsaBq/1g3Z5UVdMWTzkd3EAtQKeWQOce3+WwUozz384SKCyLza
yKxvnp0GcaOfSRF6KJCaHf9i2/6aFb/s0Wurz+7MHhOfWaYafuauFzTs7ZJ2YIMf2WjfHqudLNFd
B6tyYimufWoDHj9KZ9us9VoumLL59O7QT5WVSaQHSOpsEqs55Y3cGFbyKA03YsWKHVvIeMyHeBls
QFZnyFFNSb9VaE9ucUi9ygCbBBVey8BV1bon26nX7uqlbzqzObnwurq7ZD3kOIaDBwYXlb9SNX3r
eQrkh+s/e265V3GlsKULMBMMpP5um4GF8zLnaipoQEOACxleVbPIbdJ7h3VRptRjYT4g6Rutmr2l
lzq7gCm4nYYAQ+/Muf5aN+NjmYTFWKaB7+V4rMI8csvcrZ6TpeVmdgbUeyN1Byc/W2YLGlhcYg3h
b2qoc6qKoWWthfbtMIwbo45Xts313Ca150UP4SdcJ6QrT9Q2QCDcmsaht+t6Y40BDuuxbtofbT34
my6na+MBVw8ElpzdJaApu7nZJubRhyU17PouL81dwctTWRSh2a1lha/7ylhn9vUKDRXfEj2zJ/D7
2M4uWViZco/s2bae8l1Xuruuy7+l+Qen0N6kLDNONWfjPx0QLD/7mi4ycxU1e/NYgQkzobYKq7LL
hi6oLxl40d7Vl7ncfVIZh2KtQ+LqycCas3haZ9CeZ2jUPwEnyMNBpOTUDFl+qpsyvavQSvY42qBp
psOU/4vrQe15MYRxIbsBL/qEwEgP3/Ok2eeifXXj+vs/HHYscHnUT76NLNJYlInqTz7J/tSVOtks
C0eWPYD1cUKzTtSuNXIuvLx5GWFKWE7RXMRPWrzadSQxdzZZ9pvnDPee7l51tubc/h26/c+NhGe6
uIqfnikr3aEoWoMcfc97NvyTn7UHnmdb5ckDGzjmwOwNjeN75sWbQvyoZL7TaYMsVvs4lNWfZkit
0ElEF9ktUZEfP2WY3UHnQIiK8UYmz91goTNehEYGWwXWrgEa3sgDBqA3bZvHskhXzMdVzwgPcvn3
Tw8Sm3QUhb4cZclEwKohbFn1tjqmcLlLrr2n2R1DMW5SQQeMHJHRePFt4+ulcnB7W131yvHLZ0aI
tqQoJxaTI5qyg560RxCqWNUfc2jY315hgUloz4sQ3G+AMorxciYZh46LpmnMdNrPWU7v6I+W7GUS
UafZTGQHze+Av+dlAqVTistlCDKziFzgFVww0CznJ9C4DPSaryyxQ8/Zx1JGztqow4I59mZ2yugq
ZYkp4SeDuT9yR+1is/xCIdMbOkTl0QDZw9svZOl8zYyTEEPRtR4Ii6lGDi4JSxEHfYtGeHBJM2Xt
V7fNwredp9qLPi4bWP/61Lvdtqn9fTM+Ec1PnWf9m9WbS27luEC83G77kwcNWpf4x/5SygJp0K7/
DcFlz5Prg4PxrMKv+xNyPk/aZ98LKM2Wa9iJpXt/nkfnCJTaQjf9STYKKrBxmFkvuvBEWEzqvZrs
DW7oxxRPV/1TkZHa84R4bozacQePHIkDNs4UR2Cjb+qm2RPiQJQjXisxXs/aYKGZ1cgGCyOAyiZo
cNhb2XuhTlOD4KbY9tkbuosDMkyB1eBd7kvzzYXNmozD7R2+tPFmRgVztb70uIPueHTIxKn8YnPz
nljNO69WVlg4rPOqeqnsHu4Enu3SXWw035wyf7cy440J/7AKi1qw6vN63pjwxndADD7lefWhaPXT
y9Kf6Dle6ThfsANzmCSRhdULk5IjxlmceAshj2Do7iz6U4ls269xApZ2+DzfryBIl9cxPgaYmQ+8
MNBZnoQdWiaarR62ybAd6jcTYza3P/3ClB9gqv97FcKydRBpwPYGwJWZEb9kYXSU1gfIWgwQyUlC
YKi0l+0a2oYjphkAS0FO87VyvqmRIRj/QR2yice/rQWn0l65ha7GFNSeFwPyzHJjI5HmUSXPjD20
UJonVERdOZwdPn70wExbPOcrJn5he85LAFnb9y2KwOmJyuKg2CWgcId3SDw8eOPz7Re9+F1nPgdn
hiViz0pPwkzDhqPdoi6Bjy8eRsLsiFDvwDX9U/sg5lE1Pt1edeFkzzPTRamgcKsn72gO6rWanLfG
nCI5EEAnyUrAsLTEzHh4qcAsCY3do8FKe8tsmmIEHimCATp9YVnRfvtvjzILi9pkIBN6I8yjLF6H
VqEWykOa6Dccin9bYOZQxE3G87rBJnDlL1+jDayX21ZCR33t8lraZTNHgoESgRR1g9IDLOFTEstv
cQnoZ1uVj4WuICG2YmwX3M95bjgmI5ViYtlJ+u2P2FBfJ9NeSUotmNh5Urjq82oysiw7YTc/MoNg
Sr6I32p3JWha+vOXN/fJL5d5VtqAe2SnJMtLTFToQ3WJQKskX7HhS6/msok/LZC00tDJ1BpHqrM3
KylPtuj2t7fPwvUwb8sodSy7tBiMY6W9D97SBkOdzc9OiGOZopxajGRPMBl9e7GFrTSn22YitXlS
5pguidkhydlw6DSY3t4eCB7/wWrXFGEXDvc8f94Y6G5JvT49DUaDDpAB1I36CUzGh7yp1saHl77J
7GBDEtyBM1Qlp8JKx6irCsxwJKvTaUufZXaqPb/tSqvNxlObQcymGcSbc9FH5+oh8X7o4WAmakTf
TvuW9kgkqfpIXaeKGqrLR3CLaVglBqLDWAR2YY8XhY2VL7iASLbn2XM0naBpFsypU967L0Otv9ks
fuGQ67CVsx1G+2lIZR14PN101vAiybBLszZcDTYWjto8pV5yDDNAoomf6lG9ZJ53npwksvt4808b
dJ46xyQzkCemEtChdT7srtS7Fhj3cBQGxL7TDYnfb6+z9Bgzi0EaSK6XwMEeZTYAXl62Zh85Kr8M
H0HEfOVbLZyCeSpcGLEUmHuajqJ2kOBMu1BDVSFAR04o10gaSw9y+fdPlskDA8T2JlqcpkF/oDfv
PtPtgaQ/br+mBXdqrizFDQsyAZL2p2RMol7UJyuttjarQwsTXF3sbnyAZddHXxfM0zzTnUplFnbS
qFNqqV8dcu5QJsAhjPRgv/oVwXBobnxPpY3+rsSr9iig26EoU4iz6VyGGF+S24K1dxUbSUgMF/Gp
zjAjdftdLP24mb2hcW7UqWuRY854UInunoAqaOVjACr+Yz0MK3fZ0qaZGR5LA4igMoQ8qSw2Lfma
+t8KwYOMipUL53pVjNr2zJ+YbOYOUGK2kM1PvoiUvUj7MkimzQjscwwRj3obW8VPK9e/GeblWOqt
BA0LjzYHXfroEZs0dHJPMVSFmoluHCd9MgqQNMkaA2/BbM/Rlppm2rEHOGMeNG6H/B5Ouc7vS4AH
VPFjKJ5ub4W/uMormbo5xpK1Tj6OgyhOIutk5Pao5DVCvdHS1hgB0GZox7qGwEn2I6lLEqM9CPPj
UO3bJ1ZqBRBJvVNW8ZChfyKyKwe4D6Xd74MxQNyB6e9dWfWhQd16aw0WiaMcHf7o6PdUyPvU/T4q
TFG5pkoLYB2KNlQY8q+Cyku+Qh6wAKLUqr42ZGgiSLAiXVpaJ6otFUE3dy36WzALc1yktEZWVKIS
pwsefGNm3t5yDbAMNKSsKje0pUMC7hnQSDBQeLz9zhcM3RzuSdPOaH2YuiOYDEBYX86gwVSQyueV
v38JPK5905klzSdbt+BglpBG5KQJLUfcJzT5AXWVn0ZSdmyfm6xBDxU0Ip2w6Bk4A6p+7X3D2jjZ
xIMkZfdy1GB+yZq9qxj1DjNNtqZZPGBq6FXxgod+ntT3SjchkVw8V+i+NDx8GtEnX502NyJLeGYe
OIo5X4bUuKfCJCeAOWXEzf4hTXoS8Zy6u8QEu9XPyhfPBwsrSd1HNAGAk6Z4HymqIKIIRngbmr1Q
GJmwzVeaoA+MuR1axywH4liWn6MS3YwHJpD3QIf/ERIxP2+/yIUjOB+wb5ROLTMZvSMR3hZxo3qI
DfoBHZk+FFmxTQdNAjMlj7dXW9iK82n6wsM8PatHsOBov69KAFAKCEDBh4ZUhmOhdybXD5bn1nsz
64uVaGBpK1480k93LvWI48epn53cnJ1dQkK3Zb9WE9RLhbw5KlX11GAZqKhHnoZld5fy75K+9cUT
dQ5xejdB1F7nLLLt+1Vc9MJL/Fu4+fRAnVcPI+2RokILJfAWfftitEaYxm9Il6TZT5uz3e2vtZQ2
mgNT4ccRZULV9JSR3Ti0h6pSX/x42jFRYeqMfTeFhmzukcdojCdWkLlQ06no1w4+oK7jNCh19j0B
ZrCrh5MT+1sKtBVXa8IvCx92TlAt8jHOvN7IEWkHZvxuNsHYfFt58svtesW8zBGqkL1qeA3KxSmP
1ZcYEOFQJK27b3nzTkBngHzOcRqtDvrwygQeB9DNsgXQJvYeEsv6k+NiLm3jIc9xVY8Gj8iIToM4
MaJcu2uDDQsR1RzEasSVmxQJikTKP7r1Lx03G8N9AD0I26JMWNANX8rirvcAVQVSPzmhSBdUaAqo
6kA6oK/G+L/jq9X0+I8+1qZ4hbLB0erSw+13uPT7Ln7Fp22aptZAicqso9/FaBD0v3l8fLv9pxdO
wBzHCREjEpuQJUVUlcOFJuJAlbdpuRh2lonCFDQr3nJWPpf+mibI0sPMjIhBDKswMNh0tIf4vTbK
FxMZntsPs+BnzbGcOmGNyVztHYfYfKBj/5jb7MNvuApqbv5bQfHvwMKnbzG1lTeNSOocYW8roBcL
Hjml+qad2NxLBUXnf3uUmTdc0MEtDWzLE6YtRWCQOA9KK4Z8bjc99mvInaX3NXOIZaqh/Aow7FHZ
Yx+WuXMh6bjggLApVGJNC3jhg895N7oEs7JLTe+IRu76XqI6uCfSX5txX8oL/G1l/PRBaAGpLlzw
5gVV5KPvHmy5sBvqJrTJgbSsAVxgCC5AdB77EO/Jw8v/TtfQ60uX/sx58lpT1B7R7GjZ6oChy11c
0mEjYjlGJQRt6m25FvAunNT/kIor0+BjStxjDqxbYEs9RWZt6S+szv+4PtQ32twJIVYkkQPJPm7v
wr/aqFeM95wPQ6eppiQV7Fg6TuK8Tg6ZtrbJ2MsgfAJ5efEASfbkINpShilLDm2RHrQl26CvY/5o
Fwqg+8bUL54Y7LNMzL3KlbnPx1QEuYJ4VWXx5smtc/QVT8oOIAAUo+Xb6ZIoFoJunbwZnhkoOKDG
emwLeiT5akqf7yAI5ocdVJ4PfkrQhjZm/avj0+j2Yy9EvHMACTqXur4Eqfw4+N6FnpHSfQ89tnCM
JZjNbfVRwOVf8Rqvd2JTjFf9r3HvOm1C59y0j/HUnzCnIF+BMxiPRdm75ywDD9/K9JNJ3WcbdnjT
JEm5HSpPH5uUssC24meNkYugLsjaibpuFei8byup0SYlGddHz6wfpslH5d6wT35/n62Vbq+/Xzrv
2Op8IP7zKdFH/4JnAmsSM3+XU4N5huIi+qONlTTO9SKSTeYhv6x9IbUzXqYZ/CiprWjKasQ55fEi
vcqtEmcl2XlDfOjXyCNXXSmbzGN9z25GtNn1mBqHBcU0JkQ7mPnhQv389t68agbw9y+G6JO5c9ux
HuyOAAolC75tIHq5KfPfrm7D3Eq2tQA+sM29b3BG+t3tFa/nTbDkbIfWNm3izqccgyb8YXJ4sxm8
PAIb/e5CU6lqv0S7YrEzdfed0faOe2qzsvJV3xErzxwf1vVQu06wsmLJPsu64hvYNRqzt6SNvK5K
goS6Imj6VgWWalTAICmy8p6vngIsPTPsQ5GVhttjYKCt/N+Yy91ktn/0/P7XKnvrr8vwH+OKJWae
kJsox3HcFFyqbuBhVg3ZoWM7Z8TVQYou6rq6D6VZQsJpZA9gpgaJGPHuC70ZqHhidluGNYcGQ4vL
G7AQVjwAAIjZK2UMCpr37krSZ/H7XxIHn7YccjuZsnPMYpqiFIE5YnyqMDBomop6ChoOkeFt7hxS
3MPbCmM0QW6xZG27XzUVeEfW/65NW8vJtWihg25me8934foaD1nhPtJp/DE4/xLYYpWZt+WAj47G
VyjW+wlhD3Hveo8NKlFblVprU7RLDzLztXwbchjgE4pzyY8uVYhlM4D/UFXuG7TDGrR7v31mrjok
NpmHcpCZc+wiH8Bj8NF2A6CtSdUdqvU/4s47uGjEXx3OWzgh88AOtAQ0j9SY/ysdjN3GCrKd8tHl
+nG1L3vpWWaGx1Od71qJa9xnVv8ymUg5D7ZxN8pdxrdZ3LwABL6yx5dWmhkarxlqg4nYuO8apzso
RHVBmlASkcFxnrMKF0d+IYomVbJGQ1zYD/PAi02xNio9JWens7edtH8ok/3qlVlu6xy4/GllOyx9
pJmNkQl1UtknEMy1N02pnyuIf0E5T/HAX8PbLC0xMw+oWlXYBjw7N4oFZqeetNv9SdJ+gNzcmsew
tMbMDFSjkK3IIG3fSj5FQGZBK9AzfvtMVTu07rP97cOzcHn/zd58snQoBXiDxUh+FnBMzHbsduPk
OpEm6Rpcd8kjsWZ2AB3OeUUrTHFe2oYY+GBCFvemwx8w6xbFQ/0t5RA5NMfz6ilaeKh5/CXr2Ouh
hohxA5HuWCX6gJhuIEvprVyVS1Nj88xnqiuv9NBRfc7L4TAhBRlk6kLrc+DTkogB48oUHtTTITho
O7xk/ITJ+q4MDpX3Um2dxACIaY33sLBX5pnRFNo0DmjJ2dlL42DK+gwwBAgf5qWz6daGfZbWuPz7
p43imjHt7SzOztIwkiIEc9hCnRZMoqhuL2wMqzYatvJ6FyzF38Dh01oelYOLESpoP6QxuAcp2Nry
rrIE1BC9yNcrFnDpiWaGAsolnOCmzc9F0sDOtv5zPZbvlJuQJ9/ePl1LDzIzFIVblWNrWf9vKLQy
TqZrP8qchr7vhqsO+N+TdMWt+pte/vS+enBaDD91sjPSDWc7M4MChOweHI7Mq1FBgCQo/TU6+T7W
TpjzvjxMXVvuU9vtN6k6AUnvGh86Af80rb+Nbu8+pOjKWoksl87izNFgVekqDXTy2XMHFQgMrgRZ
AyVa3u1uv+OlBWbmRfc6rRoC/NfQlCB1jieTY5xptRZ8PdsCJYBLWPLp5TKFON0jmCx0Qe8+Qski
8E0V5o3aWAnfegxZaXRjbmOJggTiqiAp2xDD4wqF6dsPuGRs5sG5wRAHt3nFz8xCLUwMEoVO7wRx
l53jNhvT7N/aqkKmp4a+TG+Wb1C1CKqMBF6DVgT20+gx4u0hNLv9c5ac+Hn43nvojqo05hUmVW7d
Lg8TJIPi9MkSGxexmTM+O3e+YT6hbBqMXratoApklXJv8P7UQP1HUhkQ7QWoc+SYdLuopXGjWkmI
Lrnuc+yopTLm5Aq/znPojkNsSmfuweztENWOBt06rm+hn7INiwK8Erq26uVAXzmBcxBpN5Tgm9Jc
nC3g2KoAGftTk/InW5cA0Yn06NcAk3o+ZDJSxJYHbqJr1mCN/MGY1+yL0lzL7C8+/8yqWbRRIwdP
6yxKvSn96tFjaRXKzI1ak+27HnVBxF9ckLtLXDFOXny4vS8WzuEcQGpaouxrWWICFxwOmvd36Kr6
nkPG5/afv978jnM4c4hIzwfuOJyfdQJb1RjlH0gk17hWofAAMaYkFghWfTQR8feps39X4vckNq2B
KRMzKTcrP+Jita5955k186kYLAXZ8HPilFUAVXIm4z92Lo9ljG/rTnJvtfbdaIBWh+xZJ1FXWll5
6fXOzFyWDkMrGDyO0X7t23td70H/qQWE6K3MDK2seZr8+OOCIe0M8UZGIxoN6yev2Ku0xNfbP+Jq
Job6cwZpMprxODl+fq4xzOMM9tYQTmRhQETW3hO0YPZIlZxXPY6rlydWu0QunwzvYEsPEukYhu19
76NJSwuQM7LP8nGKprRsMA3frW2uv2K2//muWOvyGz6tRVrpUPDN4c+5gJnnCUk3WrdbMERzaGen
6Z12VRvJLI5GuxqDScfkteyQeSop5Mp4dxZedYf0zKGz/kCkGmrasVsHI3eygOEugs6K8zUBaegl
NYAiRoL5YbSdB8kgGVKXu6RzisPgcHIQIpUbzweUtAE+7oIsxp5HUh24Fz8v+Z63hQiSfLpvC3vf
9pBFsZ3xzlZrh3jxRczcPIb8ty9UjYF2v9g2U989Fra377jEiM6UQhgDYJ+6FKEPiMZAJxUlju9E
NRBUb7p3jzR5NafmkBLvuXXTL13bQnDPTeL7xPDLTeUOe8dhbYBi2Lm73Aeef5lYyTcu715QNXn3
qd5n1H1wp4HvPU7vwL45EcSge47Zcjs2d3ZBwtSlT7jcTmnXudvUbj8gYLtWdLhOEKf+fPIvHfqL
PA7CldYfzwbrOxUWdey+xKX03+pSqiDp1XgHgZpv1STp/VA45U/BeBOH8SBjL2LZ8JThqFaYBSLt
3sTM0c5pY+M16blEnCDiyIqpdfR0/cOMzed6MGnQNaz9XZLyhXO5Vuy6HnlhV19syaddDfqbmvJR
ZNCo7B8LFHJxI2Poauu3ZghZrA/QM3WQ8nF9wOaqT40V57dP12cS+lPwqR0Y/4SDgpc+QKgiWrUK
SyvMXOpusFEfLBGHoA/wYGh3y4CYK0dj7zC+ctUsGZ7ZTYNIZ+w8x0CoY1dHJMQ2LUYiSKG2rpc8
tISsxB8L3R/+fI7aEUYO3pbMzugCKwM0bUFDFjzKyfPSUPsw3vad69xp2XWhT3+C6qcB50Qe47Yx
v5oAwqeaXSiYx3CmlLop0CoDYhEd+on9mjH6YFfymQ0XhZHbC13nPOJEzT3onvZj0vnZufKnndRA
IxLIULtlODxRP38HmdCS1ikB5eqi+pd46Xd4lve+wnQ5MGNbIAvfLHfN1C983PnUNXFMlEtjfFwv
67ZoOD5nPTkZHT02VIWrapzXgU945tmF4nToQfI7qGWkEv0srgCnN8+/Jn0XDEV+hDXcXgyZJnYa
GLX/MPL9OG5S593I/pjDEXPnB9txQ4v9XPkGl+Nx5YKbD2YXVHtATQL4UKTPVpzdTQX9P87OZDlu
HNzST8QIDCRAbslkTpplWR42DJUtYyABEpzJp++ju+rrLpcjelkVpZIykwn8wznfARlfHf1gzxsA
bnBA3330M7RlL74il5im91HX/0Vv8qc3/bdjYWEd66Nps/dinl6SzXy1EF/kYk5fVk+f/86z/dfy
DO/6b4dDE7DcbwLedZsEkBPBBt1LnfkHtuvXrAGck2SoTbEt+IBdXDr+N03Jn77Kvzui5ZbFi3Uf
DEz1tHXdl40lDxIP1xSp+9bZF0uGp341r/0+vc97ePAcTPH//mjjP73o32pSu4sFGNEISNj+jabI
txETBIEB+WlC3HdmlAD0dXEh0BorFAyuitMc6H0MV/Rd7FjJ0n/oUF1S48q1mSh4ymEtYJ4+DLK6
sjlCp2KkPuF3zPdLNMEXBoIAyKWwfofP2VpjYwPq3EDb+0qQf2I2oyScLjV4znknZH9uOwRgg+1a
dquei7l6/u/X/a8FMT7r386vJU1jM0403ENqtea8goMtq9/+OkP8eDT/5Qvzu9VaSESb8Kwe7jni
mKHvHUq8xe1fbpg//c9/K21B/Zt08Gu4FzYZcobULol0sP9+X/5QpP9ur95nrJfZuIV7Toe3aRxu
tIvukE6KVKuY5YMlLzGgMjWoYH95AP/0C38rGZ3MIrvIMdyD6IYRU1bSpSo1OWi1XaImPfAKlcff
ls1/OEl+91pP1ejmaq7CvWwXUYxN0xX4fh2MFF0uPx5T7tbq8N/v5P+InP/tGfjt2GJNg3XTTsJ9
5DL3Vvvh1+i2cmNLf7Rzitq77uprEuMbQj6gFFpFP4I323E03BYBPLF1JRv2hW46z1k25SrsYDZX
71vttycPdw2QB0Te1kKdVol/4Ptw79ean5NNIIYX/AagzD/7xWdF1kAMnYP4KI7VOtCDmdpP//0q
//17hOSv/10kUoyX+IfO9TpR318gqS33FAeAEn/lRfzpN/x2QGGhaVaDEfWV7st6TAf406WXUSkb
PfzFYvqnX/HbYZDomcaA6SXXhLvuviMtv6u7wZfW9/3Tf79P/+N7+n+fhvj3QSChez3axYvrrtqd
HnnYGD20MYBJRdd7WCoarABapJjnG0/aTwrS+Pgwrgk4cg1tp71gQ99jDcEkoqkhDy9Yn8RYUNoY
TL4VKMgayaxt5Ic2D1k6YszYPi9k+kRaL26bXSOrvMc2Who+HftpIAcWLQzodGkL0evpbMdInWwz
LC9NssnL5HuINgnCkG7k6j7vNlZInkGsBJZjWw/EIp/pKdv8dgo88p8b3ka3yA+Mzgb4/RxzzRgl
NejBbWOGL4rZv5I+Pz6Tf3sffzsvWoJ0Vu+y/Wq4y5671b4GjYbXp/LGQpanCkC+5o9dFIhCpOtH
sPVj1v3l5P2j+OjjCfq/eiLez70ZRC2ugpm0YNOsD300421lzXe2IwAYii9TJjvkZbpFWJ1n1bnJ
hv6MnX+GDziDF/FuMJv9ywLuD6UDFDv/+w8SgwrLXkt6rRqEjhiDUInGlu2wVWirzV6YZUDZj9he
uqg8arOobHkf3irzl+f6TzSX3wd3ehts8FkHe3bUdOSiQv28tkhb1H02FyPApSCcVZ+8I1/MoMSd
m81yqPz82BN2FzNPPqGazQezX9gwiR/QaH1RE36oZvo93lySj9N8F5r0DC+hQIvcX/spvlmQooDe
av7/KjD5762UHrJ1GdJpuYoFQ2aqThOYkTEBu7G3ydEq87dP6+PM+reH97fT0o+1b0yo9qtYuy8s
mqFld9PTsLSAAnSv1SvhoLh3zk+nGAlvSdIe//v0+fd7L/492IjqsOl9dNBYd68qIGFtqVNZGkQ7
5y5jU7nMg/rLr+Kp+NOr/O043ZHZ2hhmgHwgAiqXQsNobfqiJTxCDZFpZCs/78sshp8GOvcMq0bM
GXaMIu0SEcw4UpZUfb7XOBy7HKHp3opHlUEa2RT9QPGdK8ZUpJDe73jOaY1ROG/i17H9CGtAHDS4
bb/UFDJoamDfnHZM5epE/VDdjqvysKo5cAjnd2f9PTNLU/bolk9qi5OoHEhL7iGEnswZS0SZlhoP
y9exCv0JZjsQITYEeiq/QecNTw6BgUknhyWRzRXQBZwy2egWew5Rmtw2lk9P1JAK7IUd81e4IGt9
NBn9pUy0/6xmgKGaabR5INn4pZJrdd+qRnxz2To9BO3JUUuxH5e9cvbXNmz9RyqJaKqHPuvHrw75
fNFJt0mDfOJp6LG1G3CDuauMjY3A1oYUMTM1UgId9sRujzLsWWpEsPRT4ko58nBrqNE/TRs6QAmb
T129x7cZXgPksHpci2ag1UFEtUXO2eSeZP/BfmYACx47fJyPxCA95j5rqrVFarhPHppEVQ9RJc25
wdw6QuwKZZhgNdVw3uuVdZ8iyMNauLCyr5Ht4TuWSrADd+xzrAz5geLyl9jq9tpZ00OZmios+uKG
GCg7YGLIVoyKXQchch+P09GmaqjL1CCC6Cxli7jieeheu6FhOJMbjXKx13isz4veGXnIwPiqTtBX
hOVs+2rln0PbBVkigxA/P0HuuBZIVYfrapbCnYMR9IIPoMVf6a3k6PQWlSLffaHI08sxi43sa6Ug
fLiRQw2QA7jWobVjEfkm9bc0xY9+VF7QmPWKPBqnCMynwrNjpVqnkLMBPWJ0gFW8hf4XDD794Nep
Pxo877fN1i/HiXfD7dLKDpmCg8GsfGDSH3zj+u5J1mlDjsmAZImjh39cQEq2Zn116NwOnT20jFHb
PaA+mtK7JFRBv/oQBHloU7oDnljhjiSF174ONf6S0EQneJOQ5FIYv9TxVcR+ao5sG1Cksgix22/z
OJv9Mao8EC1GuKj7yuatXiiw4JyB3MVgtZuRNT7P/pYx0vDbFS2s+WF2Rc0tNQP+U4f3JHlq4K6M
0MrVVXLUJvHiiG1Tlp4XX/Vp4Uk1plPekaZFhsuwZeld5WWmvskYJOtjtSfcP6QtfuCwuxYighwe
9rF6gvhMcqj4VrEcdehi817DO22hR4rnWT10HA/iKZ1mjJfbtrOYkHVAq0bHToFyeDfuO4abdTqp
0vZRhQVsUGGW+ZCBJ/2l4Zx338KW1N0TLK+JKQ1J8fWMJ9rx8+5juf6yTEfzU00WE27h4I/UhbsB
jyzV1uoLxtjd+M6z3vK7lCDW7lvdZyswCjwx0WeFEeG45O0g0d+uneWgmMmlq17xU3567EKyE5kv
PEr9vUFOyHRCRoKYEFoxEP/SyHidwNTBc30jJxfJMjCxdV8E/CkJFN+NxnM8OZKdunrKwt3O1ajP
mbUufCV7ytzdFneDosXcB4IFYxAjFxdpx9H/7Cu7MOQTUcRXWNok7blZ3aZuOtDh6FnoDMUsgI1r
s1/WzAElW2DTgBy+kazxx+k60Wj+4nfRjsduwr7nluE02pKyxfDVXuuPMfaXORai/uyEh2gtByC/
iqHdbvZQYfkIT/ZlxWuyTz1ypNuyyqoBoeO+SppvvtoGedXznBxNr+E6ahb89we/721VCsC6whNC
HQdwwC2FZPks6bwtAMP5mTRnklmz+uOepYO/RSgI8mMigVHAmCukmokTLiKgLmlmgB5c2mnx77IW
TJxZ2zEoImYHCc7Qi74/dEPd0J97P0fTydFsXG3e93LecqExEVMDNZGDfbMN01vLYDR/9I2vcb3j
pDEqQlFPgroOkHTI70OTWWwid9rigsoQFVr9o4RZomcZKJ2uPgi9nmIktKe3FAbP9IdtGaWfxxr8
2qMVfKy+ctov7M7JOIwQvuMh/TWjvpAXDat/QP5SxGj8D/rRsT/zPY7Av/QzYmMSzMHDu5xn6CBy
PjPef5HYBtJja8AwvKtHItbbJXB0A1BfqLTGTGCqsvuUNoP+BmgmnUFSlMtQfU43U0VHWy1MHJnc
VnVreOuiIvCNJvrgWMxvmjFaolPdTyG5WeByM2+A+zDsYekyUzscKsOyBUheXCbkx64naPTxi1xd
Hz6+HMNWVDGwEqBrI0yYyBJB3kl9axiWh6bYlRLzT6iphvrN+sSOb+NuIpkncrPbZwiuav3C23mp
36fGAL8BzlokpuQoDIctpBzHjqa3tcYp+8SQgzTosyNEp0sBvMcYzhi5rFydO0i4t3cHZh+uB5Pw
uCq3vYVAP08b0SHzD1tckwBgrA1JUI2wDkkJLA2myj1SUiVu26oaYMnDRrBPkEOebSKFv4ZjDxSf
IOAep2+DIcuanJY9GDMjuBVWtu92SsK4FWKaw1Q6LBDjKU83r2YBFiKNoBAbqVlPVZO2A/YmXAiF
Nl9kaeSvAKxM/InNTixLwddMhDeLGhNKA8iVtAE/ZuTtVkD607g9b9JFYi6xzkDjHNJ59AjexPjB
k5P1EUYWeeQ45Mt7Gm31WUaezr8SglHdaQFwrTtptM/pAR3QBzhbOouCaTUD5EUYDstKYZbnZuGR
lj3v26kRS82+RZX2Q4mtSfwLVipP35GSxOsz4rdqvIExQyCe8Y8sWuEWFzW18alBuZHeZIqR9Twg
eHndzslO+TXttAfTZ1lcfazQmJHPntdqL0UWVYk9KbbW0e02RDP9kTpGznFMY3tKsZO0pfJmSOYi
A25Y3RlNKLtr120dmqLaBwbvPuJoH5VTPv1E3TyHt2HlGFFNPdQDyyQKBMl9AA+NGk8Zyqj+O1hM
4IvhJfMhvfQ11rJZrv2ayTLlqc1GrGpIhs0tKkucGsaaKc9WIBnTBNvTkKOqWmJ/2mpIwJ7pLlYV
HZHcGdarE62xTxEdEgpyNWMo1/DVpVtbSO4z/Y+KeOjPqQGtPI3bi2YjcThhs/bb0mXRBOrtXhuE
NWwsvSR0gPfZZ4NHFmuEQY75p94qkCf3GckeV1TWgn8de9xcD9ggO/ZcdTupL/OY4gEUa/3hsYOR
anSntY8C/pK0jncMrHi91k/Qgg7XeHDm5+oNLkNb7WfVJssvKQc9YT8z+7l75KLy063s9GYfOMgd
ycO2rn32aeNbt50RO+UMlEmNTviNbPi2HduqHtr3jNIoOcIbS9Jv8QRLwKcERpn0U6VcX/2w+FtR
79RS7vp7NcpIkGJ1uxYPu8MuHKv3phkJXhlBWoUmSAYzfIg3fH/7YV4/uAwEIcAt/CjqkgJAdrRr
G1KkWcwAP7J6lgPOirVGHruYVISKsiGnIKKuMJkDdqGcEdfbvyTAGc20QKoNQhSmNphuKTFnrpLu
3DQW/juZ4qoeZZVmuugzH3EUZ3sif1Z+SXkoxNwtBGuPJTEXBvFEi+iceT3tLrafpHVgJOMV+n09
traNTZpj4EPcXZz2vtMQlqUu3LOqblqaT2KbBO7nqEefnYvoQwXgBqqntrAdJM749xF4Nk2i0Y/i
gsDxB693Bce0Gow/8K1fu58JNNhPYo+rIwKu5HDjUaaPO0401iMlFbZj9YKnlsa5tFjWX4YURTSS
ytxG7ukY0sTnVZZk6laIFPgWQCradCrxP24QiY0v8YuWXbasdyGjXQDRt9rkoYGtgDyhUDCk3Ld6
A0AyckTI5ylDtXL0vZjSpz7r9HJCVEB1G6eYWbssUSeUXKru8pjUmTsBlMLpw44y0JUdw3PVlj2B
Mydc5qRNuoCK+mOgpekM8fxkwwyYsB3lPwu1DME5LH1Hc4rD7JhtrhX5zKp1OnQgKf3cBOYc5sPL
MQ6EYSgLfKeK4VCYCZ+30i7Q+YZTPGE+EC7KdciPRTue1ekhnqBUfdGdVst4CI6PQQH7vafcHOOp
Z9Njkg0Y0cVCR99MWNIKY1V0BmnBN2/q9BWdcTreTHWnfFuAfLOBNGEjGBpANcC0MU4OOvajz9cx
G+/0ysnbAFQI5FyrjSyDjADh0lTmzgIK+jXQOFoOEUccVJ3X+1Jh6rIudkWwTIVKdsptTBpWDquq
uu+pgVaxrPGNSJ4/5LYTFGpyQRoQhJ/jwQbo+/J4SDFuBMt/3ovOj5oytLsQUyMhJqH0tKWsAkVM
rlEfveKQdaJH74r0u3LX1GIPk/UMIpccZGs1nUStE323rT3n52XKUqzBUq+8zkflYHscdqyjk09D
Yuv+1nlMqUH9RH3/bagIz2VfIw99xIwAltemLtABdbRMlyk5eK44O/Q1Wb8B7xSdJGPxg5+2KDpE
K/4Z00b+HpBo3B1HG+wdnhWEBaR1Rg903CKEmnb84vg2v9hVtJ8mJIGseQxEGto1VsdjTmHpRAwN
p7LNXkQcr9cgfPfO7cCXQ9ssdR76dc9XlYmnFEuBE0qSrqAUbeHJ4KStDm6PDeLc6kdsmHHCr9XO
kTnvoBBM/UCLdgfAOg7ZfqlTJL6LcUe087TM54SMKFDWPsmjLXUFYJf9yXazOtBkH84DT6qTVNVy
tQYHVErntuhcm9xRioEN1Z1FwQbUTBpX/U1Nd1LKoacQI9q6SBlW/oka2tM8x923Ae6ywrcNLB8V
FEmiwrEbOS9zni5f+jGr0ZbFKJxGtNx7M5BSW5wZE4Nnuh4RX5i2cYaZNwYeoxWvXCOUdoSGosBB
UZUwcscM70FUHcea9OiY2vGyReuPEfwYVI0KDZuT+HtMW68FXYcK779idChcPQYIhBRDFxBPv0IQ
9HPX4PiITTR/a1qgb0Pci0fRd/YzxJfVxam+uto0eJwnYch5FAQCK6kqN8N3FKICrEaQH1A26Qy7
qgX7w8MWLEo6Ifz4HQvqNO+qzAIPS+WLRfJZ7gRXR0TMu3PdoQjMrVs/UpEiV92gq0ZtB2LnKcyj
uGEygyQQYT6QXMPJSuA54aP+iJpOHcS6yfpPHHoUwGhu48dQtwbtP1I63uskkPMQR9tzDCD8CfSF
uS6E3/GmKZMclA2kbHjofvh5SW8mIYZPCqFyePKZwWZBLEmu8TAcQ6LWG7THGNtb5co943jQe0C7
GtNvOwQl43J0UaiBYAJe4101zjzYjKuv7VKLHHte50quafuKQGVwoWrQcMTVkBbGIzeK6UCR5fgp
Uap76uImeatoZ37Nao0e+0WgMAPw/fPeRhG/4yLVD3Pvq8vCdIZghxZm5ybWqAE2RL2fDDYibyPO
wXAWO8ZcBxC5q5NNqnUp4q4huthNtZ2rjCpdtiSKllyS2tJD17YAUafDvMHsZ+zkDzWur7KCsYh+
G9yKezk3zUZuaCz38ZUl4yKRajVHpkRYfTSU6NbjOB/2TN/zXao7TqE7w+hUNhgiue0HIZv7Jtag
7wS8UTs+O7SIaCtnzBNwT0blCP3Np3FnLc/7iQ/Nr8rYuisIaqh7ZdkqDgp+dPB36n14VBQl5rjb
6bpNrOmRcZUGdY/VEJTcO8pfVdZjrB5ilvnssKvw0Y40qC+KFFf9m0AG6gXA2fbIRNT/qkbS75h5
LtUVHDgtc9gXsqTA04FFEiywkGHDZxA/cLnga7TMjnQHiXg3j/CiaEmObE2AUOolZJYFtGadOwRu
ebggNzKbS+cQbAniWWdQQbrkSbMwiLuoH9OfRBqvC9joUNDCj+a+kS6WeIpB8Ccl2xuUKRKfalvC
7DJ+R403fKmgRH1vQ8+TnKaRYoVYYpTGevIzu04rusximzNIYVC6kq+mXaZ7HAr0rcce6L3HHupx
Sactywmp8UxGyz7eLUsmrotW+gekNMk/KNnkF0+cRE+m/BzdbItuf+kK9VuOuKjNHhTqpPt5H/Re
xCvPbqgaGA7zcWDP9YjqLSd4/nW+z426YahAdBGsZ8PHcnX3RzXEcEkISK7ANvkYgUj8Miw52OhH
1J0OQ40m6KbgED3LLyZVcQMh5ARYF4ND8H9oDHN7PyakRu6R7ICPe0SELk62NMb597jvUxV9XVHV
XZN+Hct60oM4IGoPE1fgKOsMK55l/MQ6uyYFidc0AWYZSbNPO9aPZ0w80JvhUCQVBkNp094GiNJC
If0WnWUVcF7oNgj2Rasue9jZ2r601KAD3+UIz2IsNWYfY6iGHYkd8NeGT42I9x/jaKfzStIhRhKv
8898jKPvUevkqe3T0dxMgaP8S+B7G87bYsyr2A2fDwT97BM0/Ord7nVTn2NL96noV4z2jsIBGp5v
rHHfGnC8HrJh9vedBHmnrJJW9yVmFmIuPHoQdYVjaZvO+InsyoDp8CcuqbCHWPSIetiJCWBDpqTv
SiHAzio0kRo9B0gN42HsY/6ULRs+UPy/NUKQtN8fiAPFK29xWVTHla+4stq4Tf3NouzyZpIBAoiw
NdhniBCnJxL38IygOUERHg8LSFqzqReJ4azSB822aC8NX1V7NTv0sXmNdTO74H1DVHnCR3sxGTB7
ix8puTC8dW8RHM62aFCY3GWcoO6sCJyIF1nXbXzxWQxu2ATT/KMUhvl8qncEO+a42US4YHig67KX
GJCdEW8xA7M2ufQG2Ysbgc9K4hryYp7pA2qvbUSXMI+6SOeVGLRwFol1VeAf9y+r2iw7q1HVX2JD
dPcE3aeOnuRG2VagQG/XUzR0ajzWm6SP0+ztWz3uaKQT8yHXgfC3xm6FxvQH0IGoQHiaDAr4/A55
y6Tv+XSHbWYyoqedyXpASJN86Gw0/9OPk4GGoW4hBaERBitkmbsGVhTdvCEJm8MfN1mGR33D8tUL
VAY9GrP2CN2zPvWAIsq8Nkn0A3na8g4TiVScNmzbL9iBOPuDdz15nnvl0Av1FXxhZHLhUWpOLhhB
PmrEGj1QRfYrRdvtgZFqsaTrWSUxbPRO85MHr6DOvZkUErsaxGcSyufLR4JxDB39qk47WzRa5t0l
JQlDjwK/XW475DeiS19WHw7JmiiCuF3afQndwLIDqt6+BX+tnbpT2OYaV/KExizvapaWLQaVGdyH
1MrnOdbdHaOpHSGYihGBEXM3PmuPIBicLgtwS7TZf2o+ZXvR6AwIkY7N/VhmGcj/1yTg6MeUN0V1
kRg/KNRPEYo1wgJInfmYmFgfVrG3c8niLLPnWhBEamM6yhEMG2u3HDwRJisWRRLkSy0CO49NbG0u
DCY2yEVacKLy2Gf3SRpBBBan5sfK63pGj2HIfLSkb2WJMws1D9nUUTCf2TzKOMekuesUARqvdeNl
990WDr7ddJo3DZgCBzgERlo2mD5d5ASBN+bWycE2HDK0KsZzwox8FSPDvAqJNCJHJE7lXlU0DglQ
J1mDUs9+2K7WNrbAD2Hd+PFSSKPzJZtUyCGhHk/cfwTVuwEZ9WuSgJ09aUj4lwlNvx4c9ixz1j9P
fbt9T8iUJAcJZa0tlh4ldzkZg5OApUlKHrVaxUuDML4hH6qufoZQfYvvQ9qsG5p10BkOLVYTWwkZ
6YrpqEt8B0wWprgFvnjS50NXmSjHKm17blXYpgNm+rgH2IT5Xz52pAO2VTXyTWW69r923iGmDe0l
pgWka/EmAYSibqqeWwaXUuyBF6h0tD8G6OjrU99Gc0CFPGa34GuOj9WkKo3ATgB6DwbwGFDjZVaD
ZlQF9QzmCFh8G+JgXrBZ6987KjdQQCy156Sh9oR7HjeTCu7qMBdbjxxd48dmYdYPZsEzlfdqa5Ib
HRY9XLf/EVl5iznDeVKZQ5g47JNvAcPuUkGR/XWJxfyNO7r93NDYXDGAx1PHt/VlbSjjKFVTyCtq
JJE/TGhtLvhqQUmw8Tggm6MH3BbdTSP5tdE8Gl5oG4/iJFzbdGDhZdAnYzmw3PvYCneDBZbPvm/r
TrGN61F948Do3TsQc9uPftfAgixkpi9WYTumTKAX6CvEzbTQ6icanmSAybmCQQ6bku19FP2Hhy1d
aVsiW1ZiMSzgqnFVu93CX5deZnDfX9JleWBVEh9cEtfIthpi0MfZplFThPFn1q7DfKcq7AhLL9R+
U8eCXdIAEMG4IBxLk3SHHWCrdIKZr0RDFMBLurT4oDEgbSlaUDnggkM1Z0AFX+MeYweMS4FRBHD5
JN2K/PGApUo+R1jOjMbOv+Ya82Ic9TMS6JSpXjfoWyUer0G2BxX1Mw6eJYx3SbSaXy7OUAQnlsgk
xzITWxapzHLXjT4gKwSWqU9rpLHkBGD484qrDZfxAAtp4tcYi+CQ+mvlMvq8Rbz96XVEyrljbUkJ
dmUWZwwOOo7KkKdalpwRdd27yR8Xjl9PyaiPg2kx88tqXDIOSx7E+Kb6iLEwcCaLnE0A+KMNz3Wd
oRNTu8HqvUdMfWdalLxzvY5vs63DoQI8BLdK1DgQUNl+rMww3GBnpaqinTOk7Eg/v8p1gito7HGG
QF8n7xYnuzMknD7GbgekL3Rg2HdjaVb4JukxBKgUR+AloNqjg3YXyoH0MEL8eVi7ZPkyRcN2YFg5
PwcZNQ8uqU2BMSe8sxJ+DnzbgW0iKXDkmIbR01T1pFwGDBBwF6pTw6ca3yBToS1JlWSFc5Dz9A4+
qazfgJMUi36jNPgbzL9btG5muu8dZIVphbq3oFhtndmAGQDplbmbuGc5RqIrWs5xuEvWPu5z16zm
gOg7fthceJ7JBjsWBw40WWVydm21nmOKZaz323aLZmMDyq+JHmd4G85WNAnsRm16hEcO4lDlm9ux
SbLSB/vDg8Fa4EehI+56RBNPbU2XfGvNdmizNXusbUJeFwNLFhaT5AFD3QZKY0d/4GHnhz3WAH3w
uYJbqiXYciikQLVcA5/l96qs6tm+cYWZIXdEnQdADg5S7QNO8Sh6gxapwkDTvNFNuJNYqvQ4p6v7
eC7inxLovkmXO8d48GCFbJ60NOMRE2msRStgZHgvp5McNxnlppr/meYIoxk77ZfQxj9RcL8HtYhn
MLq3wyQ8uV8tdlZw8CwvBByUE9a+7GCiNbukWR/dg5HxBgt3V9ZBY7uiQKGMB6z20IJY3JZWxi+Y
LAwnDK3qK0kqfYTKDlJottl3BljNGXNI8dT04wvcXOa1QS50U0yoAU5BD3DqV3UN6PyYPlPk+B32
HvOIYyQyJKtDe8WQ47O5fBslgdyK/pBQ5eD9nJPDDh0a9CsaWeglQo1qGJQSIMGyJZkXIGr0qnHZ
A6V3CDUgBGFF3tEamW/Mgjf5phfP1/pKJfEiLpVso2LSu3b8tIwTLsJaRNjHPIbNEnXrJlhmo+Mm
7FJjKjWOak/wBXDJ/GUGJsufUbZt6yeMUm2LZdXWx9lnPczxj6RGou0DIBISsCaabv0vRNTvCCNc
YeLsEESsA7vbsz0d31Lzfzg6r+W2cSgMPxFn2MByK6pbcm/xDcdxEnYSBAsIPv1+2rvMbmbXkkng
nL/2dnfm6y7rH+GiJIDmVjJ/cPsq8C6raqqtn82N+2E8Z+3PbuU00I3eqPP+OSaeXnHtzQ63pF33
jn6LJ5X3fyNLB73ZtLJw1K9o4l8wbdhtoTe4uqY8mXzieQ++ceKvacScUflhhBUktSpnp+Y2/T9R
t9y54Ti+5nqinQF5mbJ26XzLKgHUDRkt/XHUbJLtSLL8RsjOzb9NX/lwXqnlB/V9kaX9OwulZEaq
OW6apKhX824vJKM+xUWk8z0tc46NuLeXV0AVFzlDlVby32ylY/sqS2HaZ4fgcZXEBRf/slWhVuWm
4GUtL90ge/SIjr8W7J3QWP6Ga7ltH9pxJKR4wTzJ1F0ZAOuk1mSWWIx2SGbOcez55oK8NM0+R6sz
0QPTll28Gy1WucE8K/V70fY8TPgfXcY2z2j3F8Rr5DxWgCzZvzwa239TSPLuzsO05hXbWdgR22wH
wnCibd7xCGrKV+uR0WfMdkOUW6+x5ikhudiv8t5GmFCEFW75HssqcWsTecHROBbgxqOYF7KWojya
lpcxh5zZFgOqJwsrJcpWZye68dZjG9ipPf1ztKx8ewef1/nistR5Nm2GgFTzhHt/VLs4dazpsxJW
q/9iwcoid2MstaiWeSyP8yXpudbBlLmeCsi/YZHZh1daMOKkzHuRdWpkPkTNtqSrsD3XLpKjWx51
PKbX2IjGOaL3UeZEx/bQdFss3VF9PyyKst+QxDXZn3ToZIxFWRSsX/48YQeieK7pEKFNME3bpolD
/ZYDbXlPy2Qb2W+XIZyCdDPOQjH+Bs4q7q2CORfS2kWhYft8Q/OG+E2l5YY0juUyOF7oNXfspGy7
m9alufCPMEII3C5zUKzIf/IOyILmpjAjfoTwQDCwyc6C+trDh9U/EFjt+jFwYIl/pTNik7oLiloX
VJJE5Cs1zAohWjm4rYrPvh3dhlLq3eoEbcvulI/WiDp1dSzQhkPDLzOjLh7hZxge27Zz1087m0lm
8oYxKqpnyAKju/vIdsPG3kYk1K2/AycLlu86nNA5ewuOqd8LiMDU7wvPy/K9jIqll8ngirW/Zvgu
0WqwBNvbBXigOdANHHvPcvUYTdE7jX0CH4qM2V75CNT0lkjcNxpJ2T/w/irc8fbV0byNRqOuSLTr
WyANq1m35y4N6SJIJ8F+YjzOCb7pppa/eZlL/2qPbkEfnvYwPzsE9PL2V72XJ7MzRCQIjzExQHbx
PTP/LCM8Vy5I/6085AXZQfrZWj+nwcB1vdqNeuQwCcoT5FYjXirsaOmDtmu83Za0Z3OmomzcO3Rs
NVtE2mJX8rgxm8x99CePy4rEda/seUUzxgpGxn603hvO7G7H56+nXdG0Tr1FluTtnMBep/vUB9D5
FtkayC8UX+6f3sP9D7QAgQqsrSP/IiCp2TmgNrxDGigEV04X18+RLGJ89EtgBwHVELarrkCN9WeO
yGZ6iFkvTAIxGvbXvCsIfDAe7+9OxpDAG29aVukmfe6G4l13o/Z2sWMvA7LZZX0wXafXDh89JG9S
luCvjxaqF7GHYp6bTekZYRhIlv6ud/tpSdK0TvMj9ZY5rGRuLDKdQvp0/M5dnntqWPwPWwf28m23
Edp8M7GQA47O5n1xnZnOYUn34K/ZibvDqFGseVkQnmKKQ/cggmuVuFUtxk3k2rxKABmUh8kCd8sm
dgORxNxj67brUAFscE6G47HlAXBf00qAEsnaqpM+LevHwY/64GFg2mVoycdpgS0kIKCqinA9BeS0
n4ZuDX4wLWEyR7Bhf7pBOL9k/GaHBCG8IfGmCVCDhrZ6VmgEwj8B2PzvNOVtOS4VdpCtK3yQwdBm
FDyFsO/+GVHC/OQXPl1XTdNG6WYSNnatyiqru7LKSQRZvWb69mXsLff2EssvuLzlT5OGlGTFMs1R
eU++D6uXVVuWAcyJOk7nCJ9wmVNJ4IvwCMzIHycmYagmflnZplit+irriO65rJkPIgqXctsXGhjC
vr3IHeEACHOl+sr1uBKMCp3OXTFLIqYj361uCdLd3xqi8E+ncVW8rPR4fxkLTfpTWVd9eqdURYG5
baw53qcw5GqHcHKV27gdGgYT7eXtPYZCzWNbAKLsCWktrecAfUdL21GlfkPJ3XTGN7iejO+lm0D0
FxKTIL0zW6UwMRl5PLq45Y4L42Fai5wIUz9PoZ0+AOCSubpB71oN/5wxz5xdjpSFYcuOp7jatsI0
zgGjpOV+2l3a9e+8VZhnncYAcOneruqHGBhbkQXQNuHfIZbV78LpeodnaJ3yfbhqGdxigbiqiwHv
ShBXfZisluMeESiVw2bC7Z6MQyef5sDtATcVUoXiMXM7P3sGqAqegWCr7E8wsFPYUzl/djTwPhHb
jErcIU2uIZ5hGjj7yUuwnjPOric/XbIwCcNZRLtgwQGOeaq3/OJOE8Fef1S+bDkus9wSR80CFh5p
bs3sfRgAj+xReBXTNrM1EpXGRHhYRNaj8Qnr0jYvPf92URttOp9zKfTbyAy7Ylb0U3gZeaSvFCf4
7XKo3Wb1thVxu4/Z2NnxzkeVxHO1NpqcRRMb4FntxghXNmLuwu4hN1WeftWiLomXqfWcRkkg08jf
ACKt/c7rg1Bco4zR+KGptDo1XeH5kNCq51yayng4j5HRr+StE5NjCXeg7LxvYB06KE5syVN2ChtO
+uNspoEktxEBHwQH59CdNMPq3iEftauXjlsJUXuLtQEhuQSo/BTr1Pk7HUufH2PWs6LZruBTBEUT
n4IpbV9wJ4SvdhzEH8RkzXEyOtq2/plF5vxZtOlfd/TUV2TPYbdfYLAosk7lku3qFeg4IXdUBj8u
Zx/9KVNMPcZzpHFv7+YmH/p3f4X539f0g6R/WsaM8GOVYn5SmVvfWYw6z4OMejQoleL3VafCwDFM
U7ixLb8cAI5DM/DUT3Xb549+39b2w+ygQ73U6WhdZIOihZuzNffSYqxCnV2SwdKPOZwKyk8cRk1e
1zsRWvmth3lcBWy5k3mvLbq5U0ffe/bYNipPNFvCRrJME1gtgvioWvSdc2v1nx6p+PGmpjDlQTrU
BjwKTsV8u5Zj94vNJEMAQAAGMAcgTnutmlrVu7bTpka3VJV5Ykc+LtS4deN0g+bR5YyK8vVXYJwu
QbY8TDe5vPtYD4OdPTVzqWjTCLu8PCnyPG+zP68KkR4e8JKZPfG8BGOB9tpF4HfImf4Jdw5Ts6J9
Aat8YSMhyqJX7nyP+0VcM5n2p5h5AaEFDSHeM4qWxd+ybA3D+1q7yCtDHTT1ayFTu90V2YJiB/Xs
Un4EbW5GtFtyFsUFuV4JFDz3Y/oP8qAcf7H2BK6zSYFa/T3T/molnDPNp9U20dBs4m6cNdENUcmN
VHMvczi7Xhwge4TLkocZ7RNpW4NzC+VZrYmnVlbZOMpkKixHH2MWju+2LWN+gsJFbKgiiZ4oKYh4
cXeG462+arZH70FT1GVTsKPn4HFpgqo+9ir1vE+ChjL9Dkk19mCffINNtckFkbTZxgbGhdT1Bbis
mVsnPXbxukKHRwTifXCD0IhaaBSsh/aGg1CAUWYR8GpGB+Yde0BACSVKYOen10gFj0Rgtf80Wmtu
EmdxlpPT5jnIgkA4dMmnPvDuvEAPzMNpxdb5w8vvm10+oKvcSadhh/Xrxp33TVq2wbsftwo3JYMA
HtI2IOyat0mDGJWpbA74ZNj0Yg0adR8jJI357t1i5aXOlPcbOwEYQeQSvnJcojymqn3IcjAWp7L9
nZD+4r6R+D06/kFjSXE/lSoLTdkAUtu7tHeb5nXFL7tcqf8J9B0EG/rxyhaq+lOPU0TQ98CV++kO
EpCf8rfe/whq9AhApJ4/70xVMwZsEL4ypeLtFiu5oE06nvtqNH+GoqFLasMZwPsdoi5GIFCmWX5C
lFJbr7D7iCENQJt+CiNpdUe/EqW3d7OQn9DxNRAXWjRdJgbR1okvbNC/cTvxjrWAr1DRkqv9ravy
0E94KgfvgW44wwdw0aDIKcnqoPp2Ij5TknWTvbyzoOvdMLa2zuAwwpWgAU246LLNJ8XYbE1p9tbQ
gUTiv6NCL9uCY8dF4tWdDFHJU4oxvgDiTA0YZydr3DeZMA+Vo5oPYzn1s41e4EQBnzh4umvu1IyJ
YdPRnHPXKtvdF8VK0B5NF/MzT9lybUPbekzBYedTWqZlycxJ/cqmzeO4TxyEobsSIRLjfEee75Y/
18SMzPJjwBiH26Jy2hCdhU3fZFoF5sjpM6+HGNHMW9ETS1wVvffDEucVTysvM+UY9WwIblYTm8yV
cwGPCLPZZaGLvfjHQumX3IB9TgdkX1mI7vwxFn+bxg/6t9A1s3up83qF5u/pKP6LAxRkeRbt+gdc
YvGOKohiPsIg2Ga2ftARQ2Pntv2QQpOhM2zdEKVL7E8kqovA0/VPO3ahf4MqPBXsoNkiEyQ87M1f
19Z06jC5Ng7RWlU9+qeSr65/H5Y5rtARtk6L0AlsonJ3vmvhxfLqBmmga0epWDfKjlP7l+fBQ2VM
OlNEwsDIaZcRpVQje0kox7PbZMjsFPiXXyr6ucR4yBsv8dQrgWwR+NB64+/O/mnxGY/4FqNLo7ou
vTrKq1NSoJfs3Zva/BtDDgCjnwsdbpUyAsAs9v1oeof/8tu7PrbyP1mVB28rSx0PlpOJkvvRRhrc
ruBsk2QirNd5DREjR/Ex0oX4WyFOZlcfhjcXz4TcN0NIcQ2m1Plvlst4nwfrII+miH0UUm1eXad+
mu77bpya/TqbSD2361RZqA2KLI83aS5VvpvjtvqxYE/xdedZNOx8PzaHILQ0zdBdnVub8ibvZlBp
sr1JiwLVvm21SbAE0R8EPv5zn8riknch1FOUu6wU/LCw/Os6mr2aXLQe2BNs+QphxrhnZaEN/EkP
dUl09uylx6mTTXrvWat9s9mNrYeS1+4s6+rTItj+6vRQPLRtGxJYZgLxKqS2PJYjOyov1GItwVUP
oMJ/syrEYLO2VMipm34GZgTy7uwDJRLuV4oVHsBa1quFhoERptLrcRhE+livaNpeGjalR9+fNeQt
hqZtKoZlvbhlUYX7CH7xi7uPSCK3XXJTbBCYrh/2KGKFCUsheY2MN4OxTsXNVEp0/sSc/WuI+5YX
K1V/g8ymgY20MnW0Zp1/5HpoXyFLYIxE6h4n6LWfvhDry7KI4OK2w/rbEJC3p0e0vIR2GHwHKWQy
sC/KrkKVP8S5yjapXWHOc0a8loUiakgmxbEFqaY+G5Tk7ARyCu8bLHmXtAuIAeZWxhJG/AhW4lH+
iovAgseo13fUY8vDCu1zqq0Q01aTxsWupDP+zlq6gojxmZVkTS0OdJot/JAZ2A2R9mbTvndcnNC5
NX4h6LEedF5AbSKBu8PR18c7nETtHzQpdoJVAZh00NZrlGv13Bm5fFNgiA8Gl8DjEi70LCF7Hr2l
f7HnHl7FDtV0QPWbnaNZqVNnucharYrpgGJde+eI+YeFEBvEkJcX5DjYb9zFuWRtLH6h2JTUbS0x
i8nSoIZI05FQ0UzYR5ew9ms4ifJbzE330WWoGS1+Iz/5XHT/2jrARbCM1uuCXOM5zlN9qeZlOvmw
7xfPK9UfKq6tEygLk43mNdtUY5Rfo6CKL9l8k1INqUP+/ergr1NMNPUsFaHCQwTi47QZLIRtdpBV
XOYoYTk5iwWxQ1xCCmGyFhDUUyCfKWNZZrQ3kUV2Hc2dT66Lskxoq925Y6E/m7kB6wJVyOOtmVV+
HPKFxH1NSX2iSqbt2fOLrQwbt0pIgcPCsbiDzewDtMglGMNLj1JNiK/CPrsOVg8HrFJi0+zK+R6q
0DplYZme02gJfy2W74GGROIK+Dz+NqU1wZbb5bt2QuDuSbsXkG19suZ1usOB0G7TmMKijGK3s5ys
YmuV2fIOH9VeysheNiMD1c325Rw8tgYKQ5c9zpTvEGHjcVzj+cgW4X1HvRzvhlV0T6A1wF7egMyS
VujEkuFcg3Pb5Mt5hXVAlFihCbfj/YL7jTbCdP1ZHSw+JS7cj2Bs1e9sdp0nOEmcphqGSFr1fGis
bgySnscI2aeatgyn7pCYNlzfeX5RC/Rd9JZCLFRbd7azf0RiWDsQWJYFyMJ7h3cO1mxK7XFTxnZ7
HUwlnER4voPdXPQLnKjdnA36cDaYcnGvjCP2WcI0ceeQfIh6FLic3noSGAE4xXtu1JhUxHAWmxbY
CY+yBuhwV1py3An1BeuseRmtSUZ7vzL1RxT4wF9gH7s4HBAphcxlj4hxWKfZ0KyTkXFzJP1PJVHR
4djgjG43TRZUW8xO00/QBsUnwngyOyy6l0XkV1eZUWEYDybonhpqTLZ5LpvPodVYSmNDZsQmH/3o
3tQYUrEy1Ug53LG6l5WHdgZFz6EWZXmempTBKfXGBfKF7q1C+hQHzlodLEDvZtfAKr0us0eRqMFe
hAreqqF2dEQfoPQ+2AW+WkryMHyOE5fjFODDd4XTwggFnps4GlXrsTQKdWQ+0QUwYZfdai7PbcAy
h25jag5+acS3ixrqfkDEv3WjFl6bX2vALaJVvc0BhRPMwiRWyHF5t1H30Ha28u3jGvLHk7AXVLz9
wGqUW22x19DQGIoBesMzRjTviWwX9ZStqzn2TkPToafyCTlJ7/yryrUhNyC2EVI3FoKv2Gf4Rw3T
x397IK1sY26eq8TxivHO9afqmjViDO9g1SgLqgeA6yPaYIOsBFFHucHY1qYbzZx99OYpIihHEV6j
e3h8JSnvlar5jaEIBg8Jzrizh358SzG/OR94yOOnxTEw5FlfTDV5Vp7GfIULYNqHzeicGoVGAq/d
tDdzhtkm75t0SmYqms59ndFk3cVdu5wdTOGGeclpaZ9eHCIVbbk+isBlL6Dead6GQb1+MJamSZPT
53ioosX6yrpg+MtQIY4m8Lv9Kmp7h2+he3XXyHldvdn5KztsA2KKUu6lFa5Fe3X2lavZzdFVuP6F
VWHcOV6JvpNFWlQbD8sUyIemSzJmRTxDdWsAoNH6GmNcUCB7YfXW68Y/NWNhfVcr9oSjwXp6h6un
u4O2Lk7a7tVVZFaLui7u+ktlzTwbJnPuc8Nni8UyXHijwAKovMwxjww63gA7LP/8oBh2bCGCn8mm
FbPO8C7ANUKIIJt8oQQpvdqoBu7xULQHdhyJEaQnbceNM39jZbPMd/RudS9z16fk19UTb1Tpdfem
aLvfbWG1j1Yc3IIC+/W1R3aD8Q4UYE3GeJIlJoMSiCgI4r07VfXTumpv7+hVPApkdH8DjCE4xwkD
YkusquNIXspuAvB/pD2uuFSp0e83LcI9u1T3Fob+/FnnTB8YWdY/yhlQ6Y5zN6GvXdv6DHZhEo8Q
l7OF8Prp5u7Cb2DxUCR9bM/XZWhwMYzu+pPbnvcconE9pV7UPJbuOv32lKc9VPNBRfMNpm8s2S7w
lqfbCvR1FtQ2hJ7DQUjQU7r3l3S+R0JFURu9Um2Z+EMJiggrHSBJyaLuLZoxK+64acxDNk5luxtk
67wENtdEhbHw9zL5aDqWGAbw3sYEU34XqQPA7xjkuXHfWf9sJF47X031+rewamc/jP4UPUSzg6Bj
tOrpojIE7+fJtuz3YUjXkag7u0d7NcqwpEcFcr8DjcvGapsOJeKHosxrTjSUcs3L0raxsxtM3l2R
aFpvrgT928et3+d79jRrSiqEZtkeF4f4I/M06A6mx6KwySPubwI33cZ+r5wgcA5qboCwTM0vgSSD
eV7Zg+q2xQ67TFZ6Hsy8sAhKrgGivoxwUpNQHa77C/Im04LvKHwsG6rpZoHZIp8M9BPuVNw+lleu
3I03J5caR3GyQtO7Xw1MKCFVqTM/cwmG46vWEdv42rnafwr7ZV02VW/x5rZ25N2F5n9dL4VgD2hu
ovrSpFZNChODdDnci6Evl3GjYMH3RCSgxV1U4UdbS/az1e09EfRb1L9uCUIc2lLyV7POTPbW5KGt
f6GKvvE0RVZaLPOyi8iTIJ3jUg/97L23APnxK6RYRWA1Ml7zIXOgr+Iqg8GDTG4JKd3ZDX1s5jCs
hp0ZPqwSV2IqXJ2oVfeI0uJbBPTzMlasQVWA6qBJbV8uSSn8QV3hL6IImX8jVIaAJ0T2tBFZq9Y7
OcVe+7wqJE8PdmCjuk3wea3q0YvoykReKkT8apOHNW6W2Z+WS0/++LegoPFW4t5V077LIZjijUrR
ETFQhyKYNxP6DACOwNFbd7BAhpp1cF4It1XXYIkQxt8QAfLAiWl4G+Mg+jDNGhxgafoz8IMhrs9D
B7+UZFWZ6mFSN8gjFP7vHtbxK8M6cJ56398ZPwRykMhZ4DiN84s5z+LuIC6kwPP26DQgap1A5iUi
hQ5Aj0GzE03F/OyW6YR+I66vJNhHr1wR8QGEi1uqqLiI3Wg4FGi0PzNTcXr0grHnVr7pJCEpCGff
XZZ/cMokuaoJfcKQti68Y1A/tnOUP65UJhPw2LX7oEZYPAxlLTblmNb+Fj2I+2hWy1yB0kikzW9G
r02hy+GXSgGNNrkU+bc3SHy4LVUI6zKabdYE8n3pbYTX/rx8IE1Qb4FrAaLXonW+4t4DUPQ0QggG
n+mVwssBc3KhlgQce+HZ6LS+pzSi++yoAPISFkoqXavI3BX9VL/7tdRfFTkxKsl5KzzITf5XKyby
yxoqtF9O07yPvHFbkQe1RNkyhU/YA50fqyAPGpub/7q6RXOt7LDMNg2NGB+NQXCLS6I7CLbsS8Te
ehx6VKobg7niU3puSfauUciu2Zv3PscBWx3O3E0l8vzVtrrsq821w9Q+TD69zEu+rWPPeZH2MFsg
mTN1SZmF86H1+oeqqDhsDLbyX/5SYnoAwsxe+mjoz0uwrtu5XYI/rmUDkCBIjhLuD3Sy/eCdNYzG
dXBc99Pz6+WxDZGG2vg1LsoVwL9YIwgghOWNnjJCNDcY0crdFKiSvAs3e4z5Ee+HcB3+YXrD6uYR
QKAMTkL8fiSEO2OW3QUyAp32cmv5BGpQ92Pdtcec1XBL0ED5PqJUJ5rUCbaUAJp9kGUNzl4kjlSp
g7CqXW25t2Lqbh7uC4JHArL1h7JwN5azWvLZ1aP7VWpbUM6Vo9fY4llW9t5Y3ZrQxeC8NhVEjOY5
WfZ26Mn5F9RV4BxdlCByj6t//Owi84njCbGdh9+r3wRcZfe4aOmjr9qOmgqb1bC8t0cpsmt+W1GS
tOz77WDKdiVSUoIEtXkj962HtPcwrUofaCmYmG9JtLyx03H8RXqvle+tWKOW70DXboSb361Hx55B
0w2xE/eSYLSj3+bRvrPRiJ1Ta8Rzir7lmfwTvBPGkwwAcVjMKwXKrbePB5a8ubAUvARQFwvGOHFE
T8xVgGDWphmb6qj0TcB2yz3Yq6YOAMBiIsMTzrVpO+M/O8pBz78Lg9B/ESMCFagQz+Ghjn28CWQa
0D8PkN9bXY/Qzyv1b6QE5AW54EEMFMg8WMb9EgST2Qx1L02GOAjTXJE1oUpnA3WB7KxhJrJmRUkl
CS3rsZczMk5WpTM/FwK82dzU7Tbe0XZx5C4N0/oUoOM8k1mj77wcQ+KSI3Mb7IX7wGVB4AmTXW7v
EGAgLk0JRvtBiaUHzH9j/zbTc/nnlsX6O/eKeNe4XvOggBQ/FOvvbjHaJJOj2kNrh9joqlJa7dbU
mfVSilj+NY3b7LIxhvqZLdURhKu8JFwjtI1oFJWPBTHt4Xms9k9DIMXbmobQkGIMesaSFcVpKtDw
Vrmjdnk0o7JJXQuhSfA5zGkHCxY51KtVFTrgUhwGYP8991H6OITGvMWd3+5Sl7heiNvodWqw9MDZ
F02znwe+P5j5fAV7H7pnSagVbzp2mb+a5WVvDT7SKSySPyThr0iDok4mIUo1NkNnoYrRnxvUmCor
k7mcrbMN47dV2mYEhgR37jJiT8i/yzDoRC5ixwNxYp170mmD68BdPKtIRv7BjSDF976dQzREpxk0
/EiKY/3kFaBHhCqVCZsAhoBYovlarIzpdiI96HtaXWQrMZx90YYegYEuoSArFMQDl7P5KIxQz1aP
dx6jF8tb60j8PLFXLgcSAmNnz1q0ZoQ0tyLnyVbOFWD2RsvDcFwE9947oQGj2stpyMdj3AXNp62j
9TZrrv7tNFdu94TSILqAWI/leyZHYhpHsjJV3QFne74Mf/ndsDacOziYkqLo5HENsAuzhmIl18Lj
cF67aXkuUZGG27whn3PrrbYajqJFj4YcyokCdBf26G+ZrIbX2kxlg8bVhZAZ+5WQMuLDwuwQ2O28
soMEdfNm9d5cJkORqZvCiGjGn1qn5O4x9ig0sCERROnLbCCiiGw2smAx8NqGHdrES+MTiQPk+jMX
Zd/8G5sQjUIWEAt1Mrf/+rmnI8k6Al9YzRZ9+gIyGkUKT8pIGoe6UGTruF94r0O6XdqwFfI5bu3c
zxMfHGI+177W4SGLgBsSuBMq9HKu2SDJRydEsF9oEnYJT2ifiReKn5V05tdRy8XdqdAgHWLIXZqr
NTaTvgOILJ/aWKuPdQ5MnUAh6WLvBY1O9zVk27GTvrwr2gqTCVhaBjdGkMx54dVM8qqP3otR4Z/x
2QJ/Cjc16dnrGNl/lcQbBfg8XNoOlsyYb4OotU+E0sM30nUC4eaJve0Osi4ND3ZRCXr6EN5es8op
vhesVS+eZfyPkYUCuh/xDpJwkRf+eSIiwlBnPBGiRFCcil5qO9P9S5l2CdIWMNyGw0hG8V1KUsIu
Kie8ehEmk2VHYhzeBMQy43O32M7eHVf73hCxcB3GTqBrQbMxHrCCwY7U4JdvyDFKroEqS5lLcv1P
CsrqwTxEkTSTmE5l6gjSuzUJZVjliz9TAN65WedIf0++KF/wx+uHGNi/2vYC9I0P68utcTtxTB2v
ajdwpvJ9IlbtMId5cNekBGHUkSf+TRITID1NWnNMW3a3b/jv3cdjFLqHeh2HeweZ8rJbAjQ/ZXyr
S8hTVrTEd0scuTEC9jZuvH2EiFec0dbwdzmNOnsrwyiUEPyw7psI1hG5EQD1wRtbsZ16FOmk6zC8
8mp7ZJnIhiMqpgPLIommi37nK86fDb7w5aAIK7sIfzWnpULsAFeQgV6yum8oLp6/+1BqMgKqMdan
KTbhXrG+7YUq2weEXCQIoc+pz125tJde1fq+bqr+HKRpft92ZYoSaPTewsZyqnMJq3SYJ2lb99HY
xwevjElissSrY3fm5Ke+uKb0LMfnismEDByjj2G5DMEjFQ3xcCXnj0GGgIYydLttbxZCsWCDwgTZ
IE6RXqaPWJzWqxl4MWFbu/0APU7GGYoLMmSaM4Zbn/2uRRqfE49DDaOIZMK94nzRGs5snBZ58zdF
ZI0mYlFfmU/ub3yL4qEkog5/sQdQ6VFZNFWjOHkATTJIf5zUzhLHIq16l3klkKbn5dVFo4E8dC45
eHYvhk+aMkv7VHKZMkuSvj1JRxx9PSmJLr4eo20XVhYxMnWww3fyUQtstIHTfzSudO4dIqsIXVn1
oY1X8ToV9vDTLJF6VAEBNbwb3Yu/rt5LnpNpxrVpA9XVxgmLTQ9YSmpCVfJz1ggzd/kUKYHyt/kh
jMHcecOid8Jh1dnwMjmcqsZzwdfslKwzQ7zIPTLEOUxQv0bnZu4XWAxCHRn9okW9xu7S7BmHgBpk
pf/j7Dx2I0e2IPpFBOjNtrxRlbzrDSGp1fTe8+vfYa80fMUi0MAAA/RCLJKZl5k3I04UnwlQJbJU
BoJO2XSPmpSE+rJI+aLVRllvi6BP90WrWo+9EOu34Dq0Rzb0wk2elupRwm9BI50XHR/EkvZuRiMo
2MJ6METQikHIoa/BhruNycK7UWFDf2Q54dsqih22nE7LKRIgpS2OQb78XY7lVlEwwfZe2excp7SP
Zmw3K5Oi96VJTvtkEmJMSySGu6DYJaf+uLuXhEvyRW46fKO+b+1kH4WOmNohVhXXT94LDfJ6xVEp
KkEUz1sOGZh9tmikHUeuYu3szCTInoxcDp5FLOQL7HYCpL4Us2GBS36F4VIgWqiovX1S4GfuY7F4
AOao3ZhSBsLRaeRsWTUClTKMKpl9bSnGZ99USqRxGi0zu0fs7vo1NKAoxBBXqnZ5bH0whHGqWIcQ
aMxzTped01tHcW+dVJdu2spo3opM/N31ivcm6ZL7YJRucKvrbrZyZPZ+YlCFO1PGFq40ebExzUSH
bmza6S7lQAS4OIAiAErZULc410Si6fyyXXBl65J9NVxNH/sH+j/sRMOkVIL6XZQ67bUpKmEjtKp/
or2AnVuqwrWhIBB1ErMeosBd8TcfXuNLF7A7dIzUW5oaEkYUrWrOrpB3H5XQOseqL/01OAsJh05C
UyPbETMesMokeRuB5D6UAWV1GyuRbR8UBInY3qfvJ3J64/OxcvFMNVpWnPUGI0C4AG0WNfIiF8iK
OItukNA/CEvLqB6QgnqqvwTaEnFIwLaHcsh0tkxCzVyYZswudEvEwtLU4tjZst0Sex+7Z9jenBEF
IZVAZldwy/cVD/Yi0UOUoKeeLpEvbHpAKA6r336IluvR5D0ICOGS7+sQ2cvYeTI//osa7hJdwSKk
KAfaVGgY84RIeacx5efrf/5yRJcCk/+/fz9HaavXJKMe3Jbq68n63oKfH4OCqT6YMeWKQefShZDu
ST75I1nVUXMSesfub7e0ZkjAU/c4AHR/8J3Z0klGGMbSwSKQYYfAz9gUYWmvZ25x4Pz+P/8XNdV/
/7wiOAHOKazefmw9s/s5oZVcRX53AD7wYGf9MdKrL7aG92HXrpzWjJdoI/oZePVwkUsXH7GriQbS
PVCl8kEQAmUpuOVBwkuxMNsH/rt+g8OfunSJEY0aakhkNF0qHxjk76lePuhivUa4srj+56fezggs
bKQwE+nGtQeyWJVbBAzZHjBJtbr+1y8nESjjoBk0SLhckZAcAvoFt6p6X/bGDfvlTROBCWm7b9o1
4cqs4mZ7/YITT2scJmMqcMxKqagPdhFka9Qr2prlxS8R1dsMjHnilZuj4YydTAocz5UOiMZ/F2ik
ICJ3gEDq4AMN/PW7mHgp5mhMC9lf7nIuH9RK/+XpxTZJwn/i8gMI+O906Wy/klG5ylD10Nz4Hq4c
Xs0iSffXf/rUCxgNV70RI1+WcR4lkf1Z2fYj5N2dQW2eeTSXsduKqfz39wtSVCZBkGuHklKtFhy3
Burvropeek98g7JYz1xn6hXI/72OI9gcKuSBfHCK6pa+2Ctr4hlk+VB8L8xoc2B8/yiI5GsjCvON
9BB3olmtkraSSV+Vjee4MuqNrpgyXSar/1O0cX37b29lNMtVAMuamuTpQZeCP7Xm4msQta0oezN1
cOKtjLNZ2qzKOeH2Oo5Rc3h+iHGRAsH34NB7DRp8ff0uLie/Kvh+/vvkBh2bX0hxetD89mhG5Ur3
i6XkIYKhc2CWQ8SHv01tVpWxt6/CYIPPB/d/IX1c/wETg3uc5KIo2OFlDr0P6K0gkEu0Seh5CKhQ
ZorLRL00RhMf55Lpa+JAoRGDW1DYey91TuCa1k2S0OhzdxKGZVnV7q7fz8RIHGe3RFkKJ8fTUv50
wkLvnke5ohWzb+JiF1TSYxapM2VnIvlOMUZ1Ae2HmluKUR2G5DvTf0QOuFQSaa80p9QStoKyoSHD
Ycy/TV9jVCYypewzvvP1IWa9K7vtO2l+5+sPbWoQjCqD3OB49GUxP0acRwtqeWg1844z+/d/+/Oj
6gARwMK/7lTHyEmM2wb3YFgY8f1sbunE98sYlQIrsALsrl599JX2kKbuHrULWwQLffVcvNzwJC4U
OH0Y3T8KHE6cKAy0rjrqGEGXdiIFa4819dricNSGZ6pFJsl9nLcXpr0s2OE9hJbwqrvpXJ2YuEd9
VCeQmyC/k936CENXv+EEhK4Iu0HJ3rdmaW8aNlcbSALJqgPauEALjbjEx+cflM0NJpl7R4e7ha/y
Hlvo6/XXOjUB9NG6AXteKotlWx9LbOXrVmm+akVmxOvtuffvJYnWFvExC09KwSMY/r8+ilFFSXxE
nhik6qOTfPnwjp6yrK1YGBk7lFvbNuuexGbfZvILzPpwhWKI9UC4T4LSIYTADoYm5u+C/exq5jEM
E/DS2Bhm1Y+x0QJZrgVLqo6IXqVNEGvOPfFDa85fi6UdZ3ABaFLum77GilR7b5XzmBb7tNCfIEYK
M8VhYgbro1oEV7xoBSkBztfRwEM4XhyQ30hEh+NWvX6fU5cY1R8iWVK9am1E/H2kHcK8cFcFpy7w
OHNt5lFOXWJUh6xc5MxMF5qjVosWX6Su3sla7B+Jjptb604O2lExioikQJqFeD81kl+4veK1ZXag
DBWRHpzpfSILo2u1Nnt30Wab649uavKOCpSSkWfsqDw6XHTJqjA4bJa8Kj8Sa4JASyzrf1uzaKMq
ZTAvkF9pDaMA4laIDu4l8KJvQwD0KIIt3ihdlc8Mh4nvujYqSJKlpqql8xz1cBvV+VIH1WeYrFfE
Bw/zsVFsCTO6/vimFknaqNAUjeGpGBe7o2vsK6nAMdc/ikVArrv4OxsOigI5XwuVfCwz49VVip0X
smjLPWdmdslTNzsqOfD/xDajN3uso/x3r/uYPzmMkrapXx2x7+xKIK5atits4dvO/wxMFDEjGcBB
Mx5E5VMYtu9iJD3QUNwjyj45ub+i11wuoo7TR2K3loM+U2BC0Sj0W0xo7ZlGylxw/DDMLhQobVSg
LIuVMajJ5tjL+JOR88eCThSqiKDYQshmvIlpcuvLHpQtQs1n3tnEF1MbVaRQqIUig1hz9AX3D6sL
dxkm/W3dZJuupyu3rxVsfYgw2A8NAQPqCjL7XFKbNDHhtFGtqmXVzTmolGAR3IvtV0xClKI+cD5K
NECyQUyVG5y+d6iTgDCJL0anbYrkVAX2faTsZx7AUFAuPfVRMfMBq2UqGskjzfMbE8VH+eRZyitZ
JztHLMDg2ivbJMCYjOoFZ7pzL3tqqI7qG5DktDRRrx0x7mRHKwogtNnIHXUH8qkHuR+v/LtH33IZ
GHqxlLvgroXFHfqcS/amfRT1fC31BAvYRuwcON38Bds0OrluMbNCn3o3o2JYdGITxGAVYNtCnijB
4SxgN+0tB3RDPrM5HIrQhWf/N17vxyc5lhxfB+1CTFcCADaNxCV20a3VKC+y0yAm8Q52qd/PvOiJ
ka6OKiF9SIgX8KePiaOoq8aKbjvw+b0gHJUWnT0Yael1OKS5M3HtHwbyrmn7izIlJWnmFwxz6tLt
juojyw6IaA0TPGmQZmGW5SxKelEjXP2hjHmr/jCE/EPolIXrElRWYpBzlmlCa4+idP03TAw7dVQh
kZ7TtBbl5kiywQrvz0vSJ+vEEHeZTVKTKB15AgfN1v5cv9zEIFJHJQ2riBomYl8eEymHkwtct4vM
B7D0L23xfv0SE4sRdVTAXNuycBppxREm6bfSBAdOG56lTJ5Z60jDy7n00kY1ykLngOXCkI5yfCbd
dsd+eJnrGHmleoVwdukQmwtfKbCbbU53v7M/C1Mh2ZlQkA4Gaflaze0sp+50VKnIjQExhArvSJzA
skqKz04Uf5fuzHyfCB9kDc4D+DEZldDASSBGzdFyw22lbvrEOPI/kIgLIe4Pcrvp+BdEV1WyB+1w
/e1NTYlRlSkj4DklR+5HQe2Ss5zG9S4o4Utc/+sT704ZZsGPW0oTLTTA5dRHj1i82PQfZFve11W2
S4lDNt2Ze5iYU8qosFQYHwCm0xfqe5to4D4/IU1FPhBlwsEBM7vLVNQEqEnjZS+YM7cmTXy3lFEx
kQLgKJnF6zLhfaFl6WljJN91pJ5UoX8ws2iTIj5byHmss8exH3NPm6ljE+NQGdWQbsiXCXKV5b9W
Pwi+8NFFCrF44eL6S5u8s1HREMscc1yiSceg4pwShtbZMb185TbDSVJqHGFwPouleduKGvJOu/YP
vcxedubqw7y+MN+VYaT+GDN52wyn70l1hOwl3dqyChx+CP8JyuCPSDLHSpaMO71svKUHQmQhA/Hh
BBCRcIdM7AyHyft1/ZfIl9+wNe4kGYJm445ExZwH2jZw6j2GEBTI+pnQk52RB9VCMPQNwwxzu76x
QJSQ+7eqWGcn+oc4aFOHvmQPbA5hWmCq7drGghpo++u/73Jtt4xROSrcXEXY0KRn0Dxge34F2ksE
NtnpZ6bVMH3+/0VYxqgeQdP4y3JLz7Km1Hh7SrbKRCwkAfmrcbuTMhQw3kzjSB5+9KWLjeoQWuo6
bMm6OwshVNqsX9lB8trj4BKRUcp5vRMlASKPt2rkYhW2NoFEOqrNiq5Sv00t91txWbTK2N5JDkMZ
bpobzudJM3y6/rAnlsrWuLNFvKDdQaDJzk7r/iKpZx+X7xGUk6AhIASItkTgLyI3Yr8ExP53qXmo
vpKOCFnJBGb0j+983N5CYp6Akuyzc+F5J1N4UaV0J8b5/DfucsW2xr0qJ0GiWSBlOVvtXdDcuIW6
MK0EvqcIkDT+twpj6aMKRsKtIqE0yc5i6NwQq3LrhO0LquJv8kR3mlQ+0eFfo6y/KZLmo5vbnk58
YS19VNjCPPDaBuXu2cKt2qbeL9OGVqvF34heNobV/lYZ31aWbVGmwAs44+xYzwyfifE9bjwFBJrY
SWXhiCia2yZ6kRMiScVSWZgZcAWHybSGGgOvskDJQWZNxumigPrr+uWH2nlhdumjNZSi1IQ1dWF+
VoGKVnpwRHT++/qflqf+9nDHP+q1q+HGFRwnh3dUSfu+8Fhj2s5Taz/ogAHwSi6r/pfZHayqq0lz
CXeQ0o6lkL54Pgj1JATKlbVRAQM2wSubIP6EQP6AqeDeEldOHZ4AoOqbogmfr//gy6sFFJ3//b0S
rArGuJPiw8Lh5L0G+squimfEbu0CG9VaDtKP2Y6WOtSvS09+VNe0mgC7wjCTM3Sb7o0k0MHTAflk
XaFcPyakbQFgaCHGSzkkw5KPeCLHJ4VVRF0i6UtTtd7EqfgYGUa0x3W5ahQLSK1HhoOfozQgK6Va
QkaT14qUsFeV7GgbwIJ+KnOcS2QO1KbNN8EzHlDtEykUpP0S+2RwU5Z4ZIMgrVY5TCLicXKf9XNj
biI221qT+js1cJ7FrgUtdv3BT6wrrHGro7b4eou4hM/ocXayYpw9q34gifgZ0++jaylbTFH3WrUT
MnFFZu3cZScG6LjJYSKLJKIx5jtZCLdkfyqKjhxsnTpfZLo7KP6wdXVqe8y8gGSWFssyORpoomc6
DROfUW00P6wUKbOnJ+m5Jq8NZyTGhn3mW1u7Cx4KJfvy83w784CHP3lhsGmjoY3TRC9tEOhnFRl+
3UsgmCILrJl12wbsmMwI3BPqR18xIAAZ92Xq7DtJurt+9Yl5pY1GOqHj5F25DhZPzjCIqkruXJXg
dv0G0++aZB5sUVb8mrczq5+JBrU17l3oqkIcfRQmZ0P8g47qVoGBQQLVQS2rR1Ibj0AxXnJIbka0
un6DE+utcde44Jze0LowPZth9VJ15kOkNVtXxyrfbq5fYaJ/ao2bxQq6zCBKIc/B8l0mFScUPt4S
Ow/uVCtzb0zzXNj5AlvnujIQBNoPcQNNp1CNdcn033QxC+JclrdxqD5gLDzwKZPL8sYMw4UWEJFl
Q4EJA+sUp/d5jE7UjX5Xkf7BMmlu8zB8Si8NwdGuyCtrXx1YqFjn7Tdisk62KH0ROjszmafewWjh
UMW6Vld6BQwKz5Wuum98Pm+VStyLcyusiQXQuAms1Ig3k5zp2ssvqMt+x+QEcxrwmYVEycx1EuSJ
xzTuhXEyJ1WcPcbAZAtzJ4imfNZsYOqV636GhMLdeDG+j2Vo0etQowIbAspgJAhmT+glEUI1fu9F
Csls29j8qkD2D7lTvglI5HEaA0CMgWEfIJx0uyKI8KtwhWViGPpKL8FzXB+uEy9DHb1rlZY08G03
ORfWENQQ3uoOro8CKLNUzsw5aaJ6jvtlIkgR4AVxcrYdyFd9BmQpil/8fg/65rMaVNQlSfH4oHzk
8uK7Z/GNK+tbyIo3Sibep1WICp6z1grfY62C+rl+6xM/a7wFNxUByAgJTOe6shYoLV/jujs7Qww4
zNQHm8xW/CRzO+Kp5zwMoh8rrJRMBaFMiuRMzs7vVigf3WLNGmkbdzI9h74j8wrG0U3mfKdCTp9D
P+TSpoTdDUpSjYKZ7fDUrxg+rz9+hWT5pZNGNIncRLkPtGTtkf+wyGp719szUpGpS4yWqR1xM2EX
adFZVpMjBqdbv3VfTUtvF1V8/08vTh19jUW7LuQUpdoZNj/uQOkGRukCMOMv2L7vCWc+lZHPjd2p
ST76HGNBTtDgq9EZDvXKsbRT7N5B21h7ZUjrNzxiPL4BqffL0NJ3LTWeCTs+6Yp736VM1hRDxPVb
nlqh/12b/nhzlhaTE4EO+hyT52QVTgLhSLE2LEjJfKhCuEJOgHveznZOm++dTnewHVd35LZsXEd1
dyXuzQULS2FJKLmxBbQLOQFNvR3hK5Zj33vSY0T+WDpXQSnXq75/vv7LJ2rxuH0YF5pKsoIXnZm+
76CZlhLWu4h8t15zaAgZT9cvMzWZh3//8Xwwl0owHtLoTIofReI5Le4Iaj6LXoNBrePqmvV6/UpT
S+Bx07BO8D3mXhXxHRclIvOsB8IqAbV8BpH4B//NwbSrXdSHB6GI170ef85cd2IoKqMS4op2CIwi
ZyiS5dqnyapyJGtlEWCyUlXv1uyDZlmh9x/aFzc0lcAplvLCFYFI6k24KdvuXRMSa6Z6ShNrxXGP
zw9zwwDWEJ7BF7KP8dd90q1YGqYlpwfZSkg/YTTC+gaoOIQeNbu48Dal+5omwS4imtDPym3rHWdb
XRNqeUsZVR4cf9g7pDw8k3GRLiQ5fSdXi4N54hvIGf7GiG4v5FDKCDbvHHT6GCxSLXklVIRTOTOd
e01DLb2welJG1cntdWImgjI8l8ZWUz7BYFTJadgKEYW2xO+5FXOLyXtTS4vmRi/BhM4tp/8uMS9d
elSsvL7tRUFvgSyGrBZ1kBJMMNHc1UVZ7bW8tBal034rqVXgfQwBJA6Zxfgr3ALEaeXd5AZJ9a2T
yVs7982lBJnxTtHx6uMQYStfQrftsO3tUtYIm6QUCWGrErjMWpHHYIu6vlk7tq1sQPdClLVqWyS5
pVR3RFF32blMvH6N5+0ZRlGEpY3sKdhlCUALnBWUoqptEnntILR6Cjw5MpdtKUQ1nlRbOMkwTnZ9
GClrUcSqN0RUKNuo9FNCTtzeMIH5aeHe01Mp5jlnuv2mVlKER4s0CiSmrvyC1aa7Az4u7w1TAU+F
geiuhRs50/yc+Owpo52TgzOwdIitPgVOeifEFRk03lrVHX8BjWtmrTZR4/7uOH7UOLAjQZt3sXCy
wlK64XQi20DyOWNsVjeFnHQAJbMKepelz339hl9/YUDJo6rq55kkQk8VTkStEF/Eq6rb8IvfcGf1
wjFR1U1QiO+kgD6QM3G9zE08SHm8IO1zBkDITaqGb9HI4eSsitlABSW2c1PW7ZkXNvFdkofr/3yY
Pftcy3WFUyUFr63DxqxJMezGa5X8GADkM/aZqXc2Ktp0lesmAL99Enttkwf+Sdf0fW6Yh3qwluky
n3C7m/nUTj26oSL9uCUZMoNvh7J1cnEjxnKTrTrHqBcyaVkrU7JmRuHUgxuVWV3GH2DCAT4JkKnz
lNEdZ95eoZq4tntH9ZmzUUxdaFRIFanKJST15kl1CNZYgapobzoSNv6ktS0tMzVJN7kNlu36uJv4
uv49QPrx8MpYcIVI961TmCs41SsXqgMCpQHNk6pF5M9cZmo8jOpE0Cs64Ue5e24JY46t8uDJaN89
/5lgjAezhxMShnOzd3hQF2bv3y/3j1tKoqyPRIlrmeQP96azsUNofUogfBHWcUv6xEK2pL1jloPv
H2Nqvg3LGVHK1CLp717wx7Vb0Ah6WyfuOa1ofuC1j5xg4Yt0bCWLzl2/duKoXYSqHixdgdXsbLd2
YhL8lSD8uLBOUkrjCKpzDvAUg09K1Wop66fZvz+x7Pl7tvTj73d6LLXYnSFjojqp5FUBR39B1MoT
HO6tGNp3ldJshmd6fVhOtcikUQFxiDrJsN4KA8Ps0wR1s4ppw8kJy1wv3VJJQJ8W0coCknvj1WY2
15qbmA9/V1k/7rNqdDeAAUzActW9GeJ3rSgwbgmYx2i8bblrdlkmUSw1OObANIg5arGUygiDnXVk
FycO02emzFC+Lg3jUcEJAh1+SwWLlARtmKC+oNPEkd2Zvz51oPT333/caFK3rpwSygPZr2Mrl270
pDoYRJgIe63iMiFbqKhvbjNTOPuyMn8OODWSRqs1o/TULO0qvnTe3tZaOOLhl6LaT0p1X+lHEPX9
nCZ36l2Oig4NVqsJJFk4lTnud8ItNil4wdZtX64P0qlTdnG4xR/P0IRaYYq4AJDOVZzs7kl2WRLW
cUeEzLnWSSgQy1+2PmTDLzrUpLJIgBbhzq1vIuMiHCS0NIgKtnwoHkXtEBEa5sX63fUfNzWDxNEi
JiAaz09YGJO/3b4RXLRqq3YRR8ARgNmuIlEE0jowsHyhedfkcE7hMfH5Eod///FMtLxSbI3BdXat
egUQyey28CNEthr1U58165m7m5gd4mgdo0aZ4tRyw2WoObWZPstOsnFKbdMaB62KUBXIabIsK+jv
cnknt5CpfadiTywctbb7mPkVw1y8MEfFUZUqFZzvbue4ZzkEjuN37tLq4qObBZ+Sl21KJ7qrjf5D
9wQyF5t8WQbSgRApEmNnyuTEZ1Ucns6Ph43LltyUJvXOTvZZar8779MlMJM45Erde/Hu+l1OCRzE
USUyQYHEicdVFOVbJapjiOgIAhIsxF0oahs4RKDNwP97+qolP8a6lZLyjKDgKDrwKNUgvy0bSca9
XewESTgV8baWbqCCzDQZJwqKOKwDfjwEQao8N5ccfp7T7uqE7LtgqbnvlviUQWPuG/RTczL1vzuA
Sy98VLzS2oigGgi88BJ2sWfkhCsEH0PYUWSH5VI2ww8pflJFSKxQS59hmTjLMAYHRBzCsijY/g/o
IQiZIBAhvWb+U5lGK7G2pF2mKYQGWXV6pLuwamBrK6C8Fokk5gvHGeRCxqzRbGrcjCqjQEZDSlq5
eyY2iw2u8A7Z/YCr5U8JCWORSe12VvYx0Z8wx7QAMUM7AJLaOdsKHX1EdIavL1N2HGkFrdM3mhdL
0ZbCiZcUQSIF1fi7FJrd7MnU5UphjmkCVtUYbQO8n4RonTka9++Km810fSeKrGmNqp0PlYag29w5
OzpQ4Sa+FbW1y2wn6mDVwvokUtO9i6A4znc7LpYcOsj/He1E48ESBkhzJkDmhTC258Z2ymUB3+j6
bL+8kDStUUkzpThvIvgi59iyyDEnPKiNN0YlHBqamdcvMaGLNa1R2QLXSQg1RMEzTcUTWRseIbvu
pjHTe8J8bzOWrgTPr6XC+FMU7VPmIb6ow6/hsxkV8ZvcPlSBsqrEmTu+PBlMa1zeaA7qZRiy5NMI
6xDVvd3XPjln3qORxbsILn1RzUkEp57uqFYlcVZavqhYJzs1biS/2MiNvW0T6WG+HzjM4f8vUaY1
KlEWwIqciAfrlMSrWkhPTud/RFWx8oLqHCCxUC2NfC7pUfM/r7/Oy/XXtEbFRMrVwiVGyTqpuZ0v
iiZYR1G50XyrguiaPSe9iVCBDEO40nOapIlXNla0taWrETKvmCdFi6GDa+bOyqyzHssdOUXVxnNF
kHdzNvEJb5I55kEgzZUTBQr2iazzhyrxH9NMfo7rZlcS/Lop8gxkr6Aea/877DjVDKKTUn02mvN8
/flO3OyYDoGrMOj8PrXoBlYrOf8yXecmRAHjCmQUOzlo+Gru1GLqUqNyJvjwD5w6Z+wY4D/jrfXh
ZVBpte7BEdItuU1zbYeJpbM5hkX4VsrZqN1aJ754p5SDwKT9bGXQmL9CGGdt6S0tYDqcl8K7Ua3g
LfKNvW3J94XTfQN7Oplu8JUVEkxeVPTeIhHKf2qQmWPUBK5r2YNpTTfJdG4FwkHCDMYNwWF3QzXw
CuX++lsd6umFaWqOaiAM7QpMk2CdHDCEuSC+OWE/HAxc/+tTL3JU01qBAD6nMum/qcIRuuhWN4Nj
SiEVIukOyuXdrB5g4vNqjiqa6YAsgqRqn+wuEtdlFhZb0tiU5fX7mKiXY+pE03aOYLm9fXLZxgWe
9ziA0zjkSA52q8/U/6k3MapfvR9ijKg6m7yRbBM7/oo4DcLlGewzNzG1ShiDJsiVRP0gCfYJyNeA
C7Cga700qNRNu7nPTDIKyLVYEj/TLRuwCdcf3VTZGnMnCBXpcpEgnlMW5VucEumybbOVR9MtMopm
3bruN+GgAkvRSF0KXZ4fVTX/Q9pXuPCLf2ubmsaoonSa14PIrexTTbfEWviSlJ6znm247iaRvu7D
IH21TEC9m5m7Hj5zF+bVWGZs+1EvhnlknuTWu82UaF2XKRquaGt4QM56Pzr5fkiCNuhfz9/MToO/
Jx4XrjuGYCgQm4Pa9+2TU1fEcbX52SLNYVXIfbFM4+qOdvSx0tXvkIBYRzA/5MQNVrTtyrUPr8zS
+4PTp+vCyTeS/hHqMAbcoMpABdNgW1Q1ewNMZhZcoFRYR0pKto2zDlJ7ERnQ7n0C0wg8Et7bokxn
psWEosscczZsXTIIuVHskykKzZZst7fUDIj9buiwLmIh3vdiqa4RCJBVX1IgVwjhb6TM26kJPUFd
F4mWJdOw9Rpod0DNXtnJoMb3HdGDvG2a6bGJbG/lIKrd1VVYHzIEh0vVtvwV0PXuEBH6A/Wg5AhG
dL1gC4Ztrh09sWQZS8WJjeo1qwjMk5MQsycMkuqWqIeeFVNjkxsNTMQzTrNbkIlqPMaIUCLh6hp8
VoG76I35KtnpVvLY3CE+3uSttiLDb2ZtPcyrS8NwVPjdiIfck4M55MB/5MLQj1gI4sGS450i+TMF
beoio5pf6wrQ7QTWWhuZu+GrQgDVLoWk6PXxU23J++tzeeqxjVayui8XSiFxmULuDoajrhVB3zLa
kBbqOyXU1oUvzW3kpq41+giYuSdVLsqkU+GbBAShsD+SHFA2AN3zMN6i6RaXeXxbBKsm6T4aA2dN
46jLHhz7U622+lJL74H4YvjoCMMmAfCfHsHYbeB6WZHUoWmeJEW4SVjZEyle7as6ex+GjmdV97O9
pKk5MXwef7RRVMWO2oQD3VNAfJPfGm8c2j8OIykSuntFsHck1ywKeivX72zqcqP1T6QGoacPS3jP
Ub8qsdt4lbST7GbDF4OUg8Qf1rbb2fr8V6l9YWKMfQRVbzheWLGKcOjMLpWMm6mj4qaLYET2olcs
zLwUFzpCAtK60xXEyrdAK9acxdPVGXIRcHRo3ltpYAEwpDvIuaSv1/1SE/J0CyDjNoxFspjoRvba
MUoaiOpZjZwuEXeNbZlL2/R+51q47lzGWB+nC6QGa4+salklRMSxm2CZE1RrQQxdhx1xVDUx7FiI
i3XoeTexBlWferjV3b5e4LKg5BYx4XjmfVkhIpBNLEOlQo5FIMc3khQBEzXMl+uvamK666PpPgQu
oVzy9ZOhcEonSMoW7skTAptd7XT7oo4erl9nYg6O7Q0B6dI97DiMSegzT0VoCstQt92lL7kqKVdo
uwhcbfY58bMz035i6TcWYicc2waKlElcUfvmLOmBMJiVpfxbLR4rZeW6ITSVxBO24OqdlVrOUq3u
CQySl8QnM+oA9syUiYnTHFMflS+/AI3L6YN8qqD0b2GG5q9xK8Z7x1K8da/a+Up2qEuQp1vdhGX6
pCbQ0M20mhkiE+v0scAcnKpXYpCVT12ZfjfsL0RVuhGU4Gl2R/P35O/CBB4LzMGgspiNNfkk1zl8
B8fewqcVHeJ0EtbV24gUHZ1cnSV0WnjZpE2L6NzF2r5VQ3PTp4RGXR+lE7NhTCope9uNU9eTT2Eq
AYIS5HNo52+kntQc4CxiK1bmXurwzb50x8PD/lGRZYIHtYyMpFORLmuyTsh3JKNCIFvPe7LteAMA
aRnYOrmhyWtXG5uuDfE5Eklz/UanOrdjPXlaBbh0VVc+iVq17mL7jb36wmrsReeCHLDUjSY4N3Bs
vUWXW4e+iH7pOscPpboUlTly4tTAGn0mQtttDF9N5RN0sQWNnjseOBFNFrF0UjN3GDp1kdGiKfeI
MWI5JhHWLbhrEBryY+I3/rqsDO0Yq2Y9UxAm9spjP00uk5ILQk4+eaLI2j/gPNB159pUE7Vs7KBx
6iKRVMyJSG7UOykvj2qgv5r23J+fekajChNnlmd1KmENQRgus7J8cjrvD6d9R22WwDbxeMai/MoU
gYT3inbKHEY8a78lWLNtzvrSCIhTdLudkJOf3FjKCzm0W5U4ErLQV6jG18RMXx/0E7c5Fu2jZpM6
cvq0Ux3nhwjQlh6kt21fn6mZ168wUT/GXIsg6MtKJPnwhFvvWWelmNf9viHcdKGa0T2w75k7mfom
jOkWCRHm7Asj7dTUZh7SwlLLjU+0FlnN2SdbuerRFAbPQQDy0q+Mr7RKgo1qAywitgGPxr/d7mhu
wcsmq08MeamlsUz0/CSydWSpUp30Sln2qjvT8ZpwOZtjeXwX1znMvpgLKQTZ5tmfvNRuyE8jx9wv
HpU+/J371r3ghBgGu2VeVfg9Mn8dy8lJMkDV5O6DJOi763c9MRnHQAxUaEaK3kk+6TXyVzDh3xKp
YMacWnBi8TyWxScgBETbiZVT3sf7WEfiHrXHJn1wsy/dkH67dXeaVSZOzMqxkl3JezMSm0w9ERJS
kjAqH/S4v7v+mCbmwhh/UddyT6ckUWnthfcE3q1bjZxPldwgrfoiM+z6VaZmwli6rpll2mhCrZ46
Ms8WsU8gJ07Dv6x50k9WZoPiUgy6tdYQmKNId12ikatiay/Xrz/xtsaOG91CQpyapnGy4AG1gEWW
WaouiWTfZkNMmJ3q5zYt33ufrKHrV5xYSY8181aDieh/nF3HcuQ4Ev0iRtADuJLlqyi1Wq5bF0Rb
etCC7uv3VZ80WKEYodPGzuwKBRBIJDKfMcHFiPLG/9r63nebsx9o4n0tUCAKXO6frk2122NptroK
iKdEtDb080kksrKGQ7y8d832JYN+xO2/r6ueqgD3yWAoGOY1iTrCNvAt3HDD3RIEDw7TnjbDMbbQ
4Fp2vmXtbw+puQRULLvPqNmX1CJR602Pglydy3z4e7EvrOxW2gy6VVNrG7bLlinHEHTmw6Zp7ddr
WRKtB7nyWXRzUO7rJQMAhnMM4F/f0zwpz8KRobu0XuCvZYi6oqcKzR4dZIdJ5uPbJ0CcwBtza/uw
M50eoAgELw7rd5k82A2pwJUfrScHETGEZFokPXah9cg2HYVzWYd+j0WDwbm0gCRs/d79XjZWcMUR
bXq//THDLxDWIUMLusX41BbtZuwgKtfAQdNb+Roa3CZVEd/uABvEMsarM+8aK/SFgHBfney58CvY
USAaOCQ/iw5N6hH13KK1/L2ZWWzl7rI1mb6K/i5r07Y7eJ1GMTzO96PVvQjIodDJRCVKwn8Mt/Fs
1e2pK4gJGxefHiCkEeJu30Eq1twvk3yj/bTLRjfwzHJTVclpwDrFUBbaQU9YQO2keoZV44/b50MT
0P6d1HcPk8JOWtPlxI9gWGw/OymIBWj9nkhvXVWs6rQ9JiVswkra4u3Z4ol2e1hdR0MFr/sk6UEt
sGm0yNE6w7pkmy/oNsdyDzeVywhrkdcUsR71QXGu8/2IpxiFQ+7sipX7SheL/pFi3888ZRSdIkki
J6b+QYpvVm++wDo1gH37duGWFSbN1AYJzb8IXltrE9c0Nf7R494NC0F8GSf+gJL0Ym7kPwmxqd2i
uIBYDoPHuD+0Auabtv3Fg8Rjibrv7RXX3CP/9uu7ceEi1LY+qVH5sfI93KwCqxZnv/O+Vs30B26k
208ikug/7Nm7kbw0GfKElGjsZuYj6QW8/Gj8cwaibiTOXgB7DGewlcxYNysl9kKg1Y7hYutF1syd
Y2cCupt7sg89XMsRaWLn2VrsKZjHPN7cXkdNDmUrwbgw07ixetuLzG6WW8+eMSyEKlb+uu5cqIh3
UOQWGEyZXtROVhyCBxQsrG3DbLjvAUcu4CBlxPN2tGCftOSPjlzcuzgWM8x3xcqS6gKoCnyPW1G3
g4Wf4LR5iMKIGdjSPS3U/1Wj8ITLCFalGf9JZXlugRUcRLUysuaeU4Hvg+FABhJOZ9EwQgHHLAAQ
j+P+3ruaOcGEZPnkMNfh3+1PaHO7tpGBCJsbxhOvbNT07H2auKeiWTvkmktAhbx7sEybU5izRQKP
9nJkBzib7WgHR+rcfpogUBFao/89T82dHPe+t0/pyfCctcimORQq8L1t+qQeqsWLUgOO2nLw9zzn
O1Hke1du4EQTurT7ahrFZfCbfY/LBTZ2b5Z1qTxcAOk2nezfDZ5TXclWdjX7uPr1b7O/W3HJlgK1
ElSDs9E/sdR5qBe5M64RVrpPbVK+uWT+tlpe1CA76b+3w7vh4Pdq231ekWiKi0crttkWlq+wOrVF
E40ugz0vYRWMk4dzJeANNbx5bvwyuSADTMSEJZEhUig3+tmZQZ6yspp5WwqyqWf71WMUKuFD/cta
3L95At+SwWm+GbjdT/3YgyDux/XWc4y120K3cEp4S2MLbiaZ60d8gJQlEXA8Lacd68v7pa63TQ5R
XFh5HYuCrNwSGqUDquLg86sOEB0brF3jBfOdT+7pH8EoOhfVxjGbp8p+85H+wfOr5wc5lN/I5ETL
MD3QAnbnfbpc3G5VM0dzjFTcO7oDgOAz5kZJbj4jFJxiYW0BHwLrx9g7iwGbDf+UGEkEX7/tQtLH
Rs53eGOsLIZm9VX8u2vmpuWVBp7LFoy2Y6/aydTGAUr+zFX6Chv4IbB62COshQ3NuVWB8AYkRjvD
S2D9PEByGOx4iGsYpNnioW6GBgSX3Lw5zyDr3L7JdMNd3zPvjglPYstpIS4W2UgrkRV34ZU/0nvl
4zJle6deLo619rLULeX1Nn03FlDd8MrMMBbMZA9kuYa9a5u+ib/CSRo32fhXCvF2e166zE4FuS9w
EGk7CDpHQ8meYcCOJexGeiqACeAoe7s26ClO+rz65NDcWypqXXpwg6z9CkaUpvGnzbLvRQ6FwGrZ
fbZwYypxQLq8oSlENs6J6cQATXUuD1OoEjzdXjHNC9ZUcpraEQWcORksbXpB7hcT/hxhC4lxtAig
9V2sHCdNYgE+8X83gbUg0UaV1D7DIzkO8mncZUlyZjS7T7osD1Nkis4Yn+za2wArcIBH28rIH9em
iIpb9y3oS7UEfrO5U0W8yrfGCHtHr3/2E3c97/14FYmKTkdv4WqZW09nc4RsACIH/GRyGBX8ba+6
Bre/lGZvExWlbvg8tWAK75xJcoFrWTQ4bG+L5ADg2yaRzb7uHXy65M5jXz85opIumYWI/RTa5+fc
yn+wGqo2fnsemuEplcahiQmoMAOKU+a9xexft8f8l0z/f7uMqMj1ZoEaBpsH+8y8HsJ9x3nwQjRb
gknU+6b9Wtpxu4F/8zaHIF/g1tE4v4jpzfPr37X5e5qb0EAVHCSeut4XEB0JRmTonyooERXwXk05
nWjK/XMr5F2SIK8oZLyBjyXC9MPt6X8cLImKYs9q24HJ92Sfifi+XIualvjuthA8gN98m9ZnwM6/
tPMKvfvj4EWY/d9DmTFuoR2fQ0/XG55I6X43sziySXxBWWsNf6Y7+SqQ3Sx7YMRKzzu3gNwEVpzf
JV750Ilh43nz0XTTlzSf7xxm9WHqLBu4wqx8Le3ISmgj6KDViRf75+4E31U4lc6RSOcIhPJt5yI7
7N2fDAEBXpRnFGRWRtVEAhVl3nowou6I5Zyh6PE9FulOOkggjLU8Qffnrxf6u8u0hytK2/hyPoPn
3eAqrdxtV/nAptQrRazrrfzB8VMR3f7IDcp4P5+JxC7kLrjj6BPLlQqdZsepsGyzmlwYXZfLeVjs
ozVDHmoqxmJP8lQEY8Pl8fYp+ji9ISoqG44VhbUgdTojFpwb4T/PqYmAIS6dNF+Q1b+umkdorhfV
EjAzZZ0IL3fObNlxuG/mUDidzPuKjMii12iSuo+unlPhc+FUvn1Oaz5vuD+++MCQgYQmVz66bgAl
x5hAwZxK9LnOsYh3+XTVASlOBfVW7hHdV1cOIgVJtpphvnWOxynkM/3lSe9XbvdHbnSr/QXn442r
orPZMLuOTx0bdkH2oYBlHer/AYXcYJtZqKgsu7FwT87g39NYnuKk3QnDujZRu5VgqtkJKk6bzQ2h
6NP450KypxFOXya+vws7IRCFybq5nOZTqUjsUjrEW0ChOMeTezAHZPA+pMPk79sHR/fXlQt/KGuS
x2IkZytx4Ba+PI5ev87h0+wDFYos0sVfZEzsc4fCg9PQl260QmZ7z8PnzASICtFNSGXUbrXgpPh1
G1hjBa3bwv1caCfXnfcu9saFs1Cjg3mRhJOaBZdwCaGgxViJWbqlVw+5T8timmEM5tl+uoPsdXc2
kppvoDEvD5/7usoxL91laiDYjtgOySQGiHnc3PO8XSvsa66O/3P3Q6o7APK9QBx4+F12DErpq2mE
5nSpVDFul/E8IpW7VF2zFZV7zLl4geA98Jkx7DiIJFNwe5E0m1RlHpisSeGSipHgGAlL8w63bO3/
htc66IzO7vYYmm+tAteX1C/A35uhCJOxx2k29glaaatFeN0Mrv/83T7tybzAK6DDX5clSl89uyfV
CMBPfpzXXlWaXjxRhcyXQubt4mAMR9g8LMqnrttabiKgkO+lQdf3Pqy90req+E5LFtjgJ/uieb69
eppCFVGlzHmSA0JmduMlRkFmE1tR45IgLrY1/ekhczbPzRzB4Dlw0UWpPRgFyCGE9OY3a4H5Ie0P
Nh2mnd9Ahfn2D9JtTiUwGKin2jXcki6ig3H9YvAjserygkZq9+DzzALez61Xto4uq1VhvIbDJUw6
kwl/vt+WKXuoIawMjCo+9F3PJXRq+PwzNepdupjnOFtebs9Rt2WV2OG2XVVUHoZ1DIAdwPwNq9n6
Cf+DlRREk7Kp0NehcRivSzlcTOlHZn5krrzjU+sHLI+fpJiixHn91ExUkGtpMovWOR0uPoVRcNre
i4VdIEDzuc2gAlxThw4wAjfm81CVB2eY6L4D823rF9Zz1S/PuZElK59EtxVUDCuwKKxKms4+l9CY
HezQAiMLCfWu9KewNtMd8elfu7MPWVVEVzOp2+unHVaJL/HYVtmC2t0ZwlI4YDyGCB8JuMPPlVNC
ydxAQdalD6T1N9k8nDqjWEmxNI9jFclKhZUs1sAnaLclxTfiQ/SX9rQC9Wcusg1KmbINyJAYX/vc
S79Is1/oJz/q9cp7F1IzL8mBy5zEJc28HzQDTAX+HMOx7zJv707undVXKwUAzTlQteId0AQsu3fF
haPd0NkdCaAHzTfIauS2Z6KAVsf0W7SrTcdrDv7Be08FsxKYZ4llTqsLg1dVBREo0WzdMmqvpgjF
t776yafxUFYr7z9NFFHRrcXsojsLVuvFNKsID2/76Cw1bLNj6Gqs7E7dhJTHhmuC/VxUcX2BD/dz
JvqjZZrPMBncANwObUfnwRi6aIzh4JPNK1Xn68b/YA1V/kE9Lrl06xHmgV2Thh21N6yEGEYJet+q
OqZmiOt2ebcBbSiRZo5PigtpjV+NIGXgo04Db9o1Io8meVNRu35sLk0KiV5gLaVzkJ23KfjCdrc/
iuaCVOG4flXQupIZ/rgs/zQ5e12Wtg2cKb2qZP5Nlqld+/qaDabCcsXg2pnvJeJiNqKC9bKTFz+A
ovtRTObyu+fx1p37bGu6BXw1O3ggEGOmQczgMezw7KGSfujaM4Go8FjL7e3Ja060CuD15pTZvO/L
C6DWYF8te8toNw2HseRI3maff6dm/jl4N3GVTITPCwofBisvjdXu4i7+ZnvN0VqqMGXWt9vT0W12
+787MbFJNltAJV+6hgdVDfN2L2s3Zmm+rkaJfwDHjw6UkmyQHLZAidUj3KLwW0B91uO7uUhCGJgM
8GF185PFL3XqgZAaUc8IMDK0JEIrAUQt3V//hZmXQdK9jOMrBGmKrghwEttkvCrqOiCV+DIO8b80
PC+IJ+/6f4Lm7DmtfkzFS7NWLtYIpBAV32tK9L2aFJtxAfkVemhusc9A8IJIO5hrFETEHXXTwHay
/QA/7BTUiGzOglaAWYRSadte3DUVOl3vQIX/DnAUKX2CCpgx3ZnofpEaFXV4S2LmpffiwiAd2JOv
vj+unHjn+qk++IQqJniqW8qyKcc91vfyENfUu3OtcrzAPKYFwsm9I1aSbkgLEWi7LsAf5nj1eo21
fGlHIqM+69B6h6HMseD5H9OgMyTBSH/s27QoN13O+Yk5QI5BqZHtR7fgXZgA0nDmmRysrdd2EJPI
bGAAS0diOV3IlSZuOW+ySbhbQDbntYCjuW5UyGFD3BJYp6q7DAnZEU9ccN6RGHVI9OYjA+ZB+FfC
WBfU2Qr9RBPiVJSh7Xr+UCxTd3GZlW9iUW2pXxmwd1vrvWuitYrPmydRxu2QdRcrATNy5N998eL3
y108d9axjVG3ux1JNFwwosLwpMeTmgEse7kKQ0Ld6dgY3tFsa1SG8ZSx7/HIu4PuDM5NDofWiget
l+3xbsb7I/dJgCb2Gj9Jk1mq0HJfyK53a7O9FL2xGUd0mYo4uA47EwYn4vooazNcjW+60a6h9d1l
vjSumCf0sS4cCtFsqg/Sczdm0+0difeVWUQI4SE3P8WOJCqKfMqrVvrgwVzq3Itmw8GWWR5mlj3e
/oqa+0AFjosma/OxL9tLZhhAg9wVc3eksXcwk5+3B9CtlnKnyUaioEExgNlmF2542xTe2HawpFDE
NpotBE3vV7+MhixHVMz40Lj9ZM8GZpNXu8wyNu7wSijdZAPfp/YhzuJN3DlR5wzg71omhKYMeAGQ
KSTpsJIj62or/0Lqu+0BLY28KRKcvzGL7PZ+vlqDPTvNISN15MoybPLlmNLyXPvzH2ut/KgdVcmb
kxIdBs+LO6QO4E2L7jv066BM5py8ibzVRnnJ3GLXMCfyYV1hxQePeisbVLODVPi5wQbTBcKmu7C4
CBgF7ChO7pOG7mKvXgk1uiGU99uy1E2eFV59McCmoHkKK192WVzzHg/olYebJoFWQbZThizXg77S
BQ5eT7awoqRes37U/Xol5eIj6F7xZDeXse6D1BHonF4IrplViVVdxFfyrQr8LUcyPkd11kxN2LUS
rgKWsCgL3YwWw8Z1PIj7edVavNUNqGy2cSgruyvyKZqcTm5Z0+0EbjTw50Eqk0a5XbX11CTfKqbW
NNqSm1MxRQ0IYuRqHLKICjiuKG0f3JYa69LNuhRLxc5CbsB3x6zEnEScBP6UvYw2AWonq0JuNeel
GyPYyk4BzZHopVP+/XZ41JVjVOhsYUNbqVvoGPUmvUCO5uRX02Y0USYvRuR4NCoYZIlSSr50dQuf
rqQWa8mPJslT5aTR6nYrYTVDBCPYnwxi+mPNDhRW6m5n7toueZMZQOylgJwIr0417KVuz1lzJagY
W/iP2tB6mIrIcGGyBnuyGcrG8QwtU35uywZQib7yXtO2eKnmbE0UXJPpqdBaNkkIgtp+ERHXR91p
CoXTbGBoBdt2tFAMEM2CpcXT0QTAtLNXRtUcFBU+a2d2kibUKaKYQfYypkOY9sk30XpW4HP+mFvp
l9tLqskqVeBsxXvXSYzrkkIP1oTNY0tivJic/ef+vBJhSrvpEpp6ZQSv9t3ULZtl6J/LafhcfP93
Jt9dmVC0qNDv53UEqdZd7pITYOwwoqPlr+mTOjZEhceao8ysruhrKN++VGSRUEtKUTUoLjlp9h62
4WoDR3OVqNhXOF/bDRNuFTXE3LRW/4WXyeunvoOKa7WLqsw4WUSU+fQN6i1w4yu6U74KLNWcTBXH
mlA0+oXNRFTz/jA47ZfWNX9CYOBphpJyNsAIobJOtOtWAoHmeKjKzfOE5hmwaXVkjvTRaNtt6sLT
NJ0v5pj+TdeqlppLRNVnhtUY/xfqIncqeqBlX2oAMVtv6INlsLcDuqoHbiYr5SLNQVQRrHk2FbIw
rCoaCoCAWVdvrcoEi6wRKwPo1kzJJlroeM9ZMWLNKhd1ofgrMG0NXNTJAcpZeHhvbu803U5QTnzt
dAbz/KmOkN9tqCvYZsj7aCQ8hKkhJAD4uBmL72lnypXbSDcvJaeAoEcv2gwoz3lo5yAm1sEw2ipg
CTn5TTtc7GpNX/PjkUD8/e/7LfdhOW91cxW51H7yUEq87jppz304Guk68vfjtA9wFWUY10sbIOpl
BEUdebSzBMDZrpCXkQ7uhnpk5QzphrnO8l3snP0qhoBR2UZ5MkD0xYyK2AkqYR4m7/X2Vvh4S/uq
2HEBqMG09E4b9UnvBsUAndAWT98ApjhrokO6SVyHfjcJY1ggyWv3HZQyzzFkzMSQxSHYaL/WdS2u
5+P/K1q+iv503BEyRnCEiq5FSUAdQCMpkOHw5I8nHQEzGbIbXZnin/KHBR04iFucHJqsJAK6CSqv
4LG2ZkwHaCUvMQ9l8QKU1gkaF3er0lofBzlfBYN2DpZvqdwuQnHtt5n+pd2Cm02eZju5ZIv31VsD
P+hmogQGt5zIwGF3FrUxNDqrLRnZ98Y1dv1o/r293zSvePQB/7sbisFK4yTBboiH8gRP6/t5pA9Q
F5qbXcEklGdK/+g19G9vy4DCziCcqfw5uKC44b+tJFQaNrCvIkFnBCPPllYXsbptd1l9XEhzMOSw
k/b4NW6X01w6dFfn6OvF2baAAyTnzdZIoYVrTOKwODAarfurHPLBMi6umQww5e2rXW7Nuzhr9iL1
X1bWS/PtVW1iTp2xHtxURih1wX1abGE400FyI55+CGfXGHFIE2hujCEhUZO9FdNuqeRLZb54qGg3
7XF1E2qqEL7KE3BEbnUVAbl8AUVMsAM+Gtu1S3/0jOltseGQzpPl69y3gTCXdTn2jy8rX0W9grWF
+rOdNtGA5jUUTbYGKULI1r7VoFlJK30wquzH6NorV5WmM+CrONiZLS5qWqyO8J9VkMck2aUmuXOb
Y9/EgWF5ux51czQtGHzRBv8tHYYlaGrGA2wgBB5/QDPE5/bGlr+nnNGVO1vzhvVV4KzkTpXT+ppH
O2RPre7U1tlTmd61xtaDlqkwqn06vE4Gfby98zRof+Az/3tSpzp20yZrmsixO//AJ3JoxmFvwXwa
P+ULFmLbMvK9mZ1dXCX1cXbm8ZJb3i8bsuQu5AbcNuLjfZrvsvJqEFFv56nkh0/+OCVTIqiD+B26
CsCjnEYnyn469EfbgdPs2JHrgF85NdDCdRsrAOLjL6SwN9Ck2TG+XOw8HOCNXRx9uYOnYGSba/1t
bVhRwuecTMSj49RE1ILAYJCU9oGZxlNeVa/CFHtnanddQ+1fjFRQF+TLS+/QKgRHKcq94UvSoaLo
lePV63C+K02Pby3cVebQ+aGR0y8WqH89yuppk2QPt5dRF1yUYFx5gCwZxtBGDKJFCxW7LEuOjlVu
3YZ+zaTZBKt3tOYYqxhgp8uNKe5HpDLjeBlH++z7MM8y+4NBQXoX+e9Uzo9jv9KI0Y12nfC7nAPc
FzZYAjcmsXo0CjxkNtM+Lho8bk25R3fjlNl+vbnG1pXUXVPr8VX0r8gS2U41hqzteptwF55d/vOI
dHck8yvKTgVs7+tQJoUZkAXM9MKo2f72Z9Rc26oyMme9k5VDhrIpg82mz+/LMburLHFaDf669VRy
OMsYBEtJaly8mMC9zvCNY9PF8cal9dsiCR4ruQx4ZXR44TkraZVuzOsT/N03BBATsJChhQ0yhxtz
3gYS8dcbH+nk7CejA7JwfM3WeZe6+03FEPPBZi6Y/PSSWMm2SCzIjEIfvxrO8EG7jyEtwBz5YwZe
sRLfE8fZTpL+vP39dDNVgpmXlCiMLRNwpo7cDh0OhPSKe2iOnCbO2qAQzsuc2891tWb5q8n6iRKo
HFYDSTuizj5n83eY7TyUDoA4bO0K/bhI4qto43HB4cuhoXKZTWNfwpWpm7bQO6/rb/UET67cfYIm
aED/FPDZhlUsUpYcjiRutqTB7QXVzE+FJNOKVKZlSHbheUV3vTPH+7KTyFq6Ra6cOV2eoIKRUwcQ
Vsubi6h14l9Gn+ymxBHRzOCsQskmc7Pw6pU95O2W1fIEd4kNcFtumuzNNIf+O6MM1DRegKfnVWsL
r5m3qvGRt0Pd2WNaR5aw97TbLzzgTfnNI+MXk2fnSbYHUQg3bGzjd+waSdDNxoVZ6akyNkturqQq
19fpB68xFUJtoHWXTf5S4BqEzUtbegcxVzaMQ1sgAVI3zBZXrAyl2WmqenML8ddhrkURFYW5J/3w
CAvP59t7SJdwqTjq3iZOB6mGIurnxqAn1/aSLKwHQQ5ytkcophfN3krK9KER+bIzfJPuCjqsPFE0
IV3FUSeVueDRBaOTus++xgyOtXHCj/CM57BldNYA9Rq4tq9qNtPUAcrKqMooNgHDKEd/nwp7y2jP
0WK3dj0pi4B6B2wlPDv8yb7QoYSuQQ55+gKNg5ltU6MbNnU98U1btmtNBI3eiq8iqasRVPu6Qm19
THr5DEwwrC9BQ9z0WfXogrdjpMZwhHDeGKQFwTEjgszH1B0fpqR+Gska3EKTH6l6yaUscigOoa/g
x8DlLPmeUuMs87kDwas7AaTmBmSatysbTnN6VZw1ggn0XWYbdf7Jh9vnDDNpnEnHd/+ONenDknkv
flOdTFB0goqUULTAB/pR8Qim33a9kvZrfoQKwe7ZOKdG2RXR4Md/EqN+dki7q+0VOKYuS1Ih2AN6
b/CiqYvIMpovtgHdb9nNv9PF25uchuNSbEuYgROPbVubX5g3rOCTNedJxWObpS+t2IpF5ExXNbSF
HkjZnGys7aoIouYW965Dv8tX6nhYRtpnIiqX4TE1wHmAzDtkzqAQBgV2kJ3zTbEGNNIdEBVv3afm
0LDRKaOkwFSAjHH60JRik5vJwZHengikYq79s67ng6i6w2SZB1msMoc1B+OfBvy7uY4Vi0Fw42U0
SvErAzFtW9kN37rSa0NjHAtIBI2CAEZahixvjzg2RZBmgE2nTXPngdkXVt55Zk44Qus8zkW2SZa1
R43uUyvvVuAVrAJyKWU0GXmQDv2r71hGEBvFX7asVdB1YygZGwxsZ4dDeh5JqPHUIu0VKEZAbyV0
mLGCNdEtsZKjZTRbYkjaV5G9wKVk6SD3KGmyK4nXb6xUTPABY0CgA9ZzO/xobm1PeQuOwEZDh2FE
CjP3X2OI4i1J+lJ4Cwt4ntz3NF1JnDQ6QL4KyXZTw2MltPVhTNU0ZzifgIQk4eiSVkxsMM/m8bqQ
Fem2XlNujb75mS5dfIg9wzgnxojoYMAHE2az1jYrZBU4y7ipzGk/mzBNRovBGk+stcAwmjfAGr7y
5opYawM/77ckcY63V0sDkPNV6Xmvq8xxaQYR4bJkASQs947wjpYdzEXoGz5qdbA+oN/Mcj5AjziM
e3GUskU503F3VpH+WfkZ1039Qa6lYsOrjndScmx2b6ogwGMMh3T4h1mboZaUTf030r/i9saRC2Bg
jZsFzNuRt2SFGqQ5Byp63OpjH86ZdRmR2HpCl2fPjOpBcrozvZWF1mxLFTVeMuKUY2eVUWGPYPnZ
e9DUf3YT28ACL6rnbyvrqEkkVSS4bIxuAY0RxnJCml9SK4HVilM2d9SZrXAeKobkKBUb1o9hYvH0
nLZpHMDAByjdRtylDZ4unlXtbv+aj3+Mp97BRslQRM5jJ0qEeHaWEs+IrH+9/bc1G9dTb2DJB1Gj
jLhEFNKSwVzVYZ75X2chQy7ojsbxbzLSA8RT/149nahDYLOes61pylMm3aip48PtX6L7skqcHqhA
K2bpi2jKuj8orR9wat9o1oQEqOvVloYuxVVVqydRQFouxzAFselGlojRhRU6ufiBrOPrVAw7PuRb
4vYhMdPHyoVPbJ2f7Xa6y8vc2SLu7mxbQJ3fOlbZ/Ll3i6peLVPWFKiTFji22R0yLBhvtP2P2+uq
e7io2PYuq+GYCB/diAPuA0ZiGENjtYNM7U/bkEfXo2Et/be8L1feKroBVQS7GDs29WYtopzbUEEk
+6Syv1RjvDeWB9ogK/EALUCc7v0gt+1iZQ01sUeFsQ/lwFsgrAQa180+b9Ed4AuMS4sq2TPuJuHt
1dTsUhV+nIrFJBWv86gZyy26cGGSQWLaHE9whj5/NutWBazlLDNKTCuLRJNAh7NBMyXLbCiurEQU
3Syu2f67fM1AaUvmBKDV6pqUDkt15+ZO6M3Gc2x1R7EmgaIriqiIYyCt0rojYxpluXlmI5PfpItk
sIO95sGOpzMZgF7kPpxg8/TA4/TXaFbWF7Ys8E5MrCUY6VKgkz4c57juv8xdthJrPk6mvP9P//Oa
NW65oHfVbjOHQ6NovJ/ksMlJeoTZqLMRFbbo57aMEthQ3Z16uVhpBFnJIBYbtDJPLfFCmUOKz19T
CPp4SjAE++8n9Xg2xylsPHH1Pps+ya5+imdZp/uEO0tg4Oi3mVnuPzclJRllhPmCzzKNYlA8Fo46
iGvYqH7wt7G1jgCt8JW105gM+P+EsN/t1KSLC9/LlzSC6Tm6aTVEOZc2LfeiM0Kv+wGkrW9m6YZP
zXHoShzDmScBqYdT74Js1PQnc/Z/tHC3WvlBmvewioDueUFh1xynEZhNmdWchmpK0IP1u5WV1b2I
VZaKTFxQZ6G0E/n8MZ3TXTuMsF0b/+bLsI/TLA1YJq/q3kc50btkWCmu6x6QKlXFBFkEcny0QlU7
/llOS8gW73v9u29RhJ7g+NqeUjvfur11GUhRBF5ub3Lclbe3k+aprNJYjIIVs11i8GECqhgx/CgI
LKqtJ2Z/LZmxaeQUGbxeAbHrMAcqmcXrE39Cf7SO4O9+9A1nOg9oYS+1eKsoD4pFntLeuV/aE2jn
EHeExQtS92LfpeOVSPB4e87aFb9me+92dpb3U82nro4Kmt97ib3t6mU7Tti+xdhF4Ex8y1039KW7
zZpqy3Lv7Nvsy2pLTHMFqCB4XC8QLPNYFXnW35kmU+D4bRoU3XSEHFuzJoqvOy5KoMjJ4IsB3lHR
NfbnSblrZvcuX0P76ZI5VeYZ/dCeQ2YvjryiPMDO7CFj+aaHtXln8C2Bqu88L/eeGMMhh3MxzXdd
wkMTXVS7nS/x/9j7sua4kTTJv9JWz42aOBHA2PSYLRJ5J+9L4guMkijcEQAC969fT1bNtpglKrf7
aR/WrMyKFMnEGfEd7p+753+OuJcFQALOImMfZCGnLPbJDmNlSxdnFPVXlewgWd480N4sgDD/+sX5
4JaektdVV3SKwZEN3pbyIbLNZZqPd2fd7j94LU4p6rG2scEAg3Nw4Iu3qDzrr+rZAXgNhGsqJ7uK
u+jm1xfy0Tr8Cyfd6TuTQiT2oAcgsmTtIvGm7BpfZXwCRAts23mY6jtg5AFmTajoF7E80wD8IFye
8tIrPtYVAErnoAoburA2MPTzEVDkslqIqtiZb7++yI/eh5NVHgkkLl5a4GmhimomsVW83yUuFsO5
RXD8pJ+U/G/7yw/7CKSfot7GdXyRdpYEQsxlcESafn36H6Ggb//+w6fXaM/2bpbGF13N8rAcynUy
Xs5p1ywtFMaTMquDKe4v/TwN6tQ+9EC7g0jXZ/oJH5USb1Hyh8MzZyBj7+ExRZQ9uAXGmB1y6/tL
d4pBcflUd/QC9fCtc64I/aAcdt9O5IcD5nbqPdoNziHjfHqp4sy5TXEKQQJfuADN/0cTu+33airv
6jQvw6Z5TWL1KiFgGKioUEvTjN9nIZMz6cAHi/2UyU7Hnsaj7RwwaaoXm8TXcSGWZ1fgBy/nKXud
dUNctlWCh2t4f9XV8NDsHA/MBO0zbJPaXZ55iz54R0+57EmKRVByHKhmO86r6ms5cLTERJuEUEgY
t9Cuvh3kjDYd/JltAJrRk6YWAsSkLEKuJxX4vDyTbHx0Lseb8cMTdiHKo9vWYtcZKUxIMzsGeTWH
v77Sj+7o8Tn+8OGJ8PvUSWrnQMdqCXPq6yJv1pgBgUnfmb7sRyvylOI+OWqg8EuKL0bjobmurhja
2v4dfGymfHysKroZU7SEab0hc7k/23j7YMM8JbsnkZFlVeGwaVsE8dzd5xJNZ98pPjVJFVYDM4E6
pkv/3n1k7+9jJyCaKeMhOuR5uc1jdy0TyAJysxnPTVF+9KROMhPGRpti33egTBWFUFQOiykqA1G3
+9bTZyLcR6v3pIcu2jaNRhC3DuksnP3M+xeaJu2m1Yl3ph3x86uQp/x2t+xtV9ZJdJg7g6UUP7hi
QkLJHqNxPLMH//wioJ3//lFUIrG05jw6FKPeOoOznTN74Y35v7XDyVOp5KL03DmNAFmCy3lII/mg
W3LIh/nMDXpLvP4aHuUpo71SOsm74+ljhOapYaR70p4KCKOwGRpgLxAdQ74MLBg2sIoEO2u4dq0O
SwkhWFJQeFsYG6SQi1lycGRgiMuaEHl7eSab+3m+JU81lJN+gJGBr+OLqYEe2FBArB46HdUwPUVs
WJ8FI3++euUpI54M04jBciSNgkw7rtzvvZfsa9jjeZ19Hsnr1J55Wz4IoPJUFtkmird9DPPsWWfX
g5sCwDVbAWvHKkb5fpfkYH/Kbn6cq3Wf6RUb/cU0O1+aOFoljj0TcH6+x8tThvwkrQuXND86QCt/
YQb0OzuG1f3rvemNR/ezV+pk6yhqKaDFfNzkTYF2Y1G3G6O6Td963aVt2sFb9BUqy6ot5KcUXZl1
DTu8QGvTB1UO/4oC4kCWVFe9rNwr2uYod5vmQdfw5C5Hn8J1FeYMomEvkXHvKyBFWQ8hyKaDLJ7f
xteMAloIYG8jFnHqdYEfR7DqqjCz883IlK+GNHJCZXj+VWc2zWGxXdU3XaZBg9Cl28YQ0eHd9xTz
I58syqOkNyos+wLzECRq+KqIPbCQPNK9JF41r1CYw09xKMsryGg7XdDktPWAarkNEMejrnaZg0UU
Z4/z6Oll0pLywrhihrYYY4ty8sx+asCNkAWB32ZypD0OgJsGq5+TIgYYldIZ6odduoB1cx86iVdu
U7Q/d1ZkaPW0WJJsKpqrWU/lp3jwz3EkP9rVTrZmC9UTWQs3OtCarCOvuBslgtfZBu6bUdRP3pHT
kQLBrduiyRBfmOwJ/SIWNoONMV9LLvOug8CJRTjQQ9BrMN/SNHuqc5Q7cVdMQaSKeQF7NDytJn0p
LfyEuN8FvMLoF9RYaNg5/k1MojXkk3baFBCIMedskz5ILuQp0UbwCWTpumaYLU3hYBrB3xycvRza
6Wn9JSnuoVq0PToC+l1freYKDdPk3FjrRzvH6WiDKJA3sahBNpp5KxvpsLd2HXUwNgKiSz0YEFdz
4PfPHu92voCaO1If78ZzkwXjX84sbcS0nz214y79Y/qGWZeK6YJAsH+GAUb/QLJ27Yz8MZnyRwf0
ol8f5oOofTrDALUnDL3QioAagnZwwQ4CXZ7ENuvS3/z6CB/U1lB4eH8lQ8PqepTRfFGZ5DDGXW4C
zHHB77M3d5UU33o/QmLdeAHN+xCEkcDtu7vaT8CgKnl7CXLbv2eNKU8HFaKICBKjwXbR1u22jkDx
8SRfo/APej9ecVs78ANtz5T1H3TV5OmUQlKlJVzxWjhLE7KjVG7LeNi4+XBdoEJO7LSRCb3xx+hb
bJulgLjxmyzWOUflD6K5d5K29q1funPGCHwsYxW0alhQULLAguEBEQ1Zc++sRd0HVpDSO4lCZSsi
TwyEXMCYrlBRtRtY8lnGETQ/0bK90lpgY/EXDZUc8+9l8dTzdZetW8RBUqu7DHZa0I+Dz7nyg6Sa
3CtT9XDyi4o16x/n8tHpXGzHYAFGmGSbq0Xd7zDiAwgKafg5OdYP0pJTQt1EGshlEGw3CpwIGXUL
pASX4wxnEW9ckqH55pxbch8tiFM2XTxHZdZW8BHr5RxyCMqKNN7mek/nSzJKzMz41zF0vKypNh5v
NyKCTlMMgDK1Z0rDD8ZBoIj0fkkWxu8LPcfkwvQe1AEYratAOHyT29ZfOjy7QCL/jRbFa0FKHeSz
gW2tX936x8TQDq8K7luD6sHh5S1mJdVrkWjiBz4t8sCLRBuOTksgch1PX2WV/HszzvJ0TqMaObTI
iD9f6EmPa57oLPDdodmUsThXM3/AAJKneuy69/1JjXS+sJ07BM2QrwmDRqoFB0FBaUlu8/YwJ+20
oGJyA0VMt8mHJltAg2pF5plBi017eNm3KYTnGNw5ETwCML3HddcxYOlDg5yT8L7dW15410TdaDT9
RsgJtt3t2377H1/H/4xfzfUfMcL+93/h+6+mmsDqwGzi+2//e/1qLl/KV/tfx7/6P7918kv3psR/
p7/y7i/wuX8eN3xpX959s9Rt2k433Wsz3b7armjfPh1nePzN/9sf/u317VPup+r1H799NZ1uj5+G
CWL9258/2n77x29H4td//Pjxf/7seIn/+G1hStMYe/oHry+2/cdvQvwuueJEKUyk4rEes4zh9e0n
/HfGfJ8pAszCg/srNi9tmjb5x28wlPuduy7FrDbzJRH8WBJZ0/3xM/a7YARceN8njAsI6P/2P6f2
7tn881n9TXfltUl1a3E+77cdj3KXu5JIClMhnN9fhk8bCPKCfe/yoIrh8RkQR06blnrzbTen5Ja3
sVxFQyfpUkA55SvRBGB1XpV3TFvZLrOGzFuj9eei0CNaB3EDMRkA60nYE52AGTC7SRYcBXSu0aYv
k4UvExj3UhAFMVyF9DBAnt/dD1JGjwUdUmhD87Z4rhpdHoxuTBdqYJhOVzZzGCsxXvgSNJwwOw79
FTmZP02JEnfgJB8lta0J0zJ5qGNinhzs0M2CwEa3w1Z/dM6NshECgoO3zL0hekql0VDbaNxzrqUn
s4HHGyo54x6enwd3Zn6KIiZ+SaeinGSQyoLeY/K02UkBzzkIYWGs10CV7lubD8XSnQVcfYd2gOEu
9DXrW5+W+dOU+8P3uS7mzRy1CJRlVMI5WczpXcPKEaw+LRCDkkJizxzm+EyH4H0y9nbu0OMTrmSK
Uh/0/ZPt2ZkxEDZpGXCN3t3gy2itGRzrXCf1lnWWnhuHOCFF/PWAxxP6IdnkEKJI1FBIzIh6gZOR
q7KMYBoGBmMnbiaRr0ASQIQYvR3p+MqBOGUxF5dFwXZNND2xqF9ar1mM+XAmZ3xfNP9xXi6Rnoe1
B38szt+fF8YyxgEvvARfMIoCxE2zc45OIz/sE38uxneLD5/yzxT7z6NQpqTLcdulOkm1K8fWVil0
XsD/bA9NAyJGzTFN9eujvPFxTg7jYuLIJ8KFqqc85Q9wDu6AyHyEjcxzACgZ4aAKp1G8Z8UQPSZd
Ao5myurpibgNeWyke9S1AqfgpeFz/T05jl2mOAJf8Bgs5yBr5wSawWX+SllhIXAKD+Ll3I1usuwS
pw6JSEy/IX6xHDBM2vlxd01Be87ATY2ru76w+lNdJe5ukiXGX2RULOOUmSaodTfYYGZW24WmxXYk
PSsCmo3zlmsO3fh/PU5dpF+xdZvv7WkUehe2rqpXfdc2r6/txUt1+pv/D8YreoRsPg5Y26+vxYv+
9mPAevuLPyKWQ/nvQkju+ooRMN/8Y7XyR8hyGKKZRxF7mIc1QcgxTfkzZrnu7y6VmOhB6wWcU3LU
AfwzZLmIdMJl0G+X6Ap5/1rAOmliSiEo5cRXnsvgkINt6rh0f9gy5gmvWKIF3jVd+eiYKPPJObrB
JxysU63qeVm3utuOuukdyKeN5gpycYhNM8DUfWK8YaVSOlwq0icaZsRjvO87H/7Ieuy/jHFafuth
Xq/CH27wT1Y6O1Yi/1yDx7NWQjBIEvpC+Eqe8gEhLWNHpbUTpjSvL1PuINEnflZsCxCFHoZODQ+5
dxyoh8jRZe915puTCudL3GaYrInRuXICz2HxVemT/qHpCmgNiJ7gpTVsn1HlvBjbl8+ObeQLZGzP
zt+8L+aOp+8Tl1DBBEa88AROijpoMg9pid0jtBP39qatQMJhmDzaezST937HoXKAZudTpCVbR8RN
r4Z5ROgd0rx5dIsmX6e8lqCauchb0Xdax8noXJEYlekfq/pd8vnjnort+fRWM+qi2PdRZjPFcN7v
XxAX0obg8Q5u6IpYg6ncUu480xiSwt+U20TVtYLaVn3BOsv0JbO0YivWOwSPohoasmxTjC0vR0+4
/jWoTkXPMVqFOfVw7myaPEMvpaSXiXJY/qAhZVeGvYzlgTm88xDHZ5lu+aiM2WT9IOp7hA9G9pT2
DfrpcFr2bDC6tgKfJ056vZOA3bztlMVVs5iqvoN0vvYyeeCWmjhIUsTipyJSwOd41yDdUiNMGabO
s0c98sTcMUzF3aKjVj1kAxy5l8YZ5u0wO1TcEUI9uoHLiTctRwFrjQ3GccyDmGHiIuYJA3Nj1syf
U7CAXmNb9Xco2iFUQb12OuRz0q2QCmzKkUWwDMyiDv14bCJhBLhoFbWmu3SBT30psXaKAP6HR+ks
TbYR3Cs/xYok2x6TGhuQauSdUypv5WLa6CZWtd4TWE9GQZnEcHtxIXVk9x2mty5Er+tP6VwNm6aF
ZdSyHxL3IW+9+JC6kLLYtEpPN/A0927HVjm3EuLvn2bdNZ/cWrb7Aj6HGz3y5GsfMwPlD8S8T3NV
isuJp8XSINl5Jv446nWSNPHOgX3yYSCZuyqSIrlLkr66mWdXzoFrcrZJtGmvMGUY7RgyYfiYNcmV
HJAoB+jFwt0YfhJmIQkkCSB9Vay6CSxVTEaWFyTl9LLELKcO5Agp6LBTZfMghkruVczGyyxyIT6u
0P2UIAXtK+L4hyxKhQwTh9mdwoDLZ6Mrduv66AeHvu7kPu3UeFGVE8M0k/HrtTdkKWQ2prJb+1kr
wBjp3R2KXUitgjlWPUZNbqA7HJUorT1SV+Ny5NJp4GdrjHuTysR9gvor31QgFuw7CWVi1MzeC2wy
hqveUO9aTXjhVuOcTckeOntkui0wNHIHA0lvWTWtB29sv7sbUBJ/arN+dsJM22RbUt3rdePEbDMq
iCIrIPaYf0ep9Thja3g0btqooBo99jpjLt8Pk9R0a4K1liziHNYUwTB4BKKBJaTXSOJFL6MBUm4y
J8tDY2mx7ysVrU1L61U18QH5Egylb7WIRhG0zRCvfDvlm9TV+pD7UHtfVIMqh6WP4XF/Yxn8Mbe6
cmgZjtorDrWSzRM2uilsm8ZsCVfZLYkI3Tfw+lt6UT7rDe5z1i5a7pVuGPHB9UJI9EERXRba92+h
b5J8H6cY8itVayMSdrNsnKsIbqA2bOOhvjAjj29NB/fuaR4ZyFfzGC+diGbfZUeQR0UmLi+mksmw
tZbd9I2anpO0q74YPId1ZpPyK2Yw2FIrTZ+gODpNAc/zaN2jIxGBpTA2X1tf5V9qPsY3NPVHsZpw
C3flSPglqaBNEESogDYlINirNgO30NbVdIU+l7eqoeoMG5kme6ayRVd9guxPGowK1tXQm+nXnUur
L8LzsSRkMkzZSg7j/An2G3wj6qK45yPkOwK3KHgRNKiEpiBheQFqu+T3EvNYD3NaVCvRzEW67HXc
w08zqzacDdG9qWkxLLw+cnY6cdsrllp705rIu5xk1L7YlHiHopf2Gww/qw12wGgTp3PxnCrX2bdJ
72Dvc+Pyue6rrg66mPVqPcAUuN8UlHMRCtom9UZVWbV0PJsA1+ygOp64GBgNPD6nwDaTyAcC1Q3b
KEWPapNxOTzAc0CTRU77EjfYTEPopiaCCiiVLy4AkodhgDR8wGoiD3WfRuu2lfVOwLplPySshWlS
W02LWuqaLVza8A78u6MrtUC+uwXdrr7DE/L8AA61fYF2fmuL1TRDdqWYI7sfiC7DutDOddsl5p46
83joIZWKLo2H/h+0LLx95ERqYUzffUm19iFBLtNkN6oZM0597C8RAGBKGrdxt43jwrnCLmTb/TyX
MJsZkzH+HDdMrGwG7sQiN6nYOUNcrQDlcvjPgv6+ZbARr0NhoEqK6JB/AjNmePRby9fMNmh+etEQ
X4AkW7uhhqjbVSZyvQNGkjVrNk6Qx7JC58CQSiGC2a3kuoMDtL8wrcu2JSliXDvEmh8dYbha8Fmg
QUsRTO9KXHG0mKWwDyZPy5uaV+1uTnqm7pvJKARJ0ydryifIq7Myup/qGsEJiv2A4IiEs0OX5Jdz
baonCY11KOk7g35I46hJFwAJe4yCDs5NP+V2ixkT6lzPqrVPLpSz8U7QeOuBgbcApZkGjDbxTTq5
JWZicscDh6TUy7qWFMkk07ftxDSO2BWXLR/sXQFvh1fGVLf0JESwF/DVml59J0J3MBv7FODWLL1V
Ixw470U6uQajma60F/s7qsZk2pOEO1CvweYbFrOKL2JaATB2uN23fmThNm6Rc1CAEEMI35Tu0FLM
KS3QKKB6aaHTu4qUDyXXZBwdd5lXMr3M0DpZYxC9u2icTCwd2aSXdWP03jCPH3jOgAjwGpDk4Izt
PU+oO+9zEMou0G+gu9ydyH0X60iEJm3ie4UhQjAQnTa+taq3y4H3E+gtYvjWxs5sDpUEsg1nEO0n
QU20XJXF3Fwfs4St7pBDhXUeYVZIUlpuq4yLZukOYxft7AiF3dXYD3bjlI6fQ/WnMmSB9Y9taNZ+
ft+QFOYEbir2kzeyx8bE2Z4XzGzQ4W2eHOX0ZJv2ThpCZz3HjBL29gJTtHl5T4R1tmNG+njV0zl7
xJfdRYWAuPLamEITv8y6J+7N/T71YrOlHYlokPEOARmgUIRo4RgMX0HS646VMt1FPKv2+VzCBGKK
SA4HD1ja7t0ebg8KOdN2KqVYJy4UzksooAIjZsP8dUBScJ9XpHqOSIwunYd1v3VUPiwTJNgEhFIB
AxAbjZuq8J1h2dTJvEtgPtgsIfzBb/tijPZOXcnlUENaKwXh6NqwmW9wW1G4+y2iQd244rrC2S3h
PJAn4dS5boQpkVgdUkTXa6tnZ+2k0FvnAngxh7Hwitiyv8SpF3dVJ8ZxVXrO/N3nQ7byOa3v4Exi
Vk5nxKGp8/Qi76PuOY8tP7Rloa8EIvSl6ZEtB05lexyg1HLNBtZ/Sxta7Y2fxBsDvatdIeu2XEbw
vLiu0SDb12i8rfwUgH0I9kVKFyIVGnNJ3XyF3mz8heq2WFRUm5WocueC5hrJxOTVDTZyz9iVxTyK
DGPIfn5SnmOuWZojA+UKehNNlJKXEbTIDJYrChWVcLEVaJqrTZVbiFjzNr8oo1psIE9bbVN4cOyn
ieVfHXdSy+io8uy4AkCDo3t2j7nR1lvQsSjJnUIwuCQGIbNtZvcZElTzZw1lJHefCQBYG2YSZNVO
H39vks5esaScwzTD8FrS8vTRRavxADHF6kFgCGwHeelp08+u2PYEe/BaxarZqja2e9GW81b2loAE
0kflTZ4ar8Zyd/qL2oC+3YwmUfs5K9IGi3ic1jB2GG89T6svmc1UtsrIUHyR4BZedZNDl3CmgL0q
9pevYzMqwAam2hegi5pgNiZaQgPq6EbQpMlLzAfIjniZ6j/D4605dHnNVz2KrWkRe139mUQ23xP4
XqlFXfr5djRCYDDZc5Axt+KqgG51Hc666C4LGE8s3CPotsgHUSaXMy/8a+j/AVSdyoRnyKljrF2m
2osu9qpmNXG/Bprs5Rs5wzfPy0ZCllaTjB8AE5ZbmOuNdy6mvZ8YZq0xfZBY8sVRNN/KpH4tOa6+
nSNym8adfznkNouXVLF0l1rR7jQt7U0EMZ8w1fV8V8yV88XW0B9YwrEv9kK3K0a+i/yBfK49jFdv
jKnr9I5C9gczWUn67JKuPrAuJxj1cMbyRmWcDvde1ZEr0Ue0WABJaZKFY73sqzPVFqp4pvS/msEZ
kHDnXO1Fobi5NMSrDxlSOQLFJOntofGbrDuRgHCpB9q8yGIaIQ8g3X4LVbH2e2RV9wKlW7u36dh/
1li8dOn0yiWbZIIDZNuivkJBOt4ZhVc3gJhQ+QVo7rBjJm6uaUKBtgiqv7up3+7BMClv+4qWI7bw
mt5AwKnde2ABIQMVjscxF+212wHu1mJddRgtLT3m3o1qImkIob3xuSYG3k9yKvOFcqN4O6BQNZdH
ge8O7jcAoEK8A4neu0h7Mc3msV4sRu2jvLf1hJS+O6Kxpp5l0DesOExNU46bDNPYz0d/6K8lagaI
gtPCe869sVrTyjevqpr1p9SZzGXHeH/UN2HmKvXYsPLx148YknPmgFSu5YuyJcWu9T1oDetBl0ua
e/UNc8tMrecujaBHYwu5mKzSX3jSmGvRwG2PJ1N5U6Xp+I2Dm3oPESv20ObjXC8iaDeoBc68s2sv
8+n3NObJtUYx2ILoWfRfHY1x2HUBQ5IXWM4LvDXotC6V13AAz5bdYgDDGIAMKdrRzA5yFTcloozp
YLgB5cO17WS1yVndmiWB/P1LVwuTL+RcZwNoS7bVQQZNiouozcRtXdTpynVEde0k8OYJkMMxiSoN
yXPAhIAgfowxhGMjV84rFPnOlaibxlvAMlzeedrnfViDXu8uyrhFHVROhYcau2do0UChaZlpt6ju
mr7I+MqtQXUJZjVGxQrGK0W8mPG/eum23ClWPBmTC5MjqgYcDaIkZBBvg4UpfMp3CFr2EaHch6xw
IooAbSNnVYMSBmnhmr7UonZeRsanR9ZN6t5Nq/jSnysMi7VZdQVe67RzogkCOzBYGg+ZLcp1WWkf
RZw/gX9xbNoEmg7iNhqSYm/c3rmA2fN4Td08T5f10BmwyUgroZoxSXdPQFn/lBQZyjuGyc4L4Ofz
I2xJik1em+a6a1L1tU+m5qG2xoHKlB/PLDSMDph28OJo0/vZk9fI/Clxp3k/xHm/sa2lO8tT91PD
KhYHnoCCPWcm/+S1dbUBJ62zIWlKcwOHKmcLRVLIfpaFJ5ZlbdFH0kmPLTJTNrrsqrp+zAtBj0FC
YLQUfTa1Muj/pTejEF4aDhLdctNCmMqFVki+EHweN0C05xtXdQ0cdnj/hcIEGTC47tybGNEToQZk
VA7U+LlGAfBJ6rl8KnxDVlML1XoVpzANz0d91w2mU2GRzChXkripVwkaATKEFPm4hzifaYNqGpCH
kdHlV0AC4anupRUMfhVelsmpCfSVk4GLXZQhvwiialKgzMR+W65MTLNmmYt6cMIWm9gX1XbDRcr6
9Io6FoVbqnIojlCoVvAwhW6Fc5l0LWYGYkNz2L32cLyuVZFfs8Ybt90wILGiPTTQrhym8b56EPSA
wAUqq9sqKpwMvC+8Pq9x7c/pbQs5HgniOnIbsyxcNCq2rCnhpl3Kys+vuyHn09WUlVFTLgDmuNHG
dfCrXwuYiwKqTH1YIMQZDHdVOjsQKqb0EwZhULkEfzesMj6cfKvlDGu6aA3Xo+qpjoTU4d8L99jf
6li3nBp3vFBlra5zxxFqMaRS3v69bGQXwf8wXloqnWVf+PF1YzPETNQsdy7Mte4sp2yhI6dZ/n9E
o52OCDw7kgo/RjQedNq+fvvb/2pevvxtWabNS/tqf4Q33v78D3hDur9zD+0cTzFOjzgHOvV/oBuS
AqqXWHkeOTa5j8D6/4AbzP2duL5kHsgfR2T0CDr8CW4w9jvEclzqIY9WkI6AMsW/AMcfAdZ/wgQK
x1ScQT6LoO9G5Bu+8iO4QSMyQ6cvZaEHWtw6TRonoKloti0aTeca5T85lED2f0Q4uUdPx4ogopzy
qukgykuOCkVm4M9O15lN0pL0QJVyjlK+6Hq3CX8shsxc//CAfoKI/ORKBcdRkZkBX2WneovFnJYm
cicRDsCZlk5JoPpKEx7ypjpng/ue4vB2U3EoIYHL46GD1v4eEOBFkTDmjCIsan8lyvl+cJEblBkU
Z2cF673egZhmy9LPv77CIxB18ixxf6VQeJL44hRDbvrGwUimgytMMAteRtiUqyjq178+ynvI/o+L
A0iHC2TEla5/cnE54+7sRVKGBES1wzQW+tnBcfHalOJA8rz7+uvjvb0XJ5eFRQMCikQeqMQpRdWv
akO7QXEIv0CTCN3Dcutkx0HJOQKICyrnEdpy81JBOZy534e5fE6J0atK0+rhzLnwv95inAuAtSPi
I+TpS2TTScGYMRbgbvdwQXVViJTiCpQJpKh9hCYTtPvNkbuHc956oBl3qXGf42yIQwdp/uLXp/OT
V/rd2ZyAZF5pSeqDzRZKh0ESAKP5BHnlDnaLyFJ/faifvFsSOJxPjnAi2CYnTx0oYTvEY3NcPdbf
jnV+V0Dm8sz8wk+vB3cFbXDsiwD436+bQk200xpCED5W6o4TzhejyhKIN0XnTEfPHeq4hH8AddHJ
90YXpXVIVILiQcHfXHXVBWrkfPlv3Dmf47Zhj/X/IrXFSTwLix0prEawX40i9R4Ss+dmkf56PWB0
YXVgX/MIYPHjz3+4njzrYdCoPBPKiJOtLudp2+dFuY26zv7Lbx1YKnj5wTVS8NA81RdJ8JgiLVQV
WnSS76GEnSzRF2OPsY2af4mvctxrPMQ3IRCeOGD8072m7Qzk831ShdOgKijaND0QgGY884TeY83H
o+DRgC3H3kIDYsP7eze5PvALA1s/hHD6imIvOyAr8zGMacl6YC79kqFZcobw89cH9v6gx53mhwfW
jaouVQQNajei3qPn1P3CzQgQA1r47pkt+6+L9/ioKJhqCA/sLTf58VjoN4xCNq7FKPFR7Hb06x2M
HKMz0g5/DQw+eINvbx/c3d8IHj8ehVOvgPGLtKFGI2HD/zd757VjN5Zt2R9qJujNSwNNc1wYhVFE
SHohJKVE7zY9v/4OZmZ1KaiTcSA9NvrWRQFVqhQPN7dZe625xmxr6yBzjrjaWDCMimRcaMY889kM
RXVMW7UsA2HjZksy8gmUnFB6eHW417klkgEvtKb6anLK+dSkJs55IfySt5fzme9msv8ziGgrNXWL
CrGqONKcIu79zMHD3CxFccoRWfp2qogLL3hmQE0UmUxMJDCyutUux3EzTNE08IJyP7yrDNE/ykti
+1WNIFyPHXu68G5njlpOWYNwk7hFZRvZ7IptlLX4KCYChGVKxoYsQcUh1xgNeAyqNti7kPk0KzQf
taVnBT5yfXfvKGNzD0wLefXbQ/1zGEWEyxizpVkQVrcy6KQrM9i3nfCNHJ6zO3U5lQil6zJqf2XU
PLTpXFguTXbK4qWpkuoXhuPMBGNfZs82V1Wlamz2haFsua/HPL93unCnlRLA+LHt/LxVPvepEx+b
fuwuvPNP08vkLmApyJ3YlJDvrFqTH7aF0R6VhUbp3leVMg3aIflLVC15c1V+e3t0f/7YPIqd3OQK
oLI1bKkZdadFQECL3h9LReR+Yanh3pZD5yhIxsj+2Iz6fq7CNFjmlsumGsbW0cbC52TlI9nOt3/N
mffWZD6zY5M/Yr6vW9iP713mS9erEoVsrrOuJVnNA2rW+H0DRejCofLTsjLRinHr4fa0TvMthGUp
7Rmb3KJbu1DigHKi5dVSND2FcTjtIrQuH95+tZ92X55HvUvVbcTOiC43LQjk1lNLhOwYInacr2T/
lJ3TiUst1X+N0Kswmcdoq4BURqJmqNvPiQNvCExv5LXqLLxS2pUOUWVV7nd45iinWcf+LZtw2oZd
He/mBlMd8lvJaazt7q6Qsqhxpz7Srxe7S4JfHwFDJ3Q019KYte0PMtV8kMxSYyHLmnwaNG01yMnj
C9HjT9uFKbMxryHQKtZTtmZ3SR9KEazU1h+SJBGejg/ZQ7JkERKnplf3juSU75W8iI5Ggsvihfm7
6X0iiFifrlkWn2Ddsbfdr1GjZEoFFMSP4kylPGCGa6my8sZKNa562lVXOyxaTCN7sp6YnpTMxr4I
7KzN0GkI5VDLRnrhRH4tTPvnNxkKOydiE93ZbiYIk1QrW7OGHQ1KdYCDN9eEeZQ7y+Mcyw5a1U6H
EJ38Ti1ph5lrRQov7Gc/7aEMi8kpzZUUPitpxtfrWuRU+SaQT34NuOtdzWi4JnaKx96Wne+LZE9M
z0W5sMI3Ku/1xTHcRU3NPUJDHbqVxJu9PEkRvC7aFbUXXdwir7qxadAtJd01NclTdPOIpMNby+Lp
sqNMeNSsP4fW8dsRuU0E6DtaLlC+fh4JDZMrciw2qSCLPNDrkYgdZYplYc4+jWk9zfatetvWSnO3
6EQPUrqId9Zs1V/eXnk/73VMSYdcI+ERPSHbaGVuyrG3TSpCZWulV/P3rA30qS5oGb7IiT/zfpyW
hvJXJwKK/vXPf9jBi1Eve3vJFt9IMQ/WKHwHWlmWj1kujEOYJ/Y1xQD1Apj55xnOiaGRJSPbwdGx
ZTYiNoR7YzOolEE6P1bL9BQtbXvA+sfA1qK0IRzSCqm5+JqBIFbr5fj2AP98bvFciugKZ4pGgmIT
MUW1aaRdliwk5vuQav0YXSEQbj+OYDEvPOrnc0QjGDRp3uE9Te7IrwcYedEaii2zP+VG+GdRhslz
2Wsf336fnx+iyzKJHZYfqmp7S4aow9lO506e/RmHsW9SFWtfE+rbFyKrn6clTyH2l2k1kmViu9ev
Ms6xmJQYkqvSC0ygWp3GE0lJ2KnbXMOfYnbsXz6C1nMRCSqycF21re0T7WWuermb/ZAmmoMmGulG
HQfjwm53bvTYc9ZLlg7LbUuEH+VI9Fqds8apdfgolYGGp0W2+/VvRISuOCbyDQVF6OvRW/ohGaek
nf1cIWIp2tS86tNoujDdznwjhYNDZvtYUzHW+uc/rOeslwdyajbhoTqpR4rW5rGQwuZBByjgK7Ki
XRi7n1cS8gpS0eQVsUtH+/X6eVPWpwXiuN4v7EQ6aakkOa7Qcwj2xTRdOhnPvZy9SuT5SgTZWx89
fIrJNbfwOaUQHFIaQz+To++ynN4xe8oLs/3MrOA2xf1h3aTWY+n1mymRLcxmtju/EY3DTQmGBILB
/vD2rDgzfutaUmT6FCgzyJvxq/qBxKRk9NjeRN8KNL4HuBQfO3aj/e88iKsZt1LSsttJLvVCaEqt
9f7QN+VDM5aRx8RfrlHYXNiMzr2SotIXvB7hmN9tdjycKYbEDuXelx2lvtMqYzUelOrHqZ60C99o
00W3hgxrRvu/z1Jff6RFj9XItrhsN7UVXQ+izoWnWUsyeex/4b3W4XS3K2ikbL3BEUtJBFVP3R6S
FjGfNreV41mhRvG8Qz0IiWNUu46mosEeXDpDpvL9iFb6mzAGFeB3VszgP5Yqu9T2sWG2/f0aOGaw
fFQiIHDFr19DEnGKYLUafGOO5CCOtfamn7ruw0wjagDz34HQiFuzW+iLdK22CBdmS69/Yyqug4ky
ySZntnXx6rETHWdVDD7ykGYfqYS4tWwiH1cU48KjzizkNcQjyKE/h6hqM+tnussBaowIEPImuymR
44beHEn1Nd2LCB1irTEv7FNnn0ghweCiSj/sNltolMwksC+Dr5MsOSYaDSbCiRAkoEBRbrSsju/e
Xm9ntg+dGIWqDvERpbrt9rG0Nh8cfXDsVJVvOzhiRqr5ay4af00cnROLT/bX+b9FNnW5Hs7DqI8+
9EHZB4qE4iJLxWGRE/EOMH/vv/1W52YqG75NIzB5V0ZzM1OLFJSKWnWTD/J/cKMZje0SqeVuSNMK
yW0ufS6QCsKpoHB4nwjH+WL3xD8X1v2Gcfz3e1NwpPmMwJwQbh39H445VDhZK8Q0+bPeU5/X9Li/
nsCivNNKGx29GqteZcJe6BCNoWMFOShLKlbNUoQsSbGao60jqo/KySCTiwMZN/T+ws3hzDa4FpxQ
dRA0KcYWuDpzS5EzRMZ+bc+J7JamNB2cYlTuynIcv779Wc5NNiY3q9fRCGq3MA1njCRZLorJl2MR
BnFVNy5Ik2j3G09h3VJHsGWTnr/Xgz5Kjr2odTmRKq7DQ96m1al2hvjCFFv/ltcZEfIBdE0R7lEo
t7Y2x8mC7L/WHOTM81xCOG2QgVOQT9FLW+O0N8VQPDTTFCJPTwfnQjbi5+sQDydKJ77QVY3uxtev
OCWGPuUVA0laYjnOIFKu8wh+AkyMcD/magsBt9a/vD2uZ2cKjbe2TPbQVFZBwY+TuYEIgE1GNflF
B3ettwFKys0Ie2opgrefdHae/PCkzeu1lU3zdMWTaMIRfjmnKFEhaF9IYJx/H5oBKTRrNv2Ar9+n
UPWS7K7gfYykdkUEmtJNumVwLSuXP/zGG9k264z5SI1zc5KkWYgBych+lI2ZspsrmQe28iX+9blx
WxOdZCjW/Po28Gysib3eaCdfH8c+UOYYV816mi+cUefG7cenbNZXpshto2g148YV7LGvjMHvpmp+
1usQif3b43Ymj0zia82pMuccxm4zcCOAEBmF08gs6Ec/0m0MB6WyHU9DVNgvo3CU06TZ4sNUy/mT
mhlwZbs+udLRXJsXVvz537L2nLMEKBtuvQgHkwhc0tvRn1WEs7QdgMKT45dJsQSy+fL7oCU+qvYI
2DiML3NKIjqYkgujf/Ybk+JxCEtshCubTEiK5708LbAThINuzxiUzq2a9hK8cIML+/vkohCl0Muv
2aSxN+Nu1bqNxyZD3ooIzXYRZfcZYectx2Rr+2podgiUIytI56z8gvi28ELFsj+oJOI+zwOJnAsT
4dyk+/H3bBYrYnpr1Kdx9O3QXtxeMAAUIGpcycxL+YNzI0xXswXHgtuOss1SZBkRBbULCGWz1uGl
pM9+AZ37wh537vzgPFgziVwUf6Iqwv6zB2OkHSYl3O7dZCkyLOTWYtE9nUsFrDQnr6/luSW/pIUp
8tq3V9a5t6Qwgy8I11QudptVTJE1spbIgMEB4+PUDKnw6qwQD28/5dxnY3eV17ydgazMeb3HCgzN
6XiLJvBy2OuQtQEIHGl4XdNDWFxyZj77MORu3PQ1Q/6pejoMadSOVCn8hVTdDoE3fTixpR5jNNcX
Ru9MRp4dAL0X2Tn+T9+WlNQGBmlnk4cR2hx/zlUjSnxr6aX38+AYV0o1tTSwpkN7C5wn/mpkzhS7
0YBK57h0ivSyyJFNp5SyUL1+e8TPhQbMklXUYJGc35rmNFkjT9kgj2RWZA2okzy7MuLXu8W2i4NZ
GZWr64Xx/u2Hnrm2EApZjAPpKcXeFjOjqMdLomCXnis6JJO4veulCjs70/iodNLz2w87N3Mtxpxy
CCG+vu2IV6venOSZDYCaNfDpxu5cOTX6C9HBuVdiANkCVf6d+/vrmTuX8SiTTOLgqeLuBcl69j6s
usgzo7g5TYo8/M5baTp2W2wICPvWyf3DVQE/ZcMqEr6bNpkBZnLF3dIN4vHtoTt7hFmmutYLkRg4
W1O7RJ9zrhoURiI7ix4dpUNWX4OEQ2ouBapNE0NhL+2plET3KZR0+jBDrXUdeVR+Z3gRcjgmzjLU
oteP/MPrUqMc0gqZlK9FUkRSVsSnhn7mOCjMTInxjC6yp7ff/ey0oZAGsgP9Ig1ar5/YVGpP+4kz
+SPMUd/QMt2XhiTdvf2Uc3sQb4SYEMc9g5zw66egcVXtMVEmP1zBCho+didKUt1RpjPjwh507gSx
kX6x45EvQ2j7+lG50FGAK9ns27Q/3WaOqj+FVlceJhFJQcEsOEZSMn4o1VD7jaEk/yyvOWICka0p
YC1bLVlqiQhQm5LnBMspehFL/cLN9NwHI8FDco67osVN/PX7LXlqJkOuscW2MT7tzlhoLlBy53dO
QpsWOCqZq+xyS1KmXUAtzXqe/MWZlABPq3lvznXjvz0xzr/Nf5+yWd9Ap026aniKbHZKYIPBD5TF
Eb9xMaREzAUAqRSfZt3VflhWTcS8F7RD+oYejje0DuVxMPYKyW7ZEaYv5kLy6aIfL4iJzuZbHMII
Ho2sji3z9XPrsos6WeFOMPa6PLr0jVt3YTe3TxwB5iEcpuHYorXdL1U6vBudmBvz0vya5fDfMatD
aEkqi+QZOa3XP0JfQG0pE2sPDpS6yxVn2A+gkj+nbZjsoTbof8o0nn4sVaf1przt8LBNOwMDhnS5
EK2e+9g//pJNcEVPklln8cJFzKz7K6WM1V3qiEseGmeegkKfE5DcDdWUbQhn1J0eQX7jWrQMGay5
SMNbbcpr5cLXPfMc7hrcegisiHq2Zfa6UNS6aDvFN2jgup7oAtwLCmoXxmwNBTcJFUrqKmVIYggK
keuv+GHq0osH7T7OFX9sYvUeM7t456jK5GX0znh9OIvTkk6NJ4cxRrxZXcsXnn8mcHr1/M0CBQDR
CIM2cl+3JcHRYM5fgYIBAUGIRck3MoBJI2y5EK6dOS/QI5HopXtg1WZtnipiEWdxFMFfpn37ruAC
G8A5nx+tUfr+9gZ09knkIQn1KboxYV6Pr+0o4PDsBe1Va89XjU5f3ALy/FHWuksn05kJgyTJ5gDk
qLWRh75+VAIcY6R3UCHtmRXuZJmjR4tx6L/9Qutetp0w3LiRsyDIQGG7WWQ0uIVCGOCzo8ZCMuYA
wnhxZsOY94OhDc51VJZZeeHMPSOEIkT74aGbC42ZtUA+HFpaoDTSZ5/FsbofdLULFjqwBuCaernX
epwkdclq6ciwJwV6jak/q4l0ZYddUCV240V61H59ezTOjrkjr5JGAnuura/HvM1Hi4oPXJZ8WhWV
WR5BuaMx6+2nAOz8adS5U6D24daILIGL6+vngPsZHQnKJXKXxRoP1rw0HxZNdWkH/KjNpZdhp5ft
jcGmEFlOTfy+gmae+a0SO4isYUfcRhKVKw9EiiYdxKJ0xvs+gbTzjj2ovJn6BYhWLwbddIeGS9KJ
hu24c2En2OYx0tS03iVCWJGPL3FS76qscT6FU00neCFwNAFBMRtXWRhP82FZ+pkUTNeq0XURxwBn
+A3z5I7lLEFBFtKc7YsQwZqPnxldQ4mYEOnIKckPUBURhA27VUx3EnhmBQqe54urlHpuB84cRtez
US9PY7XQ8hqVC8+f7MZJXXvQxyiwRxF2p2yc685L6GApqRZltMArY4XZisq3IhDoMxo2Z9rrVL9x
suqjEEuvHkpDS8pdq5AD9eI6NaygFWXoABaeu2U3RcaQehZ8At4mhm20G0a6hPMYI6eTWjf26OuR
pqWBiLWov+q1ZnA8ilvLAnJYr7GQBwTj5r2UJZ4g3SC5le0ko7eY5pR5Kp1/zfPa6gOxJ20YKiUz
8QW02+VeNcYZoFY+LZrLJVOi87JPSPjxv7UmWL1q8gKa16L5ShugBTVS/cEwWi1yVUuc6pk2C/62
pK68fIy1x5LMU0Y/wdxIJ2kgbHKdtgfqpYcGDItodoB1KKFNTj3S0uEqV3uaNZOhbR9aIwGNDD2e
6kHUUcrf572ZpV4RhtY16DzBUIWLOu1pPJdf1KigFb4zMu02iWborU7MQQPBJU41z+rUFr7NFOfN
NQbPhYpbQysK8Eh9c+VoIXrGLM5XPGRPH5unhIPVHAZbrvt3qlVKz2E9DB/EnPV0lY9K3l/ZfWl+
mZnCnzEaHN8Jpayv6H0rKPzLo+pyrZLNXTakI2yPwqnwSxLjyarWvm+ETQBvlKjqcBufp4Jm4tmO
7Fu5ax3pMCZONH3sbbsD4jmrGkaqXQcRcOzyIvXzQda+T7BlY1eS8VYeJCF9rxIyZnhW0x+0G5uS
KSyX+fzAnpk7wbK21xpFmUv4M5Hr8sjnxp/StLaPWpIU36pWJHcjZlXpuxBS7UuWNGmHzklXVHeM
41j2bV3Dc72yC5TRtPJqjTdGLXCgwppb4ebGnLyUACIyNCpjWN1N6iJlvt1Te/MWJxF/GhaNu26W
lyX2Yth7fuqSeKwPTQcFJbDSyHiJpXwc9opKw7lHAY9u3nhy6FIPp3gXI2KSgi53lhbrhZlVOpRF
0Qd65tRyYAmL3m9VWpx3GfAgWKxgxLwEklPk5ny03JWcWflTcK+6XRvMv0RCliRPHY0El287018S
uidokqaFf2QKpEnmT6h/RIBATbGPjpTBuQGEQlxXOpKpeW0LiUllcUdeEyEG8oaQ1g4gQzhGwPzM
y6MDKAR+e409RCBEj3eKMNUOa8ipcQYcMtO8ve8lldL9BJRA9xs5K2t/tFnuNyZwM8NLFgH11JZi
0fP7BzDYTQsNwOeeVH5QR7l13B40cbqfHcHqVMGOFcjshzA7sNIBBjRq0udgSwRdO0kZdqjpHK28
nyYbrF08NuoOUi/txfNojoq7xFky+kXfNqUbonkGKLEqvl26IqR7xaiycT+ZgkbOsgnN5YRvUamk
ftGMDhrr3mitInOlCUBY+wVtYjlJ9zI4PxOHXFlLpPypmjLbxJ9yCtU29v5XSX+7aiNN84c2KW9J
XTqPRtWl7w1VSGRDG6cNzMTMT2mTw1WDrszGIjWeaCz1aY6VlD92WvFkhbifuyGckPJCqPZTzs9G
ZUOlD/kVGU2kS5sLaYSidCgnR/dTM3pkuApkZeHsZkLO/WrA5lMtReNrYfYnx1Tm9cCpvAoBNAhp
Npu6b5/+Ooz/QYTf/R3rbFjkm//4v//fRL6uWct/74/m+O/LP5MfW6LXf+DvjmhN/oMCG/9PihAc
Oa3P/+mIVp0/SNWik7fIXCAKWK1Q/oMoV/9YKaz8sUL0tObD+bP/IMr1P8htcrW1AcjyL3T9v9IT
/Xfe4r9xKzJOKptrThHuLE8jhfw6gkoF4CNZq59nVO33bWMEGOKyy0iJfJpa+xDPuY6fZAdCcDUF
Gj9q9r6oOk9Tpx20gcA0HgftccJPM7VXa9Tc8dSEKxGxxwhj35YeuuWRMGcHzeFUFVcNvVjot3oK
UpHyokUnTX1QpM95Zx7ULgw0YXZ+3w/Sc6X8WQ+K3y1XDVEIfGSj/SI14qqnNIGfkZ77liIar0rl
bieI6wG0gQxJvRA1OurkbyH8LiAXqwFV4mW2VgE4CFPJEytSK3qXYnoT6G1/zHVO4YL2pvR2ssWD
sTwkbAhuzaKKo5Is+Ug5QjoB4sDk2vGMoVHxNKkwf+5QufUgmmVl0V2RyiBFh30omoPU9Xs0Ob7V
5vvYkK+aFq778GmwBuFHY7t4Epr82Iz+rKChlV16M+o3lQy1QBw11q2IZJXDbeWF4ETTsgF5bR+k
seEpZeTHI1of+jhiScKJCZpam3uyOgdj9x0JK73t3/tYC/Sl2lfiyXb+5GyCGNfgPLY4D4Ou3HZK
I7stPPx9G3ZemvU3mWE+LZNpHjSlSF0SstHOMRgVWOWGnkBHjb/FLe5KiklxehRuZqXP6djsMOTE
dSo92LNdu8pcs8OqVgOokwJ2kkICLa5V/XM2GR9Mbiquo0ofl+JLStJTsjDsrY4DGIkAIl1OJKd+
CXva8qGQ9leUAdvbfoFUXhrPPaC/0DQ8x+QjG5wbRuHFkSG/b8DQWlH4rJS5rySGGsTGC3jhfdWO
t0UPwMLVrRYQ9nLnANXeJ/ZVWSkJg3/MI4lGq8i4mvSJzEGTazfaoAeIgnb6qPskbQKIHlf0YpOT
6b81Yc6MrsRpMstABnalMUmbWHxX0sx17GKvOxQc+2SnNJij1LpC1GlM0+piSLHMvjHz9DTSyYUj
rG+FmZ57mYAgZvVeoVup58jRXhlmD+CR35X2wepRs42jl0p1gKzDBzflxr3E6Zv6S3bf4wHD1WF2
p6XwbHveS7UdqDqt2dba5jLsikG5R5/pyfajjqW0LEbVi4TjS9jq6dpRHktP2MZBjZqG7qNTAlwo
1fxcSnZl+7Wt3rdWEMvP3FlcVZ+OMwjxSg+dO8VpyyP5Li/T0PzN0lVt0/OdOl7Zf+LG45rlPRye
oxoTN5ZywLFdv9MKtPdlPB8meXzoJ2MP7PgdCmgArxCDdK4p4AFCUKoPY/USooVd8fRpbvh6PPhO
UrQ7GbAr5FzswlxSwFdtOgXW+F1aXhKZKGM12Qub+7FAdUdhxJX7cYe3cDkdO+MBYltMJljvd11/
r+Bqjtpnp3anSR8f+yY9Lu19xeJPBuT0Zlpep1NxSOLVIOsdzBfuq6HXq0RQi5IiY/zSWaEbjyaY
QKyzVHpMRMxyT+muqHFHy6S7Kvtoxup3sKxersdEPwCKkw/hKuew8WGalC8leEiLUKHWKl/gzzBP
X7q6gFaSBUXMSqOY5TVx64bqUzF22JTSriUr7tyM3rR8C6XvJTZLA3yF2ngYTHXfpfd4gLJF3A40
+oBkUz4YSc7ULj18Xb8o3AVw3H6CSIN5oyUHSLWvC6Nzl/QUF6rHfbhwgQ6dbH28E8SkIdOFulnl
YgZguVacHgZd3+WI1nxbk6fdivaEH+z2E2TBgaHJ7rvlxbE/O+BoEXm4clzuKkUOmHdOAPZp3zSQ
/7yJiqUnwSz0rGL4bonltNjwGKdHWMZxt5d73b7Xtfo9SVAfis7HWrf2CHwPGXcctypK85hXIAjx
SnSWa5uUsq/q8a0wku4WnnHjYp6bf2mN+E5SudtaTnNnFc6ngVWLccc9qWlIRKb8seWsEWB7Pokx
ST1sEZVrukCDZoj2jgYSGnVT43ZVjFGCca9i2FEahj7zYsmVSLNbERbzJyeVPblRjmHR3hA/+jXN
xru6S4bbCn8jV6nG9JSpPabWnXxodKUnxVJm7hK1D00RQ8wWcIY62cqPzShrMNbbASJ1HU8v2KO3
+8jJxZMGWVtLOGRlU2q/DaOjvqByIW6ezNYdaCHwjErNPggsc1y9qE+hIVNCK0N6n3Dv5VYa7tux
6F1ecKcD6dQb+2tRK9EVCPPoSD9E7YEZxm847ftTPlj9U2gg2bbFgpufzU5UJahokq5jwg/2S6zB
co9HC21V8tyOuAooHP6ONd4bucOKjG+aSXmCoBqgCI9St4qs0rWVZ4cUxyj0B3xQo30mlrthscdj
DhwqlfWXEqR2ySVgqndTdxVF9XddnmyXm235RUGYfKLHXl5c28Q9vQ2ddPGYWAu2O3LEeoqVJ9UI
T9nQX816fJic5aUTwg+X6WvSZfQNo0nbqSiaAVgdHas+Krhk+23JB7Z6aLBlEiCpyTzNkDrP7PJk
F9G12DXxi1yOHypDfanVOogyuL1VORzjorkroOtJVfsirHEfCxH7pgpEVCXBuYvK5lBF76au8HPO
/tbiLpNHbi0vTCqjGWNPl6RDgeNdnEIjS6A1ITaN3GHpr7rJtL8XSBGu8roEelV15XMdSvZunsPJ
b8hZBEovtb3n5M7MudolWrfXzba77yStRvXUQj+yrHDZZUlsJL7chf17kIxxoGOr/cnUGyi9EgaQ
ildzN63c1jToayZqALwFYLgmc3SsuZ37BvApz+xr9Q5OKQFRgg9rOWbWXuizfk8eLSlc7uU9iQZT
j48mFIb70NAqrmLAMrHPQ3EEoS7pYBWW+2xpMuGqeWRhM7XY2L2VSZhyeZMq54SynYhyTd7lbt9m
xSlrWEeAyyXrilXdvsvoY/ioA8giEVN013qhTMjVrdb4VMoxfpKkjpMvjmOLndlI/QcaD6Ga9x33
4LgJlWjXO/Ugu4Lz9WQPXb4a4HH7SbPuyJ5oBPoQzTtA7FoBm8biFM3mPX2hyxWNwtG9OnJwdMpc
3kjdkriZ/lU471H8XBmEF899mc1YCYz1bs6UCHyXCf8VZeWj1MbTR51ff2vGHEgjxWrfSR0rsNvW
vK+W2b5x2qm656eExySdHqw8HPwi5S5dpuI5mxXnmDq57RpFDxWOH7B87Uc12eeKdaxDI8cXxA7v
OIzlXYva3U9BVRMPyldZrUm3vVKVX8pELp9jEPnXtMeaLL1UdfvZ5nnlMkewvmtQ5locaLhfPrVW
Ml4n1MFoOfBzRwsyKS92qQaeiNbP5iSX6B0lI3uKcvEy0zBJ7jjizm9SIwdN1hqp8omcRHWKcjUJ
RGnM76Ulqz4X5HGfE70Fmc+9/NDKRMo0OLd+2M/hTkUL92RBtt1JtEgeHKAQXgPkLONzEVvNpBR2
ThbdO6likLHuwxudoscVDuLpg56bX1dytCi7l3FIdol9vzTtxzh631TLGMjhkN1kcX0E4w6VelGs
Q2gAoo7C+F0XOkAnx+E9bRbkKgR952xf8bU+6e+lriPnKDc3UjhyAQqRySkY95Z0135rEGZ7ZTLL
8MGta7WZHkU1eZTB/4oND1bG4NaKaK+TiIA9T75GCbicOjU/KL31nA6y4Ymp2w2pcRfqY3syB/06
zb7nfEt/zpMHwG/dHaj2wg3TpPRFImVBGi0vcG5eSkD3tFaB6KWJxovUtUY4OA+5jdmSHF3NzlK6
uTbeY0JFequ767S2PdFRz+2gQaSvlLQCN+3TPOgfq/XeonJJiazspKiNgAMoeaY5ZjeDOXENgRVY
khqgWBuTzq5M52S3Vv7IZkpQLJRlV0nFTH9Sb+yEBAElmcRNkejqsetih14ip61xcdDbbykgUV+L
w/AoJMkKoGHYN1M4l8lOMqrmyCEL01IACd2x6NubLO/72wyL0j3porRyi6bKWBmF4ydTU/qRsGjq
rXLoBzgsFuyn8TDgWzcoAeh1APmkldTreekqxOtyK/4cxkkavRzsMW3+pIxg78df2q5htLWYzK/U
ttfdkCfgkPWodyu85mpJhP2uzmR44yZ2EPpyMLR6+SDJSxY00kABXvmWyvVe9I2FI+lK9VPMj1yK
UX8u02fabwcEmJFz/P8Zlb+RcwoV+X/PqPwfEa3WceXnH3Mq6z/yj4mOof2xqs3Rva7JL9g8pFv+
MdGxtD/gxK34AQ1J0SarovyxiozIqpAuk+n94B/7T1bFMP5YhU5kY1b/GPrKfs347VVVSiKdYtEV
/FNfsN70VViFMZ5Lef+yODNX2ucfBuKfHNuPDiyv62r//Zs3SorciOQO5zdUGnhKpMnkLlir/t5f
van5Jsvc6c2kZcHsWHeyJt1B+pd+8+/eJJfq3lK53HC9kUdtuSGsmrwQa2f/9375JgMawr9rabbO
wFru5MrArfof6OO/Gt7823CTf/ux+k9SKZ1mW8mCZSqH01LSl5dns/P4e797I0/Bg3gZS6vKg3oU
lod92OJDpH35vb98I/myMO0bdapnQV9k5iEqu8+jnP1ai/H/nYb6pty62G2ic5HMA41qckgjJDD7
w2/97q0WkOGtayT3WdBG4ALmPHc+UdmlYPl7f/1GBGA1I+mivMyD1O6nqyrtlZvQln5JmvLfYdms
TqOz9F7M/PZY/drUqyrzUu/Wv0xEfbM4Q8jzYOHUPMgJnc3azim8Fpeck//tL1//+x80LtQvs1av
rCwgBnwXkvM4GPUk735vwDeLEw12VUO0zwMxz/lXCjnRsU3Vf47IX12g+maB6rmeTRDz88DAiYhy
4e/tV/pmZYZoiWeuPZjrtXXpCqVJPXRcwe+NyGZllnT9NFbJLImmdC8iKrDFMP3mL996oA2Z0sFl
F3kwYJ5AGSsJvRHW/N8Rya8O91bGHZd5iBCCndZ28r3TEh/jhih+b9C3+pylKBaKtcv/0HZmS3bi
2rp+lRXnXjtANIKIs88Fs83WTjdpu24Iu5wWSAIJkADx9OefXp2TVVm5i4h9WVFVJFNoqB3j+xS0
D3WzRzYWTCDM2o2vvorNlDqH6mM83QB15z5o8wqW44XgWWdIoxqvFQvx6gAiMzwIuAXsW/OXck7/
NZ5cLo1+Dcw0WiookWNxuJzXatk0XysUhL+SoPjSi68Cs4MmDQJO5GQIHID81qc4WcImu2+3xf26
ZhglBHVXx6k4lEN9XCYdn7FznF+5/Hzp3VfxqbR3IQ/QMFQpvS+TVp7HFIifTQG6rjISYRzYFkzr
fd+bIoiRJjZ+3/Rkupo3wYrqRFVbUM4uO/vExd8jnGxuezZWtb92ltYugqgqqw8Zipmb2fyG2+fX
xH8vtPcaLhSWCZyPUScOyHtAukA/nBvWmP22F19Fph2ZhbkAL47Eo+sGxaqFEvJh27NX8+aYVS2K
JPDiAo8Novbj0DRvtz360la/zJoQ4aFAv8Wje2bZlY3YddDPbFv0rIFtUvkq7gc8vEFyEMDDfbzx
rVcT5jzESCXCfHbw8INVFIN3ykS4sQuuwhI1zb0PIKM+hB2Jd0MVxMh+8B+3tfdq2lQlMa10MNym
AjqUUxkiq/IL05M221Zv61xFxqDcrKwSODCyuLD+VPXRtq+5ptd4RtxcRniyJv7acpB/mmH5sKlZ
1gm0JqkEKkiW6iCa6Rsh7rZMzGvQ5RfC/idI4JcurpFWOc8VjglHlP+8E8H8MU44faXm5qWHr0IT
EKu6jnJXH3hY3bU4Yb1FndGwbVZeZzNQHocCSV3VATJLVPNAno4N0V8DRP9rWv6ZkfNLs5Q4IZJI
easOuGJoDxlBipNu+m1z/iXl49mwQnDOAZFTdTD1l7wy4JkE21ZAl4OUX59MAiMEB+wBDY4Llt6E
Obabod74OVfhaWGHJI6gr8z8K+YKZDo4ZP9v6uPBatpUWR0CHHj5mjCUHTJuHweeZ9s2nOt6BRwf
N5RyPJxdshjh29IbZ+Rgtdd0CcWS1uNTTlBcopIcGcSXlNBtbbKaNS/1gfA0or2bDHkcosG5J0fG
zra+sgZLCjET4QmtDtSPDUo1udiZGWkt2959NXUm4+jGOcPTdTDdKzk9dQtJN/aV1bJWlH05QhUG
yilBWiDqjA9yGV5DPL4wZgWr4Ix5No3Q/lSHFFTgPYoakOPQdNW2EFqjH5Cn7FAYi1fPiNkt5m1q
Pm9r71Vs9qietBzA9wMymkACmfLxYZyyvwZ9/edwmOSr6OR6wu1gh4tG0Ym9788KWd1b3hulPs9H
rN7jdqDL8eQGKU1FFX2bIene+OxVcAI95CHtQtjLqQ/3lU/anZubV6icf9xPkjVZCAnvkdJ6QAd3
+Yzr3RF18xnd+OaribMaVIoL0g4Pt7c17ivHTXPmf1QcMpQwW9xEVwer/a1R6g4+t23fcRWTQZ8t
c5ZbvDGcGbwYNk2VyZo/28aTG6qhxzwMsVEa2htkze23vfFqrsyht89grEbELOl1M91Fvn6lJvKl
rrGKReWjYJpjTApdJcQ7XN9+bHGTvGkEAZb3ecDMTc8lm/EJtYrf99md6cpNQwgoLqsngwNs+xjT
Tew/cAfx1rZOt4bDhComfT8gDMM4/N2HC0Rs0bYDJVQ+P39nm6fc2gbdbjalO5XSd7toyl9z/Lzw
IbNVGDZcySGYL51aQzK1UF2ikIBsmt1xk/X81aOGRV53LR7OW/OVZSa8rZKFDNuGkHURM3QLKHTP
8XiHlIxirOYTfLOv0S1fahj6/N0Nam6zTmOdmci++7SUICMcI+aSeVsErb0sPAhg0+QGM7wSDzKc
kXHsz5vCfs310SOr1AjX8aFpwnOlUDhWN3Lb0SxS9p+3C2iiI+unS3A2JxZDmzabbdMNWwWnh1sb
N/AITgDczrJdulMQza8xBF74nOv6ZdlIMaQRRllvqfFHxsHGL5hw88bOuKau9kHjsd/BH+hJDFmy
ct9FR+N3m77oGg/mzGIiVKFg3ArhTB+KcN5264ia0uef05WKTqBEYYlc5bsqKoddmjevlf++1Oir
GZMhgZjMqAE8qAm2sBpywnrT2hsehOevrTKKSpcWwxbK595CfB4e0wrlPdtaezVtouwypGXr2GGE
uOrWBUELjzt7DVL0UqOspk4UzXPgXJb0CB0636MYs73yEyoVNr17ugpPiTohTEU2PfLRNKe8t8tV
abnf1uxroiVjxs6hrTESltMIyir3MKMjiXnbu68WsxCpLx4VTqjiQ73iuefwLczYjG+bjNaEsaCE
Qrxvu/SYOdPc5wlf9soLu/HdV/OomULYzjhaxkIIvwfvFKVeKE/ZdPSW/AfRhY/I3glFekxlTQ4R
EGFXfZTJt9vafRWmKWr/LLgjyZGVfXiDOTuAMAb2hW1PX4Wq9hWdJ6/B4M2RVA/ba3QlFSSi256+
itUAK8VuXsyl3Wf3kJBuPquKzRtbZhWr9aX+Ponb9HiB8e+g6so+IwPfbZvw1uXeMJBWgGer9Nh6
Ks5EVtHbsbP2YVPLrFGdrEHlKLXoM1ATQ7IE7tndRBOybfmylgaQlkRdwNAy0AVkGgVG3XIHyS7Z
+PKrRW8wlCjJJng8wOP62BHwDhpU7G7rNGsQNgs9+Ao1Og1wGA8d1N23Zsymbfu5NZc2q4eFBjW+
Ko4modCWYVhIOmYb230Vq4CVNDkUSukxiefuQ6Jb+qNCNfLGhlnFqhtQMN/OGIHzXNF9qVE9y/Ja
bRsj15QoAql8byzePUK9/m2DMtJdqGq+bZxZA6Vn4StodXl6XGwJCBCK61FCmm27ykKF7PMFh2hs
F2VIWz42AVjBMCxh6aHSZNv+cZ0uFCMbS/QxZm0rJD0OY2QPQ9xs7O7xal5FSn5YIm8UsYrc99O8
BOrMOCqzN40za2DVmLVmASgHT3eKoeg8Ubs5REnQtqev5tVUdt0gWIP+noz0jAVktluo/2tihn8d
+sWXNdovdyA57QfIt8ENCD1x97MNSOF4Qt5te/dVrHZYFOhQYObTliZvRCu/0Xl5TR91ecV/V7z+
+9VXoQoaVd4OCpM2unu7jyY6HpJYq20LvXXqUOIwtneoOjyi8uQtIBP1XZJO6cbevppVgaSY0mQc
0mM1QACjTL0czDK8Zjt4oWHWuUOApIYEOC0M7igwvQ3qkJyDRaM2ZNNHXScP+aGC1H1Ed89SmwBF
0MUFYPl249NXoTqGjjpLSQK4bVk/5bGOTxpnsN3Gx6+mVR7IDjnFOMnAEWmIUrHEX03haF6ZtH/e
wf1Bn1xnEbUWxV1KoukH1MIcQi2zQkSBO7MydijAS2DzSYbhyrv+Jg8beuqloB8klvgbR7p1qtGE
7YIhGnMvlBbis/Zs+KHi6TWA70s9axXPLp6qxjVhcnTtIK972OSRemmy/Z93rMsn/qPGWwW0Qt3u
APRfchSwTF/ZwM1iJ4KmrVHe3Km9HD1wFHbi2xaf0WrhrBLpsMvCwFrFJEXtOGpekLP6GtPopaZa
hXhSgWFj4wX9OK2mQ9t6UFBAE9r9eVO98PR1AhJMXVUKKEh6BCypOeu6L4sFxKBXuvFLT1+dQ1WX
tHpWK3b0iU+xiyMoYs4ARt727qsID2051VxgmRLYxnyfzZDeTLz1H7Y9fRXgYPGUI8j8ydECZXUA
2iQ/97Zm2xafKCt4Nl2OQYeeTLCAE3b0Cu4z1j8Zrum2HKpkjakDzKyfEo/ng/tPY9QZM3Yqx5jM
G9t+FcAzMbJtgak8ltzYT1kw1LeLQknpn7f9CwFMVwGMPMSxTi+9cogkyokVxthdnuv8TRPV0b6U
4JY73NfxjUGwCuARx/QClkB2jKgR+yHuzb2eQrFt57uG6iMzYcnaEqdUXKGwnoq42uE4I962E1gn
KaXzBMwwzDIXWv/0sUX1VYEkg/j9n3+IFwJ4naiUoMP4eMb6Ygim8QZXa/a49HZbghUAXM+DAKy/
XoIUhrMYJHOEwFzoAeCOuo/Kbcujdb5SiJtn0Bx8euwaigLNrIx/9FAGb/uwayhijIwfM1I8HQnQ
+SGj5nOdwHu2reUvX+SX9bRso2kcE4aHj/P8fmzj8E08cPVKgL30XVfh28CKKRnJ8F1paN+OxIeo
wFd62xnbOmUJZg5SwX7A4HiddHkF3Zx+bxEFZGOfX8UrQSXLReOZH4HWzoFlGNSR+JZt7DSrCVeA
OZnFRufHYRDRfaOa4DYfJPu86buuU5dimWRtVWX5MRtQPEQcyz/y3kzbliLr3KUhQPlX6KL8yGKA
LIxH9Sg387itw6/zl9pSLy4jaY41IaALQLs3v8MErp+2tcxqwvVICc9HR9HuKfGPSIyyTSHgz3i3
7fGrGTdllcxr5vMjkbSz+2RRKPPPy9xvO6wKVgHbywpUPm7Ko+5FXwRtk75lSGXadpEfrAM2KoHp
B2Dx6MOe7ut0GJHKZIZtg806jUkHqUgHpkuclyTIkcLBezFF0bjx6atwBXIh1xfM+zGSFqcCTUDO
QPvkG7/rKly5RD0oMmBKHIq3/TsQkKp7Z8m2kjzQ3J4Pw41CvRJoD+WxMljWw5sT3dvWgRuypVMC
CPb88TXAKU1WjeWx00FwIBERX5u2sd+2PX01v/bR4LmjLTnWE5L20lHQYzLi/nDb01fxyuYcYvR4
IEeYOcKPaQTNtpmq4fu2p6/CdTEScDvbkCPgKvPB4dztNFkSbhrj4zVMvQHiUgy5Ko+AQaodARzz
LYtk9Pu2d18Fq5+1nC+XZEcVKXpXhaT7UDWL2m17On3eZ5agamzqPDmO3Th/pjOX1yULXpP6Xoar
/9w7x/kqWMGdMlQ6DGPtstDjZMR9XTbbDpTitY2shLCtG/RUHllyYVj5uQSsqqo2LQvidbJTOaat
IXIkx3hMzMGSQJwm2m9LHoK07XmzQ0+A88wlIUfbKr5cdcp076MyNdHGt18FK28AaVA8IseQyahD
Z7czK6pFTttOrFAK//wHCACTwy7GD8C5e7oHEbv8BNJWvS2i1tlPMnHtPFQYa5wHQR4UY3EV8/m1
DeELvXKd/oRlAGU+SzAMe6euKKqlHmU6Na/tZi9N8Aedfp3+ZAx2mV5P5JhVLuFAts3BCTVODiQK
4EVBxUnZsi1613JB5KBlqolncvQDm4BEioCnW/Sw8emr6K11GuAaaMGYHM3RdRBzAAhxvrBpdQmU
yfMeVCMZKicN56BIJVN8HUAG/lHjUKc/bhrZ1glRcHt6O2dBd7IuLI/QUk1nYYaNw8M6KcoSGuuG
6eGkQdvdOz/Ktlh0vfzY9vKr+I1dUtUhSptPLAf+yVbJsG8qKbaNDuucKFF5kta0IScA8SF512o6
dRe19rZ3X022ZZWTkkRJeUp8OwIQK0j6FAPdu+mwCwyM5/0mQG5/NUjLz5KSoN2bFjfcqQTGfOPr
R8+fPw6d1mUG4gCQ6EEx0tHdWqjQNvbK9Xwb5ayGarg/g40Zk71R3IDLUDXbCmNjtopZ6dqokS7r
zpME3d1k+Kot0A8bO84qZjtkwQal5MnZCJWfkApgHmRkt21LAKB93vJaugn9cibnujOf/JS0T4pN
w5dNvXKdItVDojg1dWOuxihWvyWhMN+NBYf7z5/+wpifrpq9Z+CbcDFPoMCRbjqOfW7n81CG0w8d
2FDuJQo5Xlkppz/TIf5ggklXgwNE8tTH1JmryoMkdpPgUK0MT8xGUdLeQrDrIHoXsNgHgGdqFt/J
aSLZiYaRL58maA+B0VVggdVVEQzaOFFUZCH2jsQM7tEdkT5iR5aSSnzr2sk3BaPB7KOC+Cal15V2
EjTJaCnz4CjqMZLfyBwZTYslBkL7C7v8LzMWq3W3vEtn36trkPzr5o5VTLTXCc8M/+Ja1zkQKvUw
9++DrnPK7GCMsgBl4keU/BsBdZOXhQyoFt/JROy07ObczfxjiXSCbixigN/Rv7Xvyzc6jMV829h5
SfvdAEM4UPlxI8t3ZgQNAdDbJQPCSSC/VLxjnZNAvU4zD2a29+DS9Y8KePjqhPqE1lzlmcsSMPbH
ZtT7MVCqwe+v3AKHXR+DIxcGpOo+U6Oi9j7TYd7Vu6mPU3uLnAzaNbtpmrPsewP6aHePm7Uu+NxY
NdJgP4bgWAHkBvI4fAEthQAFPxY6Pe+uRjyz6/ZDl8Xht0UFYFsVU9aJ2uw8oG9wtCK/mTJdVBlK
BwCn9eBEHXgJyPy98K1NHnqeDHhClhDAKXGbBzaaP/AMs94bMbRS3Od0GdU5xz7I4AeVsfZHC9+C
ulmyrFYPoJKaiYLzN+vlVCUeyKzBRbj7KmqCG/73S55Qq3YWjGneFcm8cHOugjAhX5oIyiPQBpGB
yODjmZGnonGaMycgCNvMTCCgIfcx6qcdiux8FN3AbDvigDAIoXYowIpniTiBBaT4AILfQEBEW9qs
TAFHi3Ao8XWMhmn6CNdeVn3syqQbe5SgA6xS72DtmVGVTyIegRMIJ2v6Wz1QJX4AfEkWcUTSOaSI
QFkS/G87EL3EfBYzflV48k05QAMgUIYfBhBcMPzdQ5sjuQ4xMWmX/QiAdY2AbRVdiWrDDpID8pks
1iVi11dLtPwOrbQn32EZV80eFRe221XC5A1Aw1M3tzetB9WxKlgHptoBhcsaPOKq1WM+38S1jsL+
KAKW2vZAYPqIgl3iADNr9yyrm+mJ4mzDvbMBcqO/dN1igifd11QdaWmisrCTgAWiJ8MnB68dxAex
vso0lgmpnFM4dpNxrvZYnyDMgz5AMAAXX9vfwwEt+b0TAwWHf2mb0F/D/9OwW9RUD/Rd1nUMpcPY
yaqHJk3ra2gwgrdwaar4e+fMcN0jKeM2oi7aRR0TRwPecBHC37CvaiAX38cynPh3nqZRfOJwdbAF
0ssZnMQ7WJutvJ2s9PHkQGkFIo9/dhX6oLyLlyqn9XXr+wbBk2qu+8cBg0msD72YWV1dtKuTvlbQ
Y4zdXmhg6rp9rHw6fUpJMCxPJCp5/3EYmQEM3AI4uwSFi2K7PFRhiYUCII5pELYwcDAplgKDDZm7
QgM/DZPKCFdPT88sGIExOqHWMR3KogENp/uBujNY0goOUog1yE4HMCQrbOwzitwrJ0T3BdTXMouO
M5aZ4JGDbCNHcC/b3PG8WOAUCboi8OAYfQbO2OfvetpOKXQxxHJa5CNyfvBu0zjFP5TtI/0Ag2TW
fZ51o8OmAC/QuPsyEHT+OvFRIINH+MCA0lgmYw98UWfgNQCJuGrq8DjxlM0jRtA+kvRWjjA1glkc
tx1O3fqsjEAoVZQM4efZTR6qiFim8Q9HsD9UV4PmuVZHJnF9cgwDOvT3EKO6Fp6Keh6XIzzzMXtf
gRgQfMNndRNAypAngNKJmWTK3wLKHCfzcaiAu/t+sVWR33pbAf9dcNq1cVsQqNypO8nOWKgLYuSE
8jdpFZFuT4HVDa4CqE0wu7B0zHiBybP87qUaqwfJ1OTe6LJL6AlNw+PfVQZCJyoM4QfjH7ECcQBj
q0w2fCwg6Wqnq6yLl25Gpnw2gXuKSzeDYcLGYwsXKnPK8Y84otD2HPR0mD5DHxS3ZNcldSWng7Jz
Bz6jmeZgfACBLxF3gM6qCy8GuSo7iH4DuedqAYm7GLQOH1gVW9Bvla+pAI57mtUnUrp00Q/YdAhc
3fSo3BPmxgNeeQEUDma+wfUpSYKC0nZwJySCw/RclDi1A46zCbRvviVqjusETF2guUHd7PrYiMJV
ANVIQAN49UYwB9WEKss5/irqQLXNfhmFBYIeVT29AU2Y4hmfhgyoxDeNlEK3pwrgR5mdYCDqs+AQ
8pDUN1S3weDfQMgL19guHzzly120LPhWRReClV7jWNUHZbDXlDSi2bepZG2768xl11/YJSLmwVjQ
G0VR+sVTmLUmHD+2he0T3mZvVDfxL8CwJlhAzL2l81OI3w6sM6yOYvweT1OO5LF5CNupUGRu7Rn2
gCnacRKUOKXAemrK3gUuRHosz4d6zAtch+Gs4UddLqPvjgbXcflHjJcBrYsxrnNyDGjqXHrqUzNK
AWZ8Rf03j+Gzvymp9MG16NgyfWjVMox3ceC1DXa2kzXcQwU+UTDKwiAcl+rjPA3oIDs6WND/Qe+N
bK13fqbN/Ig5QJDfHPOM8kLQpmQnLvKoegJTte0/9JkD4/kU66jKABxVaZffJkGX8XTnnJYjJCSh
0fXZt3Md5HsAJlvwnKFJZ/LdRNiIoTmOu7h9GyGty12V+WzThyWQwQgmJauTReyotbwddj3aBJKX
kEfssoNu3bSDVA0uwIJBOKfe563GxF/opErsb2SeRv5kRBkPBinHzeR8MSLFQXzJpQHApCCTEtGn
cMxFBHFBr7GzKsrMLUQXYPE2SEoaltZIxJvH8jEBHjz2AqTasU/f4cY7yt/XS9Ipiy9Bww7Hw2kH
oRO0iSmely5cGuC/y0Q8qsUl7e8MZHPqi7iNZgwUKu9DEFcTrkfQ4OE7qT9xz0vIXnhGsFIqZpOU
8BcNlSjrAvNaRR8H1dWBBFY9qAgaMLUWXav0NeOnpMaql+5qoBnBHlFjQkJUjABNAk6+7bFfL+oG
QPerqnIDWlD6ObzFCiXOHiOFofFoQHTlcA4sIJd99jqS8jh3dOplEQ9NVH5pllwPD3iVhFfgEKhm
uJkCPdC3aQONXpGncxoWrGmdhgVAWmjT4cJR5TtdxnN/Fc5K0eMS4/tgeT7q/KNlFSinphu4/1Iu
rAdO3VckamwRVoGO78iCmHgIvDAiKkyXA35b1DxNQBdlQlnkAndec5Fg0oAQqMUCBtodeYhyuMqf
BgloF0ixELzjv28Ebq3PcCDlIEdCpMWuZ5Hp5DMPMZ78vmg02IPsbTK+qXQTjfczsoWq61K1DIV8
2NdP2bVth97+CM3SjocAfpHEFaMLKw3hZSTcZ2mAxngfdbGq3o0TiZy+wE9D/yjrQXZn3ENX4Oln
Qcr0Yx/grvj70mRhG8LJMc7pBHcPEMgfZN5RLP9HPpnkyndiqhm0zkKhpLWuiGuKsDQueQqdFAmm
V8mbxwmDCNoHR4U16OwBJDz4CojnrruBwkAtXwNjxIPHHjC5ZY7AdjBa2Adn7VDOEtV9nX+swYcd
mx32U31yR2Qu5RcK6JF4I3E6Qo+Qb8jgKx86xOROJmWeoN4rBNB4AS3haSw1yR88CAEztloTCZJz
G4Afc4XL98x+0Ario2+wFGX4+RjqpX/DplY1iDblbXvHiRcOSqRqaj9HMxadhTEpC66E4aa77YNq
jk6jq6X8kCQG4OdilJ42Z2ViJCESrO0eXT7CheDKcZSnQVgCqvUYtBn5UJmO0yeJHDV3wszXzTCW
UB/CHkUZemUoKIDgdhTBbR+7Mn9sTaviiwEuMTBeuMx8hGYLB6Vo5QVBMCxQiGnAJrAieyDDBCJ6
4WTZisOYdPBdjUBhs3eEDzO97kces7NYJqVQ7jDn6j5SiwSvvFkw+nyYcz8nOw05k8Zsw8sBDhEx
uJsgmKr0HfByzQhdQMuUhV0uzFz8Dg6qtBn3Uwy02DFeYL05maHJ2CEww8gH+DJEPB2AaKjaW6w6
2XjNMh6mh2ZwnAM6jdi8bpY2LZGUuwhsilkddrcAOgcX1KTTtbypm3hSSK0JJ3C8A29dtqfYF6v7
Ebls8ONVC26V00ppYIId3i09sxYFRvczypqj2ybANc0+SQmcfWJGSRkrIg4D5U3Zp1L/ztMmGz47
hmTYN6GKYo+NHsqe0jfcDLI/9IPtx9t0oqm5isvOYrQP3Rhc1WAjz7eoSgV7okiFjfPfpK7NfMzq
ZWw/SMQvgA5iCbtTD7D28iYdIb7DoirDDeaIQyyaN3dKtnS5H1M0cat2jswBFVeJ5zFZ9mNa1m29
K4lnOTCQNCXRKycjLxy2r8u7kgZpv1rE/GrGXAhuS6NBhW5wU/7bn5+8vPT81WljR0tE1NhXV2oO
uhskFAT3stXyatvTV4eNtLGOYYW0XCUaxoxpCLsP0NCUD9uevjpqZMnSd22kp6surcNrWinx6bJW
fuXdf6b//dE50eqskU9hz72vJbwWqjLiEKfwSxdh3JdXCVK7Anh3WsH3Fqo1dHvfIC00ADH5qc4l
NllC8+S+RkeCsI1i0bWAR27yHvLDuPcRpqAMJY372DUZ/oPBxLw80U7nphDSUHC0VUX4HclZO1zz
sQ4rdOsB93TBAurqa33rpY+/Oo+cOxmRcfDDFax7M7lWtc5Jso/qMND7HKz2DGcV5RInexwFkMzt
qjjHrhhpgCGBrsAvgS8wgE/DIUws6Y+zKof+nDcRTW7TsSRyZ1oUyUGxZyXJkSrd9aod7rEVT7E+
stY4iM5KPgymf4OkyAmlCqassJZHMnp3fcmh06g5LCX2uIdaECeTg5q1YHvaV34SuwmDAT3JlMPc
OPI+nD40GjpnUqh0bGDGKVWpAom9JXbT/tRFSYhTlA6WjwpKYN/pPZ0AATo0nMzDCHnUnI/3TZZy
J+/lNExtvf/ZT/835GvjU29d//S3u69m+BsSr79/xRq5/b+XP/W7Nr6veWX/3/N/hObtH2+y/2q/
PvuHA7qd9Q/uqffvngan8L/+nSZ6+S//p//ybxfct/UfvHn67//zu3atvTyN47V+JYBfbnJehoaj
+Lde/9f/4IVjB/hf2PLGcJ1hDPo7KTxk8X+lURixDMbejEIS/m/9WkjhWINhDaxwKNuCPMdZ8j9B
4RQQcdgcgyyBeg032yD0/fMXv/17ZP/dicef9D/++Vec988UuX8PAAmDLhubFEA0YsjX6H9Yg7tM
1TahQ/zoo85fczINn0ekl3/DUi55A/HK8kamjd+XLHP3BEe6V3KuZvQ0qt5iG1a9Zr1e1SH8fJ+E
pmkYINwuWS6rA2zwFSoeYLvzGFMRwXIB1P2ghL7BhJ4XYNlYSNB0e1wEzQ6qVrwuCDLgSyubv5Re
9fNFsgx+Q3yciwtvDXKDMjUqsRYOH8sWUNuKwx4h/TK8clL/E2D5vP1DfMcIebiAvsP0vRqmwCIn
paVj+UhK+NbiBBbYrAmW3VKxtJClzU5zam9imi/Ycy7T02wgfimBxbxKBZBekezVEVhFd5ob3u7T
duFX2VSW53bMoWcaIGMqAfm9SbEEPkIRG+Mcpxo+NrA+tcXQCCjoIGk84Hb4NZP3amq5NCDMMzjq
xNYannS2pr4loDY0sDexR9K2Nwb6sKTu7+E/u+2gdetZew5xApT6BOIsDelUvYv8iDnDF9AunCug
XuIAro4Iyy1kXDaNPgrBzmAuv7dJUhi4QGAH3aXkL105//OtsfeErRtayzXjg5ZcR0iJyB4rmkKk
h4TbwmP/dfplZPiDsHs+Kf3jr8B4GAPRzyBSXK1MmrnUaVa3GaSHLtmBr70UuKafX7lI/JkYvOpc
F/t1FKWwqWfpGt7NI8CxqKLVJ5io6gcXKniQeqRp4jyQw6/aD3EXHKNM1I++Nw7zIrayd1UWAAqf
SpwRHmxPp+XQQXzhcA6SNhpyRo/z87/cGjQOcmRHJTFlOHN9frknVa+GiDXlozCGHHLIUKCWH14j
mP9RqKEfxmjwACezyTqiJ9MHmHlI+YjFeHgesUiG2REqqqBNoCEME/iJBmhTYf0dTjjsynbedvR9
3sn2SwKl5J60SYAbnapGCjx8nNWQn6e5Xd4Km8qLFcTuvIOKJzdIVXPLuOyFScOjd02719icPDR+
ma+poK+BD3+++PozI08ooSGEwwi3Vfu1TU0prJTlY1Cq6Roc+HAHE+03zEDylKU4mXPwgxzdjFW/
gBPpDuj/rtAgNb0jIkyvXcDJLqmRf/Lnn/WSqPTstRiiP0kpzaCNQxLdagmbzDzOnLD8E6cxv5mx
ztspmD6hfe/0Dc6j9Q7DWn83YAP298XIi5Tw51etCK/LX07znNE4jNIkXv1lGy0urSvBPzVZc9uG
efqeEfGErFZyher617IBLlPS+nemqCFIL/pSzM2rYE4mLZHDiijLlex3uYZ8y00Rsnt0M+xNZy4H
V130ysSR/+cfTVEKHTGGs0+c2l2a4Je0fa6x2EChSvZYhmlyX9WG7doobnc0bvVnVkH65OP2U+SW
BfL5aXwlYi8/afWTU4wnYC5TFuWYJZ//dREuEqo8g/GLj8kuStVvOI7CRYqX0+7PO9HPSuf1n4Jj
OMWBIIX3fH2j3eFYPlGQCz6SsXcLTHtDeuLwqn4bO1edu2i6ZVPGzuHUfcvyxT+ULjwv/Zzsc85+
jEHT7dMo1W+jmv4GFu5yJl38BesqdlwIxWkalSMsSEgnA9D/h4zz+j6K8w4CSZnsRJpQiNzK/gZX
cJ+wIwgOuEmyOEii8QFONHZTDxo1eFlvbpYwKA90QVkec2+7/8/cmSzHrWRp+l16j2uYHHAsegMg
IjiJFCUxQtIGphHzPOPp6wNV1X0DZDJMu7JMy42UQsDhfvwM/0Db8rrMFeznyjj/NpfC8TpVdNcl
YqX7qa0U32Ga5mnmYvhIG1wS73llR9qCy8t8tum1tzqxrS0mY6gm+1iIxtnrQ1ajKxVgkFbnOB9a
iD8MOX2it7/UKzvSdlQpOejcOeoWcJbgEFMZleUcDaO07qbBMnwNV/greirTdTnP2KMsNW0jKeyH
oB77CwfilS0pCTWkUJLjTxl2viU7oc5Gl6Xsk8hgzJfr3fvKCB+1vCwvZIbaGk83W1Lqa4JgSPyT
CW7nj2riNEFdOnKOuLEV72UPvwK6mOq3FuaheiQwlkJvyxvljFfpULau1Y3zBfjjy0TZJqjSeSZV
ti2UXjawkiln9o2flXKk22Ri5mmXd1gs1vgcglYMbKO50ZfMuMNOYr4Kp87Z91EZYYVWRxdUq18J
tnx0TI+4wDVb24ohxulgTqKs7CMDm+xAJ992naRc0QcC62X1knnFK3sbW3XD4LrDnlLbYgOTeWRo
R9/02MST5VYGVAX61OqdYszWIUtm/Z7p0c+3t/aLdI3XApK/ujnRfRbbPGrMxmYxtVEeWzWydjPG
UQ1u7RcuredTeb6tdJVrROfO1FS21fbWsgcnT7sxPpUKg59yqYddlxrQvUfL+hDYaN8De5huwrzm
PmPGc4gYm91UsdPd53WP76YyXvJ/eGWXcYUKbkh4Exp3zWaXZTjw0dFtSS36othZ2jzcJcO4+Foa
ZFedmNVDZBjzLsBywa9jOd60owZisIvm3duf4LVfAnGPww15gdxtmzIzVs3ysCzjk10YESE76q4c
DE8fKFuDr7ZASyGe7OJQogNyJeiC3xQDk26UDLvD27/kZVqjWwY5Bnqz/BaK9PPTj+ehqk9BHWOQ
l9BnmbtU+1RrIaUwapIAXNaEr8NKMIxOnezLS1pYz0zp821iUpCaa8JnsgxbhX5gOHU4OMNwCtIa
T9JKN3ZjWYaeNCE1kp2OV6MSDCccaaUXpDha14FTf2SQIk8M+aa7fhrar8JyqofU1MOP/awOrmSq
e9Mu3IVD0ebv41a2THUjSDRWYLvDPDVXdaYvXpoL7ZA4Pc7m0GH8JGsGbIWRbXl7iV+GFBMTPsQn
aX6sR2JzEjR6kjNmq/kJ897Jr5pMP8hEt/wS270Dw4PpUpLxIqBTWJOo4nNvU4S/KFUb5r6VHfFJ
8wFrwGJpD4YSmRduqJflGKZstBQczvdaWW4BmFbNrG/B6Pc0W7N0w1rcwC3UyRGWaWcks+HXy9Tv
VIg0D9ichwfszX+Osa7+SNIsvpZdnu0LDLCOujCCC7/t5e1JhW7ra8uJ6udFllXmmdLlepGe9Dg0
/CIsU79sSuNRrVCEfvvjvjw/pm2QJ5Mn8DR7e180Rl9N0EILpoxF8R53xOp7PwNbksDMVjRH/Kjp
Xb+PneWSOOArMcS01+Lb4OCs1+YmbR1Bh6D01GanGEOUj6EgQBj2pOzADsy6O43l9yTAX5zMsfzZ
BYEF5kppvLDVLvlUvNzga7Gm8/rEEkfdcvjqUUTmYIripGh0krUhWMfipY8paeW2alVcWPKXvRgC
oLBo9QHtoteobipE9OCx79Lz4hQby3QCW5McWtgZuM22uHxIe3isNfyVQR7h/K4n9FamvHZV5DDv
7ClbrtQAxLATUR0XUY5jezWR2SSjAfAiDt+1Uu+92LLEQeRy9kHOqa4z43JmWFXzWNVjfOF9XuYA
RHGWTqxTZCm3lTx2l2qg0Uk/4SOUfUJsqNlDQZD+UDfOYQCn5C8ikZcyrpdpH10DsaLUkKJZP9t5
4M9L4JARPksnLsv0fYAp7k0ZDOohEV+l9b1Riwa58GS+TZZ8uE8K++/4NGtVK2wSA07Nn97vZve2
nQ6oKsmzE/dj55tzxdQJYviFtX0ZCXgKGrFsTiFVe1s7z7lqL9iEpSdTxaK5jqbhNk0q+6Cb1iVz
w1cfReaKsYTO19yyQZsIaNrYZ9kJuRyQU3aAbWtiPCXCsi9lD8aLCG9Rm5um0Ii/ZO3rn/+rXHZi
xVLEnOanETn6vUZvYK/0dXtlj8boylSxDn3bf1bsCtvrbu7e9+nE/Kcf0Ya1zHjnFLjFvh0GX+aU
lo6gB11+zSC52oLO43RSGjPJ+UVB6xxyenje4iiXCvWXJ8Wi54VamOUgFGtuBS5sLdDmShvz0yCr
+G6wBwvg/1Ts2zLKr5AVEr4ymeOF6/vFd5WGzdzCseidmzQ49fPFbthU2RLJ+aTYxq9eNNEeuIyO
P0fbfXh7EV+WYjzKQEFvrfyEZunrZfOv76qqoQQLWy4nhB3i3WQ5w45uKu3vsC5uwiXU8MftFFRy
p/6u6JeQzoz5d9pCnEv5fJFxKC3L0V/8Bn3NS8HO6KfRxpuhsEEqpUViXTiXL74kkxp9fU9HZVTD
eOT8TWkD1YWK4fpp0Jv4GsSmuAN6P/qGZi37EPDOVVczyH17fc/vKTJMBk2sq2oDDKMvu13eVDPH
ppdO+4R4xp3WJ4/tmIy4pGvHuMh/v/2sZ6mY/5/Y/nmYVDVNOiC8ycXWH/Ovbzmbc5drVdg/MW1u
MtfuROUqVpMe8Nq1va505kMmYRTWkvgALsx8CPO22KEvIa65ZIbbxWpDX00CC/BFN3taNLQHdHsb
L5dxumtgYn3QbPC41E7JQRazPNSiFV6NDMyFu8I8vyt4FwkCnU+l0hHB8NfZxBtsY3JlQdHqOFdK
foOzuwLkPjDfBRkIOFnH+s6ZVzlepc5XpXXlytCN9mqIGYmYIrOPHTC4nWqa1a6QybCTFndomhfp
EVB5cejrsblnS8ubDGjJrmvH9KNCArtbkdr+YgaNm9ixcssM4/eUONOhLgLjpCd27dEbT35IJ4JO
Aaq1pNGFHbdpdsGtDEHVLZHQdnGmVuDaRtu3NPqKb3/m87j3Z2UEck9srTUL3hpnAjXS5lra/XEE
Q4sFYAecaeRRbz9lk2uvjyHLY9NST6sMcrZWenoQoaWKUf1xHqTO+8+Oa4NV8vuhHD4vczqAM4rF
vm4UcRXE2JrKbo5Je0DCIV+a3bV5k++b3upw7bb/Tizpz4+je8TMg7krRf8maskAInhujfw4Bxym
CVTMY+DlXDi8zwfm7ECxBoycbcth/EOc2sThIolaQFpCPcox7P2ZbNQ3hx5IFjZmD2QbvCs4eLkz
jK7yWJf6q6orEoD63HuZUEsUunrLCyqpZbBMUsAN+njhO503DdeVoH22thiEJmhjW5tzYkagNGO0
wI+g9YRPZSY9JR511kQMEB+K6QqQd3QAkP5TthyTt3fJ+UX15+kkUwzGGHyvs6fziFMFZaSUQCyO
mZySm96eOtCT9ChzjNgufIwXkZR+FTmrpRJQVWDxm/AddNXSVFlhHCkm8r0J79QnjS1wjtVDbOyN
5cLCbgb7z+9GCU0SZ/C/NHA2DzSY+k7c9AYt+sD8MucYeaqNUT04WpuD7plKPwHWsw72jWtFWUxP
b/Jgv/Rp+j5NgUC+vdKvvT49BdvSYPPaXJTnKx3hnBCzOMYxHqvZpwEu3IkCCLxNZ/rotl8y13nl
y7LjaX8j281/troLOgCPMK1t40iAD27JC9lD5aTdm7aaX1rp84L2z0oz7KYdybSJbG5zzETQy3zo
2cN9W9oPC41hH3jrowX1YreYo30foZt1Uu0E3a8s065qp9E9qtSZRk3zSS/5Csl349CWctgpQsu9
aNIuXUiv/kbOmKZBkjOAnZyvvwWatFoCUzuOAw4HplFM78YWA/C56sO9ZNaLKHRp++WwJO/f/vIm
//J5EBJEYQsIjAMRjInR+ZMVKqbQLByNWKej85Dq4x5Xnub6r59CA0MlGdQwv6I5fP4UYS9musSK
eQRxpkEDoYHaRll64VO/8i5s3xWswRzZYsB2/hR7ihInCjNxbHWuSbMsPjXmcKkP/MrWNcnXJWkl
3S+6YOcP0ZSm1OQ4i6NmRdZ1qCrhldmXxa2VFOpfgQufd64pTUA2lkZgsrfam3MKJMjAKO7YFVGw
qwpGlXCE+ws3/it7j54t32XlA63D4PMXovSKrL6ZzGNMonNYQhQC8zIRj+M8prdzWU13pcqk2mgc
9cL30p7jymb3WZYpycppKIJH2ex7lHy7ZDAs86j1k4ONHyjWAMPKLvyWZex6yEGoonuKViW3cTwk
T02nQC1RjfrGymP5g5S4fldllnPSorApvGXQgm8ojimPoSGqh67KZOsqhb3vTJWZegKbLvCKLFm+
53OUCE8Vavpt6WZA7NYc59LTU4u+ANPa6s5Z9HBvQKjiEoBQBziyks03TRi0IJVYyNtikGIHWadw
+ZKUo3MfVJHfLRXSe7hEiB9BHNjfnXpoDJDXBn6toYAudRdFse4ZBa1MPxN9Ve40u7Xq2yajhe7F
slG/mcZg/1TMrhK7aZnGqzjJlc5LtRLR0jBK24+z2cUfDbOvTGZ4ZfA+MNp3UZmW0DyNuVCvm860
f6AwwQAmrloYUmo1xodkCWkZJ1qbVn4alMmtI9IR3TQnRlbRKrTuLq0DbM1rmuWNN6mF/WUe2ZZu
3+hyHxWxBvhnNsiVA8xwll2bTQa4bYSA72sysUPVjKQwdWsuHbKMojl1KbQgOEmWiPZjPXKdiiko
vi056KCO8Vh4XYw66xcYs/FzmDqaXaR1BN+2sO5rRnjxPqv6ovH6fJwgxDhJYtDIKhtuSByw4ytd
7YOPA8ufuVZaDEdMHazfTp/BQzeS8mEtUa6Jqlp+PYRFg6cyivewraoy9SYFaq/bWkH/BPF0Knzq
ku6pqpcxPXRa139eqXJXkPiE5gqjsX+mUbbcGVNbM2Wu7I7crEyGxF26IiVtj+fovtZA4ri9ApvG
q8xguTaHpWIcbRbz+ybvDvY8mfrVnFBsu8D1jdzNp2b+PNSKbntqHmo36L6UkzuVogOUkCCb4mZ6
UH/R2Y/UyFoHOxGx3NqzMSRZKSFV+3ssJ/ppWgxJwVXVxTjJqkk/BBEUKxihsXnXrb5I/jAnduqb
1iQf9K4KPFWzo89aDgXYnSSi1CHG1r1H+7oV1+WylL/fjv/n1fFzJOOmBwrA9ExdBwfnMUZZBmWg
jQmMjrvlaYIvV7hODdPDndj8qPkH4a4vzHj/9mNfSbEFk3Z6+UzIJHCTzY2Q2VD3okAER0uO4l0d
B/XJKRQdDoZofteNCECB9MkuZJCHaFVf+7Cjgqsw181HiJLFTpcVIISa2o8jKW/S0ogv3IzblWGW
SBS3mVxCeuZHbq6Tvgl0oyzS7piKIb5P0aHaoXdgw7ZsQ89JTe0D6cilhvNrDxVcyLQP6CPS3Tv/
HCp5mVT7fCDbtZFE1m3VK0N92WGHhDCePRQ/3/4O2/RyfUm6gswo148gtlCjodL7GULScAywoGok
lT3eAiG4J625Agp04UJ7VlL9963C49bCbZ1F0vaksXj+epDwrNkYxHAcl2Hcg53v/Aw0K8yoeLjC
E6vyWtHC93ZiBFryJLiKqPG8oDF0D6ZW7XeMrr1V5GbHD693BaNGTylxmI7ipH3nBPbsL/18SeHz
lY8CaGHNXp6HalvYgpm1rROJeDymq5boACPtvRbp8O2VQrvS6z7YRSt15q+/jLFmMnRdGSODgT5f
KjovY9ahFXF06qa+mqWiXA0g/FxQp6OPJnH+l4UGn2bFEJJxUvxq9laYcoDL1BpROx3D0PoQJ3rN
DDQUXlo5N6E5/51GF44jpBQOTEUa2FTxlHibt+uWaKRDNR3bRulxTI5CGMbNpQrjld3N+9BMInun
+ffcbPpXY2wwgGWnUz0di64ePRTg85tutD5wHXS3lOiXDu+rj7P5Vo7KJ9O2UzLSNdUOY306LkmT
e+BMpp0ABH09K9VPGk/lhdO0TapZQ5pk4GnI0mj8bdGL5TTAZ16K+ThKM9oDUS73pR1qT3+9D7kd
bIdADYqMdzv/UoWlyKDIxXxUO/FNZD3yBcOvcJ5+wY4vdm8/awPIfN4WQHsNwhFTZecFvDeMpD1V
YEaOuT33vp4muTtAvdoNSWseIH1HVyMZl6vIIb4ehhh2KmxX346K0Guz2PCgZEZ+QY7w9u/aVhY0
3ByiFa1EmzQcZPD5GuAKozTFrPVHJRyGfSUTw0e8Tl6p5UWBpxfth/VZNlESLJaqMnncXDuM5ATa
D7I/9qTgLlBt5VMdBcndWFnVzmhLoArGBALUQXZbdRCcmMy2OgRLlV13ZOKHt9/89Z9DXKBTzxiI
Gej5q2daufJlo4F+gIJei87VC0BjvM8jc3Lnhd5TO5QG0HuQejqEVz/vl9rvtaK9ivtivACZetHq
fl4dIYx1x6/Jw2Z1qgGGoN0ptIfBV98iMTH7YiKVdYAh+Ja+QGVG9+mAU7B0qzyGbRsHzqGWmBAH
86h6TdXs7KXDLY4JLuz/VH9ol0zuRCWU+x4O382S6fk+0+mnAfyb/D6KUrfLykuOSesPPb8JjTWw
01KAzsuoZ1Nf9U4+QNQNh6OewT8vS8e4T01KrCjqVFdGTuBh5tDcmol5fPuLGq9tZmgZa5zibqEf
eP5F1cFouKHL4UjoqHzquuUToFTS48lWPxqYjPptg2z8KOr50OpTirCL8yVOAv2xX6rqVIrE3imk
hJ6JiMOBXjD07FQTO+TsG08ayspfc9i5wmz9vonMvVUPgVdaIncXJyqfZNbD5uKwMXWKG/jYTX+r
gTh0DTvCHMUyRw+SUfZe0fX2UKOOfyGvexk2TQBZOgN95l+GsQWTpFEHXHaM56OQc7JfoApSeMbi
Atbx5SpDyqc+ZvINFocS+nyV5waiWo5E/jEUZY9+6WC7gI+Ka/Qw/s5xdg2alOgMK3XGeGsKv4lO
qgW+QHSqeuzBcR7aZaj3mcwvWdq99kKomesrWJvwLNbL7193achQlko81Y4AXqQrYD25S+W8l7nW
797eoS+vUfDRkjmoxYdigrY546lhN8w/arrvg3alpho6Q1r+iKrUjUXz78Il+vIcMtrWAIQBw6TB
9yK009nVmgCqd4oWB7oqs+rls9W8UzX6e0GXqFdQDstTpi6XeiyvvCZwPDDUwCMZrG8XdFGanho+
Mo7OGNqf2tD8hjSB+lOJnd7HlWO8EMlf+X4kJQCNmbTSuN/aNrdmIbsqnI2jmquarzaxfYhlm3u6
YvVPb39AdsSL6IbSHNkJzSOD63w7o9esKWyg7dvHSIa3bV0Vchc3XXjXlTSr4IOY9qcp6drUMzHC
/Fh2oEZ8GMcphlejVdw4egCmvEQAxetR9OtQ4QS6RX9AZqrnTGURUderyRfateFTY0PQuGpNDVN4
yN954SVOVdEbz/PErdGoq9yumCJUUGKcu+hSFCO0XYW0gksU4QtXNr15Y4+p/QH4I3eXXjluy6Tx
2EG/9Oc5LOn2kqoCSUcXGxXuD3YAhxlyQiSgqtTDh2rMSssLcXqyXJ2+VOtbS6R/tkrNmK7tadY+
R2b9YRRT2rhofiUZgCEl+5KYadIfUAShLRNylWZ+2c5g6KuY3xZOrXKtY+7UuFHWxb5d2ZTDvdo9
igQoPj2XGZMwxDHSTz2J+k/G0cr7ccqX3pN2FTzNc+o41O/qECHHM2g3al2STmGRHpAKq7ntiqYB
k98A7scNl56WxpWTdaa7Eo6ZMsQCNTktpeXqoeQ6Pc61SmNOLHG19nDC9BZKqQacsUy/aIgdfyc6
0ICDBlYRT2Hwa+lC3Ncra2xdUeK76Tp6kn8FH0QvZu17olIwL8qXAgjop6Y2EftEIgtxsYybE0RQ
s7RPtG9HkO9Apz6q6hTedkqYHZo57D62qly+arYyNgdEbVHjiDKzoelmjot1kEA9E0xJUJHaIcQe
mU/FEtfBgxgdFE1o30T3SjJYyYUS6pVYAncGPIUD2ol5wSZX0ug9VzBolmMRt15nW9VVkaZy3yHM
tEekyHIZXGm+jerx2+ft5Y0m6N6vqFpYTCqV/HlormNRZlOkOMd6Am86q6lFjniRG/EyXq10Vxqv
60QUaNsmLFfmEihD2SlH0rPuxnSs9qDDxfakqHHfFuYlqdOXAYvnkf9C81wLuK3XHr4UkR3LQTlW
EtxyUMaoi7TGPeIY3f7t9XslyeVRjLsgPDnrVbC++r/uNoRaqmZqbOUYt3Z0GznastPoaPqq3THa
qQ3FR48o/JBAhX7ozK74HVZh7jtiNPzEqpQLDgIbtOV6oa8/x3Y43OBioAud/xwmfUjIjrpybBY8
4xC7i9+3TTDfwAmw3doI6j1HP0IbMhQ3CDPR5GR3e92CftjbC/PaxgL4yS1MlcncZpPEaIWSxqEe
hqdRQYSkNxcalUEfXHjKKx+aO5iiBwQQTIgtDYwudROPdmcdURiB32Nk0Q7pLP1gVeh9/vULWZZt
qjDAYF68IPwFwpqVMuidI0Jn5rUeFqlfRYDO337KBlz1/AGttY2CKJrKdHNrYZ47Y4oGGIweU48C
V+3j9nbK83ZPCJ53usPgwkJIa7eE6Na05SIQq52VC+PD13YRWBrBnIpsl7nYJholdZOmRthEpyAa
wPK3dhHcUeXM+R7RzDIEvLBekzoq+ExF+uoJk3i7uuEUyCfdUaCIvL0oaxA6L3hWogu0Ewj6Otnd
Zi/Vaa2iBFlCarSbRffgV4X1Xl8qUfqREsTGrsr6Tr1p69C55N3w8tEM6bjLJa1EKp8tNT7U5TQV
xM2jolm9HzOz8oCqO16b5l/S1vg1leYl45u1K3L+tggNOKs8AABiroJNeYcuhWotKzu9RuX1VwYU
eGU2tPUxMjMFBENQDxgE6k5XepaI9RTBHlBiF3Lbl8cX+jLYRZCvABgBTJ7HEavsnTjudOjBqhn5
Zpe0N6YC++DtD/tK0+b8MZsO0WIBPElyHlM7FZMqy65cm9Bxa9e69t5W8uwhnWTzlGfgYPWhW3wq
FrRM0ji6rxoL4l8/1w8IUskLJdiGF7QeQyIpVyNDZ537avsRerSClz5WlaOiW+Wev5YhUcf0JY+i
6i6zFmeXQkny4zhHPDbsMxq6y/RVQc0JLnKS+Fo4hheKz9cWi7b3GudAearMxM+/SVM7wRIiJgrF
xRgPKZSUXbDmuQr+7F47D4xc0BQ8dHL8BYLYeajMESsAtGP2zKgMz8RJxe3QYvzrwEj99jwF4s51
CF7nP6sMQt1iwsQYaDBGl3Zp7ldQ8XYXtsorJ5HKcU1WKAwAmWyCAAY8gzXFFTwC9A8/KfWi/NZj
NIR3ca1lKhh5LfEiRsl+2BtL4SZB0R8MNelDt0I51nF1s3XeO4x7HxXQIrbfVjGCYcmkxrsumOwL
3abnccTmFCM0wMLAb6FbvfXO1qLAtopUJidjTuX9sjCeU+Y0vCe6o6SwAJAxbKX90EZBfCNmEoZo
HvIb9GtTFzXQdl/WanVQLTjMom8Sz1nioXcngAoXDvpru4qeM6ofTNNUCyzo+eebbVpdkT7JYzUv
jatkuUU/VK/vTSj138MpGH4ih2d+KcOs81utI3cX7QQAFLbjqpUBWVeU9HHoF/0dVH09gwRcgFSM
rWh32S9IV0vSKyhJO8cuhUopirHwEccKUJl2ogt7eEPW+PMskrjnTq1l8uXOVyHGpj1y+iU4VqrM
r1O9CZn2ojkJj8La1X2Xe0mZBy46QcuhDUV+6LMgfAA3MMJYtuTBQGcbP+dGcdUBliB2ydFNTjfi
Q90jrJiRwTwNtewOwhlVEBEq/3Iok52D9J0Xhnl2fPu0vAzfjMoMCboLoDvT2U1crYaoVJFPSU9I
KwVXox3JG60sv739kJfJ1wr0ItfE5xN+1XbNTDPQJmVU01M06Y4bhbnw6Xv2fqPJ+VKa/fJSBPzD
WIRtQBAAhHv+ffQkLmYlDNJTpUWWWyO5jq1m0dw1edntVM7GlUJOdVdWTeMrxqTe2AEKvNLoNTci
fO3CBVE3qJY4nudW69tYi+5aw1lNEaTyMVSXixz6NfE/DwCUOjrwNAfgLaD8zbmidYuXQLEkJ9JG
C8BzEGef8wnlStcZhzFd4Sb1A9iK6iR6rmJXddLsemjaCYCMOfeQe8xqX01ldDcGc/BJjDZi2IVI
8g/EkYkOqFjS44DH1OOYV+k7ZSIOuctM02JX6FX0AV6FCnU/rRXQtb0R3CVOgKYzerto3qCRFX+j
v4neYRzGbBNkJK801tjynRx5Ypt/4kamuFVRbg/5x8aUaI9rHQZlntVNSB07rQ5visOLPBahuXso
tKz/otZhAdQGT89LDLbXlpMUjPgPaHRNxM83QCuEknEtJidRaNHeEXnjV3Slvo9pGe149t+i8Ffw
HKB41KDovKyw8vPnKYHOPMxUEog/luUb6Dv7EmUkzzQbZ6fP03R4+zC9kvgz0lwHgDAriEBb9Ho5
KfaCWGeHcker07iZpXOKenv+NKDRWe+Q6bXfQeiH+JtnmQLkR43R7kEIMVAupNvPtqLnW9ehuY2o
CWN9JgzOJhjyLwqnq5XhRGOluS5M1fxUytHZV2N1Y0EeuiH/EO+hDahuKcMfNY4ld7EDfl3tm+Z6
0US4U2eOmjNpIzkzriy0RZNdMi5fqXryC+pBL8IQAEeuB9AI1GYaIs7nX0oCLJ+ypEMDISd7jGlv
pYs75v+dEf+V2NpD9av42DW/fnXoqJ2rpf2vFE/TVtb8f1ZPu4t//Yi6X0Xb/YrPRNee/39/dNQc
BNOYWBGuACsCtV0n03/E1Jx/VlkfSPrM/p810TiSRYmY+P/9P6b9Dxolgo0BJIC2/8pG+m8tNf5o
xVcyvwe8a6ncH38jpbbx3FhH1wyvYTQ46ySb9ssmJ+5h51lqU4OJ04kIvTW3t0tnPpRpkvpjAKU1
FJlxH+El6nZmDeV3guFq4Abgq2pvfcKNq/ORRe/fYdNkHmg7enqH3YUZf5Z52Hi6yE0vt8SDY6Uj
+DoAg2jnD0tE+E6bE81NAFmZ1K9T0FyuTKq5c7MmGXcVnT6Uu8EmtW6Yl78jkVW+WQ6tP+VZ4MVK
vzwpeYlrearb14inQ0a1aQEXoSz2UmYmVQ3IOTkgZ5Oo0XsE2GCMq2Pipto44MqRxIcOSe29oxXR
IagT+4OJHoH/vB3+as9/KnP+u93sZ7qB7+IfuPeWv7s3/9bhV3n/Lf/Vbv/SmQbh/w7RwbUN+p+P
zeHb9/LsuKx//c9p0cx/BI11QDfPg1nmJf9zWuQ/BFSwaqtGEoU9BdP/Oy36P5QzKgAhdjKTxXXq
+j/Cg8Y/JFakWIz02d8r6O2vTstZSgL7G445eH+uSaifVLebSs3MpF23dO+jpk4ezbJEKSkGGTC1
unGh/NnEZNWG/MMqaGSelKz6NiZ3lT1j7Wi4Uqtiz4YJBfNg0XdVFFwqEtZ7/1931Z8nMQgnJWCh
0IbYRP84qvOJAY+OtYWP/za9kmme/pyD/6ht9crrwOlZlU+gzGovrA1DIZu6QQtRxHZ9hT9D+NDO
TbeXelReGgQwdN2+EenN2uei/YY2ALn1+RsFRhVhRohgeAD/0u3LDs8Op85h09VTJhm7CwDxDH1a
a5eFg9Hfkr0g1VzHizG4fWAxxVrA3epYcYXM5mXYAV01RrrUDNu7cvno0NgwaB1AV6GqKXT9HqHF
9CEdDb05dKrBja4FTrgTgumYq5R2eXJEMOdMqaZCu8cTgj/Uwxrtf/JbAXk+yoe9UQ7idwwfANir
EZpoe+c1D9ZiRfuJ03gc7sAsluS94yhWbFjmyJsgYdLh9brRjPdqWlhPfTfwbxvqAjTb0cA5uA0q
Oz/AY9uZN+gBdhNT6kAnTFN7/jK16vA5arG19ByEviNC8ZB0riwKSEWdbeQ3QySwf8JBs/1VpGMe
AJqe5u8Ddg2naczz3xBYQZCW6Qj824j6D9B3UNpLaVwPvLgZKVgxxIK7oDQrbylK5Xvb1/ZTgJ3R
U9AJpLZjqiBJgq2FnZs7OZLrMkkyDIaYPHWfc4lnxiJLVrqQafWVblPxgeIyC10d35i7XNFk6lEF
gD7pWqf73IgsRQc0jr9zavpv0ewIHDaW0jIAteowLFRDb7/ZGsgTD1388gRVIUayP8zz0Jf0GpBs
B7D2BYSUJg4oA8ytt1CdfAmNwriH7+g8Ng0GJiym0fEj6iE9TbpE99pIp4cFj9fSW/ou/ViAD8er
LM2B8Q8T+SaDuvp77DjdaULx7linSiDdmMndD/Qz24+ttFZHHPRJ3zXpCHJ+mqxMdREXn+6kM1mh
rw1I87tRNam/1HFMfgyMtBDUJkcQFM1N+KiHet0zKgDq7zaCLvgBFXPtpkYxFpROFyt3mZ4FqpfG
BQPHyemC0h9zUTx2qkO9lC14ywMbmVE71uB3cl8uS748TssYvsdfZ/iaUgh/D5sptD9IFHE/g1LF
IwnhnKLwmlrKyJuVfuzW8pLueo0ID/CxGj1gd+ga+J1TolU/2rrF9AcF/P6zVuUls1x7NH6kZUcD
oEaHfHFXv5qI/VfixaEmSnqvLOpAWtqtUlUZ6vcfkFKK7oLUjHQPAo9ZugbjdHpWuE99HcB3AxGv
UaJyJ0OkmVuhf4DHCE/MdlrQVD+1qFXRS25EQkXYK6PpR21fPjXJsDylhH3HbzAR+tmbGelJ1EY2
rlC19ag39Du9MrODZP0xZMlF4zSPwO2FfjsHAkVtdHXSClFklf2voitm+tViTCN21Ln40rZK/EO2
Vv4eBlPCeBth4ZpCELljL8Y+KaUcNED6G1YQNbgvTpA+8xEx2ZHz92NiA30wEv1z6QR8LRyVxvtW
m+ZfAPLYSX0doGMX4MmU+U4ayF0alkXvy0otMjctaQX5NRixY0PI/NoEihxdBOLG2ifgNPm1Y8FB
iPM5VID/GwE7KpybZB+WbVh6RmCQaNG5ZYj9X9SdV3PcyLn3PxFcyOF2MMBwGCSKWoXdG5SklZBj
N+Knf3+gfWwNhi9x6Lvjcrm2tiz1dKPDE/4haubORDXImB/qspVM01TG9/y58hMGzfwfNBXzrfVO
m8pjjOnUr0Vjq0zeZGQHr7ZFewQXhhx7VXiJgLY7Fx/0xcKYBpOk8SlmAnmIfv3iu409HO2u0NfO
V9w6oQCfFOGhUWdTaFgpiGXo0BjBDMLKJh8DZ8qndjrYSHho459aZTWTj0sZvwmFphH6QSMhckVF
nT9akaaYMCXqPPBSSlZYME3x6vPVAVMtCmikKTDshvp0QtWwnXLpF4CnfzlRdByM9jz3bmcEA1px
4wGsqeodIAhbj91Q1vThly79YbJbMbTQ6QMciwRb02OW98YApHzE7yHpveTPoolTMISVFf+ERWKZ
QWxlw6NZlNlA07NAIthV5fSxt82iZgpmS+qa0bK8ySvPmw5AEb3UT41ZJtBgBvEjGqI+8RO1N8qj
UTRcvkKR2o1XxVQ2UuSz27WwbH7BxSguDsJxBryuFPVnH9WAGmYwvCvk074x3JkaEUFQqR6grRg3
+I61Z5hHrufDW0nukae3MKWKzLu5t4o/1Lzwviut1f2luVMhDqYisC4YAZ08oK0i3klDbYyTp+GH
EtQuspK+Bd0nPZZdkX5ayyzfgXdMT4iVAd2ljKXkpxqlxseyivCpMWe9+9Hko/YlThB1OgDiijI/
GtoMiEmGeZTfQ0/6rnK3BcDbjAoUSVR/rxBA+1B3qnE0y0575Flw3ommo3CoTHqoK47zY+Tvnw+a
SAbdH23ZdzdQc9z30HvWfR53PDIYZeCpOCL6/kckyuTJKyE1hR1g1b9zM9JtX4NoBa6g0xeeXYf7
CxZw090qKWpcfkwbIvbBPvL6dLp0J18CuTtLNt/3ltWQPhzEGkSK4Sw3kOdt6Ctxlx4rT1jvJ61K
6yDphXpDyYYTOSRIYsWD43xL21Y4Pr5B40Nj2l2EhL0urcCQGaVXyh+nkqyy8tU0W76wN7Vvtdea
ymGZ0J85ZP2cy5OhDWwn/NIK0q4mk39SBYhzEDcpN0DaDWLGtMmcKPlJs7yvZ2vhTdHnzPSb1mv/
tNh8eegsdfFhBmP+K1GN5l3PQ8E+4vRB0hji9C9drucjM43ePmpqjEIvSlbVF5Li9C9cG0CCLLjZ
3JhNbIWpgYfdUemM0fSn1G0wA/MGXocRlPmneBSmRPPW6U0ce0zpQIma+iYEqayX2N7NzGskmvQw
coq7+7kzsC4rFSOtuYmo8bKmUvIqB7TAPLiW8agOH6oCaMwHDWuX4Q4jBLT3z21smR90p8XrT9UF
387gjhIEcnEx+9zw7fcBu50C8X08X1xsYHDoLjBWzIeEot+IFkUOA84Y7XOXcG+xcYAhBcjjDY9Z
rOv1qXeFodxNsweydRodCGxuGy/jAdRk90eTEnceMv4IIL+8kY9yLCv0EUq3u1mF+/NgovYqDrOV
gakFOcWXN7V8+l4pI0JjWLnhCaW02B+NSV6ivTCNc04yLLzcb5HEm78spaJ/oDwm47AeMpgFYkJ5
5FHizwH3tJ15wdRFd++7RnWGMJV2Zh+zmAbvu8RpsACbJ0F410+aXSDfZ0/fuqymIGvxOhbHXAFF
eswyd/i7082IODKRk3swpSF1SrIl5kW6s/7yfo4xMqjwd0mQ15Qo/U+1+Ltfhjk9WDb2KYc8VqAU
a53JsxOLjj4CPEtKooqwUcKdJDcxnjPqGR8WpTuWowPkWEmspv2wTJMQDxLvHi/wRGR4YW6pw02B
/4CbYAzaDLjUDXRyDppmG9+dURMOEqhdbsLf81ArJ3ISmfE+lbga9Z6CVUaJGTLHI7F5h5ZUVreG
l6GDE+QAwsowjaJU4+LRB/MmsmMZNUcRe1XvOwY18yM2G70NupAkAGc0UhFeZzWu7O+Apo2pOCT0
Tgd/iHPPfMAuU+F3RUXzVYuyWAtmFdPTzxFstuYbXj5e+5ibonUeG91MeKyamJeY6M7Of769bPG/
q0n8XyvogQh5rTLx1K91+98NEZ7/wP84ItjePygywNB5ruNRSf+f4oS2VvnQ9HLBt4AEozzw7+KE
q/2DYt2KsFlFM1ac2L+rE6b2D4RjgY1ZoJ80Dyr5m4oTl0k2aNZVjh9BCPAGtLghLm/zXugCc+Yt
uPepZoyHhZoCjOyzrv86ATHkmVmyJpd0Ron0H1VVLih0umRbN17WebAxNcS280NCS9Ytj6ORl/DC
yk4Sc8/SrY9N1Kkf8tqrPydx6ppgKlAuPVQjjnNBndiR/cFMrCgKIYUpSYMLaeV2pl9ZCmTMUORz
m5S+mtljF7St3j9Zy6DSy8H0+tGtOvHDU6UyPzaKl93qzaQt/iDUWvXnOrXNE4AVGAQR2k9ftd6Q
AiKoBwwMazDLPORTUzxYY0QSmqcpT/BoSujFVV9lKgGhkwiMfa0cDydTF/yEoSlCVR80+6xq2VKA
khczS1UoXltpdPhxmel3WgIvfRvkdeBwgAXxXH3zbVqlGnTWjIRGwdqsO8xj1wk+SOPdlThV/svY
5P9bb9kAkNa9APRlxSQ+/5dW5mYvpLFgy63+w5mSLeZBHwgLAMzF5vhd1Uv6I4tM2+Suruq5+LF4
QvtjaEbxdR4FW2BO0ajbWYHLBiS/aIWZoT9HOZl/QNzm8heR5CxZjAY2iqMZIJSjqdT6sa8RtPat
zBiXk5ON5ANu4Qn7iGzUVAeYucZ7P2NDg0TLEgEbDgqdSoNKI0fz8nfYNopaSoHr8iGJZIE8Z0pd
4H1e5SmI3USOamhGSoSBA+DI/G6KbeOnqhXtkVatDkAEL6DlmxEPwvvMlnfN+FRMtJeqQ+72zfK3
Jo2ISrI0xuQjBLE5+oF7rWgg1VOusPZIb5eVrnUuHHQkhdFsgh2lPbfEfsNOqpmbzDihNDQh8Qj8
izqFUwZ2YhTZTv3usnm4DkQPljWDGABV9doWozIidkdEtzNBb8b221ybnXd09F0U3Mspnf3RKos9
DYbtoWFUjgzKMygBwX9bmyC/Q0Op/YBet5MoPrgAIWnFNnOILHp07DKv2wEwXM3QWtUrAKCuADkV
herLsWL6igRsRY8Dol1M4J5xnkWdbEbP4HZucZu5I9+eJm/nVKy1yP9UX1lYWrI0ZXVOB5IP2hb9
KqPBNUoRUyEx48UGACHyxzLKWoxYvUh81uZOhLK0G96sf9fbH/85wO8OOlcry7Dg+oHmwWE0KINe
znbRy3HGlNhiWHVZUI63xumhd1deN+1G88fro61H6nKSK5AVXwSTYXnvNmvryFwflsXJUOpS8v6m
61BmjHrDOGEf4z0K7NiD0jaW24QF9l8fmqLc1eCACCxaCsjBeaDXN4NHCA6vTgbsHwHUGLIikZao
ngQoxPxbQVYtvIMd87tProUTILssxp7moA1KATg1bzAFJ8oW0sYJos47e350pmyoHubBEDYpSV/o
7+Hs2yPPZA6/AKh9v9TLhxEv+PoU8YHLD/VSUe22ERFLEirMYzs/NRKQ4gEzaAU/1GhIl18YzDfW
eKMKO1/NDKn5LJ/aFImAn7GKR9an0RwH18M22c3wmUZi13yXgqxsP1ReaU8+JdfaxoKrMGLnLlcd
9P79URvdiPyzqOd31HHMMkBdqe3mMF5SHbICVMFU/5IpFLOGs2fGpdkc+gzHvE8JMuxUfKZ40dAy
xhoYcTZjmZavvatjzxMPFn44Zt7EtumrTp8o7rkpijG7Q1jBSN51g1tlJ3tG5f2GvyP2ljBRJoRH
fQRv9Ox7gcJ1dK/HZkfagKkUV4dQYbvW5BmZSxa7Kr9M47GZrMlDPWQoLV71BCQ0Ro2OHuE71url
ZDyW2tTO5q/KgFmC3HODJHB6rI3Km/WgwrM6cXzqFLOpH3B3nKtznJaK+9NTSq//pHdjPv/Kbatx
YuQlyHC+K1ZD1SVNqralsDJhAh3AV1PETyIbRx6deUmyn55XFNXt6tPdAtcrV71Z/H4bG9xGvCQI
4mrqNAY5mE/8Zc2RyqKvZ25VfDH1BV/jjpR/vNV7u8SKJR5LvNLjRg7npBoU5Z2tIn2FAyaOyeIj
6iJz9Ujs0vxC1sL1nnBJx0nS7xs8Qr9St4/Jt6gSD6vSxzSrD0SFqf40Ux4y7oZpFnVoAJ9y2bh2
at26EnqrfUwpOE2fZmD3tGJwcwub2sQZvNPywvHTpsxG6zZxMP9N1VLzglqOuG4SHcWYQX93KyWa
iDD5ZPUhK9waERxyKKOS96LVE80+NUii0KsFh50sEHxiRIcKxalTn8J/bt1OogSnMzY8Kbh4IxnS
u/GtGyuWA0Yj88zsD5BxZf95SaoFSbcWl9LkjKSKkrBrXa3EEQo74IYSpKqmi3OQMAHaL4gvm+pt
PcSDTQ3Li7CtptxBgj8eqIfTaz9QlwaHAv6tHI8wNMzsbExDo/iyaWw7RvkkV/VH155Z1EON4on5
nTaDlp75rkkT0KSQ6pHiTK7f6rlFLEoJfsr+mvRMdUOrrdv+XaPXTXW/zK42P9hlj/ihlmLn1/rI
R7XOzRipw3Q/146WnNzR0eIH1OXi9LODGnHePwxZ2bgiGGkgIAPJvjCnc5OqWLJ/LzqsRD9FqcxT
/bB0WUF3IHFGuVboIRAluMWbaXoD6hG1jttyVYE6DzmteVSyMKLu9PdwOhXq72pJUf0DksDwm46r
fdE8H5ZIMwskbUZdfukVpA8OKdUNFRY4FhF3KI/V05mqjIwelCiRT+Y0muaPWVpoUu68hZdP8IrX
11b0DqkL1HpCxE1kFlVWAiMtcsJ2xlgd+Q9xFrhrHienVQ8Yg+yJBl+Ph14nCAjY3qRlgCQvH8Fs
lUbrB6Q98mhMbqqkFje1Q+XXNbifl8Wwdt6iy2fwmY+wRuMIa5IforS56Uti4DsMmIADA8pr12c3
TuGUIDKEjqW4d3tXO4CQdI+KbdQ74dsmHXgeGkkiY6X1U7YF/3U51b4mpEAKn9ysp51xm3NLTBiA
FxHWtEn7RbWH+UzPzbP8puvwPMnKsQyzFlGeI/UYbU9o9OpJdlEkI3R1kVqhqb4+2b+FrVh8K7gu
ZNGvZI6N26zX9LPlpHsGrVehlcPfbYHDsiCyXoOwrH4RiyzKjtpkTp9RirIpgkkzoluUO5U4aI2i
XzWFPXpNrwcd21RnbXITQa5YSwCe9O8v52dH89TUjox+tRy1AWZfVeWnTqcvQpM3GYdznuYy8mWH
0wjNrlme3ShT56+v/4rL7U1oyejoGViEPyrh5ZZ5MVl2G8HeWgOfFUttnBqIoeikVYVrdA8t+WFc
HozWMPbIY9t9DvvURLoZQW4iabKsNWv57fPqRgyDqDXNG0TB4PlFyTTLk0uH96niikyo7VtczvqC
rLNMrXTPZOoy4Fv3+grT4D8rrgnQxya2VfTY7k2ABuHsaepNYejtbayPybuoIlDa+dIvjEVhZwWp
UscBirX50shLLUZGmhoSY3v3MZHWYbKs/LGxsyl4/XNeD6UzK7YTGxqo4laTpujVAY5jq4RjElNm
RfuzuItrpU0PqiGbHRrc5dl5vi94ZW2wgGDTYEjrl59whhhgWVUcY7zdueesw7M1wXPxoDd95Btu
pdqHOlOMnXvhhVERpiEtwbgSWdXtl4tdQfBrmNhaWYX8UOv6eLbtVYsEZ+ePBbaGvqYM1p4czgY4
ymThvoEtAjRqoCBvbmkhboU5S6R76QkTtFw90X2DqqzqM40ZXSvtkHqtEsW+tmCtHhQFPWvIIqpD
U1ftsniPwHb1nSmNQBta+Xikodwhl0sf90MUNzZRVZ9pyug3PUaDn4e+HeD9t6l865I/X1QkvOgO
IZ67FdrKukSTei/aE92MoQvTvITR6GLLa6I7f3Sdkrq8jdLwzlN4eTex5NBvSEC5lXiQyM02T705
tPUE3kickAhSP2aGPj6plRhrv+97hZ4G/YWdES/v5OcRQWxQf+IVXA1sNzsaKQPF6IkBT/D+Ah2j
m/eVkjmnCt23L2zqr7qZVU9ILOJKTkz34fWzu70R+YwUvThOlOS4nLZorqkx1aK1I3maa5LOvNAo
F6W1+KMw9eEwVkILR5Swj1OW70mobtgp67xXaybybgcyzWrdebmdItQraZtOw2no4wXVAbkcvKn0
fnS0ms5zapb+Msrc98CZBcXQjzd2btunHPmSIwxgBWDOMBz7SG/2DAiv9jnbCILF2mWhFIdSx+UP
qxubx0F280lpIRp4Vt+cFLF8G5AADt64+oyEqgqGBTAtsCDaPAhW2pZ9LTCcLlI0bKeKLtmSCHlG
vVn5UyqJuJ9mpofKirInqvTSJO1ne551cGNb+ahNBBbNBQ14qmoEetYg84NRxN881vbv12f5fGb+
U2XhS2MhB0fcg96F+AMWb5cLStN9SjNt1E6sgAj6QpsOquzqU1W6+bkt6JvVelT4Og3Hd5M3ayeU
JW0QBp36sVnQVluK9otZ6o0fq6JCZE8rH8o8T35Wir1361yeB0Ju2JnEoYA5qX7xbm6q4bIsWwZy
M9x1oRDeYvNrLn8pSqFwAcBReY/egnia9cItLB+C6PKmDcFVD9wZ3UV91Vnm/tmuVD6601BgVh+O
tTOcK6WpPljt8C1He/9EBaHwRTJ6t5WS7pHdLx+4fw28wkhX9wzcfDaRkVWKKbenRA0h0lR/FwqI
umPidOrkQ3Vq1ENr2sPnlHbRp9f3xuV1u467ZlUr1txToWNuZbU1Pa9h/s5q2KfoylN0149VPemn
IsH/0hNjcf4vxuMbc7DJsKj6XW7FZjYmij2U0q3IEXfO4o4PSkYXp1uy74k27SkCvzQ9fa2Crz50
vJ2bqwR/iQ7gB67Atll777GPJHWTSQ9EhYycspsdmTtx34sjUq4FymqzfbdA4FqikqgRvYejqeLe
4LX6aaZsCOQU8dNyMuu71xf08h755wfku6E6byM3RIx0uaCFqQxianQW1EzjQwzV8Wnk3xwHe3b/
i6FAuAHT5a1Ck3pzjbh4jvWmHi3hEoE9QAIK1fO6nsCTRVO0J5/00rxIPcBmc30hu7kZTGpjPJtu
qoXZOFn3wkrce7vtGlD8zPCtS8gDuB494loeQmezJ0v8CJcxs9RQH/CZ9RIvB+0VtZ9yGupvip7X
rwXS3FsVNDAhuY41JOSqBo9iNcxt0QSWCa2gw+zER3ZxClHJA9Uzenn49vmRVq9fjk8EcPxyi/R2
AqbFlWro1ilIaxmZ9R+TORrFmbioFMHro21vcKbocrq5UIjUuZA2R073eiAvQ6qHqYMl0Xutdlpk
kCvpAh+eOmG0YN6QpDtQBXXnP7K4mYw9Gdvry5S21NrnZr7QerflGyvXkU8beg0hA0XQnisnv2qK
JmypBvgNwOjAXLLi7Z92zfS4bAzeLlQZL1fZWYpSt0YGbW0nDdYSwDnmtbubU0ejooAxfNnP3ZuP
JMk8B58qFa8mwiSXg7K4PUpAkxGmmf11UIsx1GY04FZs3Q5t/6U1XQOllV6xtvo2oZIi0qk3lNoI
VYNgXK+K/kzeRIxY5MtpUDxxMJTG2qlOXV8CdN5gZgCOQIGE7P1yenh4W5m1CIPXaUYq3K5LSsVL
fiOK1trZttf3Np8MlttKKOe92O6Z1KCaq9izFqYlOFvAj8a70UnH+2hSkifEB/Od8V6YGjuUuA+C
rwsVcLOepV3jb5oxnl7jUKgtcnpEI/HvvJ3kzesHcl2k/0R/z3cO2wOVDSa36mVuF7Ftxjzv5yVs
vFR+xfgU5qlaVNnOy349DJUHSnd00uAKwu68/FbeIlDnrmItBN9rgn6rKTH5GCMaX16fzvX9Ql0F
shxBEkUk3obLcVxEUBSRmVqoFi57gosoXKgF/w1TAteXaOig79pDCCRqr0p7vUVWqA7WLvhWQTTa
SrcsroLipFy0cDBHJaxa4xc4ZPseYfQ/l6i1j6/P86XRKE/SoESIbvWUuZxnBZZIi+kIhZNRtWRc
Th8HckETA9MNB+T+7Ig3jriW2J9lYFTKg2g0b96JSGkjdDyxiqkUL/EHT/vZ687tZDcgq+14j8W9
PQCMxrNOYQzQCyIEW+OkCgqKV6ueDHplUM8tMeEJ1l5UHMpi1QV922I+D0akC5sJ6hQb9HIxLVLV
OpEM1vR6ctIbrBnysm9vlyGefLWp7Z0zd1lTWMvLTI57GV4huZ21FQxHBo/27mBKqsrSOldxM3/o
vSKyjrjpZneMJx6AgkdnXdjWV/6pfePtso6/+oawf9AWvNqqAn041F8UGci4mOAs2Vk409895LLb
c+a5+o5AMBDVXLEf4DGAZVwu7eQNcEFHowlGYc9/DoDTk8em7UV2a6dN/vj6d3xpMJz/ePCogHES
N4ffALFmaOgkBUlTZXcRNPrAq+mQSpRmd07DC0NRblxLERabE2mkzbyMqDdbG8eyRUvaDp2JeFAP
SgTr4VCPbfXXmye2uqQQMa0iLJz3y9FyjIkBgnH2YlrqIVmS+zlvvQyZscr8+PpQ25ecogqvwcoi
JL6m7LM5C5kj+qKNHBmUkZS3trDPK1s9QGqDtGg2MsgQS72zHzfGAhwIqjlrNZxiIqatlCEu55e6
aF4pRS0Cp/GqR8Vim6Ae0cmbZaTJG+WadgchIsL5r1NxWzDg4veWp4TCmiqfVpj6UU36LhzkVH0s
KpP+X1Eny84t8cLKoOxGGZ2smIfyqhgHh6/C50EGqORXYTUtHo6hJuJgMWidG7vs0rBrTAgSb/wg
/HUIExIsI6CsU9a4XBuZmbEBbmQMwE7MIP+AGJqdZfgguJazKjtKEJrcea2vdvc65go65LuQF2wd
dKN4UqYkr8fAnIv8V2r0XiiIHs51o4q3bu11KLQeEJhYe6rb+MPI+jqx5nQMRhMxm6IsDD8bivZc
zU6+E6SuMcbvoQ5biyiOYi6mGXgubtuH6bK0S2vbYyBMxXyHaHfjq2o0vvUAraPQPoQXS8II2O/y
e6WYgaat5YwBArXRadLzNpxSpwhJCshPgavddVJfwtc3yTYceJ7a2gDhxIJXstYX57fWmWHJ3mib
GJr9IKuz4UTeR2CFEinQ0Q6Lvq/eev2tF/qKr1unSOK4hmG/jZeisq1pWY9Sp5pkoZsW7YkLaQ40
vWx3pnZ17NahAKIiMUC74armh9CUrHqX4u6o42vjGuqEJJBRRf7UpPKP2lSnU0Si+v31BX3hBDwD
I21CEGLJbS9ytPKhhmiNngDGkYAUs/TYA2fx7aaeP/83QwGUxH+YKslWzdgsKyrdlsFhS9X4BmU2
rhVPeMeSvvrOXbKNjtkmzOo/Q23uEoRslAj/nDFw4cTe42EDR2loIuHbyDGAEIvQOxjiDOnrek+s
7PqOX8cGrQ5YkvI9++Zyy3SZmzoNTJ9ASg+WDFHy2YPm91g40wTOuGTBD2iwWk81xrNwOd3Ze1SH
aHqvwuO44+3IzrMHSSKvS/QZooamONmtuqfB8sIlQf+bp483HeGH7YePyCc9k8JjoEn5S6sKZGBQ
2t+5I144rlRzV+UBMJwrwf1yLRa7yKnk8MnFgCFpwxUcul1k3LtDYgRQM7Wd6sNVwMna0yqxKT6Q
L+DmcjkeKKuGm3VgvNbUQyhyTjgChvMnZ5TshV6E3B3YMYxwAIpmqk6v7/CXjjC6muBzgFTw5TfD
rxqkfZSCbYP5UzxorYaPuLDd6cGpu8U9uHXRv5eWtMwdgZoXl5lcc5VJoSq5ldNZtGKcBhSmggLI
xpEk170T0tGPdll0R4Sr1TfHMVyFls6u4xgbpEib8zXgDZ8utjYEDQz8CAawnf2k+Gn9AUECZvxQ
dCaO26X995CNw7GBCt0eFdVsf9azlkOhShoJ2yIqZDCoU1ofgEzXxxjvrG+vf5Dr243NQN5INYrv
AZxmsx/qAWkVcxiQdiRPbSD9a4HVabXmw10xop2w/PozrMEE7URqQ6uoxvprfnssOGyG3QB7C4xc
RUGFyOxPKBvcMpFMmK2ifXjz7BiFh3CNYWlebE4XzEq4dQtyXPT09M6PO8+av7dQnjPf5QvVbx8O
oQ0yfqrRSIcam7dXmvTXe/QOA4QN89NCr+2LGoO8jvQ4e5s6KIeHgAJfgjV1ZILsssulBFM3u7Na
zFhO9OIn1DEESXNn/PL6Am6QDdfDbFZQmGM32ukyBwMaVUfhSNzNOjVD7oAA+VdrCEd50Ixaiw6z
Hqs/46WYPmReTV/89R9ytU8JpbANWBeXijhV0cvpFqR4Rk1gEGqRSI6YW8ubOolUKMfG3tm92qRU
9jHWIFelMo1Qy+aOAptr1BZ3UJjN2XCe3Kp/Ss3OuTG0Ljtmi5ru7JoXxkMkmwySFgaSX9t2STLm
vUwwIg9dYVX3aKFZnw0XVg9u1dYD8mPKnint1RtAGEVPjf+hDocy92abkrsVspozPZwitX6vp7H9
pBq58Ss24aEcaghg+GHCbppv495TyxuBoP1bw491dHzEuCNRV+Dpu/ycBHcIReeDHsZV0v6JUDXi
I5QHvqpC1jOs0yw+il61oWno7c6Wvt5JrCVyOPQwqQxYW4dsJxl7M7JnPaSpsrKaLA92rmH157ic
zT0v6qv3jnmiuICHFZUPGmKbbdsYTmGZS6OH6HcgVQsG+YkV/YVIQnq0INbdFKPWH996VOgZcL+i
c8T5BbN5ubZWozYjL48eog2h3OWzIsZjWwjH+lrHkeruvKwvbCbQoFjtPfdOr0rvk+FhFTNKIyRj
TY8msnx3S4tEDhTk5qPRjF2oxnnxMEBdOxSqXv98fbLrYbzI5NgoQFIhYdHVIEjbvChxtrrNN4UW
LnZe3ka9E50XL3ubizWruDZp0SGETUR/jO7P5ZIiTmbAkNCN0NMT9ZCkTfbNRmr7Hney6CEpcVp8
fVbXe5R7h9I12Fbq8dZ22yTt3BMLj9AKa3rQbWdXgZkgyVLSb3jzbuEoUO+kqsR7RF/zcmpl3Uiv
aoUZtrAwb1Ffi8/kIeJmmJM9BdGri45cG6YqMwL6R1S0HpbfXn9ZdeQ38PfCdATIfIhjB4mIyq0e
NVF/iLJ8eOvU/iXjCFSay5XmyWY85BCks0gtpIQRfVLBi6FVg7TN0eyQqdn5ZFcJFYM56EU5z+VG
sMmXgylOadYiyzSsIqr5Y9EOM8ElTUxI980hVXL5iTyFLjUmoP7rm+XqjrEoj6+5HFc6lfItMbTs
lQ6sP9ME+djcN4On3tm1Y524eezA9gQeBBZ80dcHvQ4McF9apdLIWYCuOtuyvFQaz1nQBgq1vIsf
NR1VZDM1cExFEP2QJYoaYPCN54OGr12P09ptV7l7r8jVMeE3cDrWZjV1bHCXl2uuVmOsKHbDBy4T
K2jVYQAAsBSHIon22nBX9wxD0cwkdbFW9ukWU9n0ih6h2kQbLvLyB8SV4rslg9/0+qpuTsja5qMv
hqwQweMKJtUvJ5RXrek1SlI8zCBD7vTa/aKZghaLstyvCrMfXx9ts3H+ORrBIzkK04IduRktwx9X
t2T5YKswQQ7xNNb6AQnsBk9sWkq+aGLzljqZsfdCXQ9MfY8yDivJbap6m2liiFekuTmVD1mUEGRk
9aeedi2M7DLSbtJ8St9nTbFnHnG9trQ4qVQRKVLxuxIvLwe1iQAkVw+x687locanRoRFChvlWFmR
EVKoQxvqrSvMmIhAA6FXaYY/O5f8duMNbRzB7kmrB5jWWmgUwrtRDXw+YiPNHsUMRFVVYP29Pujm
VPBZiV8pHlGPgwEDXfzys64SN5UKIu2hnUHxwQvUkAWK++Uh6yJ3D4O5ORdYS4IXWdv9tI9WycXN
84HRUhTNseUFsVZh5IeEDspWRali9Pr6rLafj4GIohiJThWkjy36tjUQtUCJ0wtgIuQo55nm0+gJ
IM14ar+Xrqx3CiUvjkeJjNeR0g/p1uUqjpkOdrpxvCCrG3SjKnZmVRtOMBrj5CuGtzPc9qM9T4+V
JLWhHE36cTmcJnAFSBTdC5AXbP9KFdlSb7TTU1Jk7Y4w5AufDMIw8zIJMGj+bW5NTViNiDpCXdrh
1hFvLumDYS53ECeb93D1HAXFxG0PAYBQdKsWbrWwc4xq8oJJxji0mzVgmkRFpk+rytBWsjysPSj7
JmDa4PWdcj0/Rl6bt5QYeBK3gPRkyHGzsAcvUDPNIi7U60Assb5zyvZG2Wx8HZ+THlF6L+Ae0+6s
UbPDxEZJ/vW5XO/CdS7r/lsxgmT7l9siH4miKwO566pHSoiaqenHNYGZa8k+SCXE49fHe2lW5KBg
sgh4ee8223A17uvMrPZYMScL0yVBxWBExub1UV6aFbn6Mzefvv52FLT3m06WsRtQ87NvcsTm0Y3U
KydYavp5tt2Kvejsal4AI0j6sKMiWqDsuZmX6ixRP0ktD5fBrR+kPbcPFMD3NA6uDrG7urCDiliv
Krb85mvFuWZLI4+zsEXtzFdt3lCgLlmAtuNe22VjevXMjGImcOEpz3FfOJv9R9ijKEJP8lDEbfap
8DwPY4Me57kSCYa/zLKXj9z/KZ6zLoxxWVvRe+Tk7J9xKXqENTVF3/Ni3L7qpGBsUkoZQAeB0233
aoMRa+5FYx7COy7PpSGq2wl7piOi4SiJ2ot2O5uRt3OZvbTkvw+6brXfXlgMruqu0dGoQnCjCyVm
kHiiNhIpP0AVr+/aF4eCBqeiBczstpBkq2N1lYShUE4CQoszLZiQFn2HmwEgSvNfjEYjiMiMgj0+
OJtbusfFAbpJgfiWSJOC48FR8YmnBA0CU23znXW8OpJ8PHiG1EkJPFfA9eU6DjXFAllWedjWSvpO
rUzNV5cKSkOZ1GGZOW9E9azEPmovXGkrG40ndj2wv303ZAqjwdR5BWaz1Y+pg9m2kTrVEf8oEb7+
3a5eopXBR5jJ3IDPXVVl9cTEKQz0SWBWTux+GsCFlDdWntTdeZVjNvxiEpHeHwgdFQex0XGxdm7V
F3YOLDi625iKrUWZTaCtIukSO8hnBno0Wn9HnZ1paJAbzWNkpfUeU/eFLwmCgmlSLdVIiozLlVXR
guNdUokk8nrCNgEJwOkoMd9Gf6EfUSOlmLk0b33t6SdpZJ8EMNCEyIQvB60KVI0dzI3CeSwdXy8X
eWxGvQ9RgrMe2bP9UeJl5tNeiI9v+7pU8f55SkiCoehe5aERsh/9ggRziTz8ctIzvf4r9QzxLnWh
JB/pOAnPt1Gmv8vyZLeOuf2yjE6Fj7gNYIYGNnxzC3eZE6PnmfR3agn9zV/Qf/ohXOzQQBUbO7HA
+nf9VuoCf8FYYCdBaZFwU/2/XOM09XA8Q2nyLhb4BwYIhZoaevhze0ZoQ5dHr82z7MkFgXeWWRU7
94QMXnx6fbm3lzw/AmgcrnRcgKSq2zjVSJQiz71svBtUp76JPD3+4KEn8pQ1yBovkyJDq9S9p9cH
3W5pRqJsRFqzbi4X9OHlzCW/ZnEaMd0lrTp1P0WN/rQaeoVmyEDJwMR+q7hGkrc1q1jvy1E3V6Kb
J4aeR9F4N3YZPi/aQi33OM69sL78P87ObMlNJErDT0QE+3ILqCQVtdguL2XfEG67zQ7JkkDy9PPR
MRdtWVOKnutyGJFknjzLv9juSESkrF4+vv2mf+6nANAqFBSIlHTjLr+xrnXObI61SlqYbP6htQq4
c7vyGGKRxbjcmgRcWViGzzsCnwSC4ejFlpqx71vaJVCJ1bfucXam7BPygO39rMwcUXBVFrdSpD/3
z85hYwgLRJZs7HJEhixE0Pt5sSXGRqQIHWNaRNiPk3HWM11zTzPXwRNiksENluqFfoG3f00Ssp2r
StkDu/5iD2WNHBy0WhfkZQztEzN2iVBRA+Y+Hrb2HZQ272TMDUqW6ZiCghzs3PjEvNarz8CuJuf1
7e98eSfxa/aGC2MY0Fwsxv73f11/AZDPrp3zNelxR/s6eFV2X3XI6C6d9sKh8p4B7pQfuK76G1fR
n0FkTxkB1nGYmLv4F4EaPy9sDJGPT9K1Xe/MwspilIvcz8KZjAccs8r3SARhtAf64Rm/xeZW3/Dq
i8O0sKGTQhm+7AEDdjUGx+Mz0NeaX7bBDVAQ7Wc0j7J5cLcIXcD6c2/19d/4iHSf3171K5sP3gVg
GTJ0UBe7y8O/Vz1ft0wiDL4kdb5peC7Y1eMQrGiVSzVP8eJM40sm9OFGaX/1qRRxYAF2EPNlpr56
eO2WyluSvMuLA+owKvEqv4pNvRIDUiFTeyRmVp/eftfLBu2+4QEg7G4TOwIc4t7vL1sZeu5MQC0S
P9W3rypY9djpS9SQkV8OUAhbi8PcrdmdUznP2p75IQ4vj2//iKuvDvqNK4s6lsLo998A+p+o6csl
0fJ0/h6U1rc8ByYWukOjfUhBx32APBvcvf3Qy1rvnxffR4vUIehMXnL5dPTsNgOlZC78wT1qqLWB
tpvy9Ofbj7n2bjtwGoCQyQTl0vUiMCzmGXO9Jsa4DkQvT1W4w2i6iFaz8ND9HSvjWa3adsuG68od
sbcTwf9S+GH/c7GoADHXtCoadrEnxB1e5um7pR8+tsjX39i51w4rz8HUh0wd7Nu+0v+KUpSIujTH
eU3ENvgfx16pT9hH+CdsvFFB9zwlnzNzCKi9TMu8EbCvvCV3PXqPuG0SKi+/IlO91KRnqxLTzzF0
LwkZeLN3w721GcZ8evtbXomKdGcJCIwz6Fl5F1e9ldf+lhWjSoxhNqlBBF6Q9mSeKbHlcS6anzub
65e7lh9tqxQ/3n74lY30TxMc1hS4KCYMv6+ySxG/IQO/JfaMy9wdOSW6q2EhehQjVoXK+0M7F1KP
vaXYxH+/DjAxhVsEoHyXy7iIiNIqRxwP1i3J50y+GCpoRUSxUs1He1NF4k8+DYahBIgITkfvw7KY
21s4uwt9vX+u5h0ntev6EajIb39fAGmjnlQPGp868Gee1AYOFqKWM4+PLSiqNlo0BYo76k3Ta5F7
9jL93G5GiZsTL2VGTVnizmZXaIR9w6qg6JOqqLtYmosHyujtj3UluADTwJ1yl/ng4F8sGKNtzPks
c030YVGvvp3akaf3/5WHsgdv6GWAoS0OH8ngxZ6YUS9xcC9RCf2F0jsYm94c0EAPJNqSTdkeV0fq
N0q4K2cARia1P70N8EuXQN6pyjDNNdWWBPSGYDAM8/y0lZ7+1NpN90zy6KJMY/iDfxp2fb5S9M7/
el39n5qzV+LNbsBHy4MO0t46/n0jMHcONGaVetItnjGFCiSi8xhgPUozrXQEAuiTnUd+59cxdpNw
j97+ttdyxD2gkg5DGdmnmr8/H/GAok5RRExgISzHvGzka2vTx8IHp1gPhYteeOiUakxP/jLLAsmN
bVahh7dNKINK3ag/rn0QpskkyZDlUDm4OBbUhmuHO6SelFtTReMQ2PejQHTWwGftsLp5y0Wjte81
vxDPqdVnN67Ra2FplzPdm+h7+/ni8TlGLXqZwregjej9aOTmPTDbye9rYRhdRI6MTqGrgEXEb3+F
/f/9vcylxOTcUlJT6f3RqvU1M4cHPxuJK6wlLcKu3Wr5NHDXjneIm2mTHZnCK9Jfbz/22t4DXUv8
51Rz112cuNXSEbLE9zvJtQqepZVbL+DrBvSCchycfaM8DCvzQQsz8BtkhGuZGsMzTtw/fNk/5rCO
zryiXMYtwcnAQ+RQr7Ccp7IfDO9jHVQSBeYZsayvk2yW/CGDzBvp2I8aYWOlxnDj3r12CPZRHkMb
KHBgtC/6R3aLqFczC66EdsB+oIImDOkuDxWwohjRabxk9Hk4LosdnFEGb+IU5H04Wnl+YyNc/yXA
RXdgKjSKS2xP1yoo7w6/pEUC8buSICnXasWSZMyKU6FWK/Y0t9NCXw70wbdCdffBRCMESYD1Vty/
chrgx1Eqo7QLzONS4Snn+ir9xeQbNWo6YQXSHeDMbAtOt7N4Miu9O2p4Ad6iPFzZlfBUCEi7Dtme
D11EpBztPObjKlGBNuqRMXQKAVR6M9mhc/3WqSKkf55HH13aGK4rfb8b992VNIwuIngExslwPC7r
dUujQy3hFyW50u07kW59OPhLix2XdwuafvVdaWzR/djbtZc4FrtbBwQBKi4gtPUSNZZr4nMi8U4h
4D2aY2fIcFRl1bwXKP/2x7fP/9VTCCqAY0gaBu9t/3n/Tnbbzh413eALG3MRzbZyngyjQi3Wz0Rx
v2rISLqmK56xo6RIXumOh4h2Ion59u+4tuC73hIVG4gitCx//xn4BvWGM+6b3kbptW1VEcMKNRHJ
L7Qbr3wll6EZQzuEATc64Jc8DEvmm8Q3WU8ol8z3+G+MB7MwbmGwr1xjvz3lIp5k/QCwYuIpk1sb
XyYUI19biHV3xuBPh9SQ/ovXpvXZQ7UjtvpGfXl7PS8PLtBvtujO1AOiyHtexHXSuMLBUU4l1ZAG
j75X969w58svusLWiZvEDHATGS37xjzl8q3BDEJuYbZBYbAzUC/GN+gqoBRl5V5i5c1WIofJbD9E
n1kdq2YSMlaQXmmViv6ln/x5iOuK/tUNaOblVtp/w5477qxbvu9lzAqMZQxUZXgJes+zH+9TTzsG
xAxOo65GvML+60ozj0Toz2LuTy/+sloEEL6W6EV6SUa6/qlB1ThqEHxP3C1Y3qPHah6QrDJu5GyX
2cL+jnuflrXeXTUv3zHzZSkQx/STCgRRFAhfOeE0Td4LqsLD04bqxy3dkj83FKLnaDF4jHLITi7R
070Y+XS58LFrU1Wky0m+z1d9SByJ9kU8aGP3YgRLe4vXd/WxhCWsBzACJiP8PS5U0ukcGxewJCtN
52xYcrWiYraD9zKXZtxAksRdyMNg8u2PehkjWN8dLrUPdnfK0CUMprNqV5+LgD0kXFmFpZcH8NFQ
SbrlqnBls/IgGvyMtgGiXlai9iDTKctqP2k8WihtFci7HlO8cxNst0LC1Uft7EgkaALaNxdnc8Sq
rAiW0k+cTeaP4+CYWAr3IlrQPz+8vXzXHsV9RlXL/M93L6/PEQqqV/Z5kAjp9I/GLrwCkMn5ssxe
eSONvHISeJd9grsjHBjR/L5BqOiCTSuaIJFaNj8Pm8fxM4M0WVKodaNYg/Pbr3ZtZ+zo/d1/AN7O
pXDpanRtCXPWSEqkaF/Haat+pGY+31jAa9seICRjW1pIgJQvbg+DNkyTkdUlvtchmY1L1whWxEMs
QcBoSo+Wk7bH2Sr8WwCLKwEcWTf6QSBG/mm0/b6cXjridyIrKxHmZGxhzja8x7tpOY2OZqQREEIT
jzRdPUjVYJOXOg1+XG+v8GVCtJ895m3cH6gPsgQXVxeWm6iZZ66ZLLK3x3CzvS4e6q6+G5p1lpHv
1oIsoSxqpHBrJkRvP/3aysNGQRWN7i3lyUXAWQgHKPBmVoL5jfGAsc9wmlsOSKHlw4sqND8c7eyW
y++1TbVH1v2lIdVenhfQM2i2+LmRWNbUxAWDt7+Kqeu/vv1qf+R6rCwMCZrDgIcRYPtjzNZ2PtYr
hZkg6FveY/jdH9xpXI62NpkHpuQe4DRNPPUZdiX1pLYuHovA//z2r7iywChr2izxroMF0vb3HWY6
rW9uTWAkKwQ8OztgNjfa0VD1jRFhTIBh5AFKnJOZUTe3nJEbN+eV3eX9o7PA+BoK4GV1VViznN1R
txO5ZNlj0fjGx6ybvLu8k/UUqW1t/ra8Voshhd7qK18JVfQU9vY8UXH/EL+/OfdJN6qqt5OisMbu
VEhYDtFYmcGrNa540Rx6THTM7EYouRKLsajmm4Nu4bGXyk14LQT6Yk52ssLzOKToRX0w+Tahn1r/
UdaFHtouSEctg2EXmgaXGAw0vjKxCGEmGtrO3R36+Ysb468rbFxRgbEiVUFB4TwvttYWL302t+d2
EcEtaZIrp8njmMLwJIYho3ixzo3fDGRHgZlQaKC1PxV2ffA9gY7o2zv5yvcMwH4h7MKxRQvO/P17
+mox/RH0fzIVQfYLf07mWpvTj4dsxCNW5vN4o0lx5eiQitCt9Bmo8QIXL7b5G3HQbHGoWPTte41u
1eMwbu+LWfhH8MHLw1YGzY123LWX5Lzsxj77gy8RS+jsSmc3o03q0Q32BqANYghUq+FI+0BhfAvG
ffV5jGjZQRTg9D9+X9TSrsle58FKitIuYi+1cfjVhzbqraY+ksDI89sf8Uo8oLmxMyqwMUICbP89
/6p/K26CUm7CTep0NrsunIwsWL/mufLlwfNLY81OKdIfA4T7GieWu6XWm1swzSuBmZY9CClIXbS9
QbL//iOmyutEjqdW4ve2LwTeu0YuPi2N9EgxhqLXHzCunGfzMAVlW34E+qGkiEazQwulTtfqVvr7
56JQNtm7lB28TDLgi0VZA+FVquvdpKU9Xh+ybpT3iP7OUWbZ1XsMMqb3/lgFn/GM/X9c/zz7H2YL
ReouIvL7WqxyQ9SMzZUsNUrLEXeJX4WZ7Cov0vROzA+LPxUznuS2gUA/aPW/394Qf8ZLNjtqetxM
TK4xIPz9+Zs5dTjH49A7F3Nnh1vbLMe52dDj73Wrjt9+2P6f/bvrCxiAh0EF3aGsICL2H/Ov3TeV
Jjeh3TqJh2HNwS/z9q7CeudkLeMLCUj6OcDi7bm18va4ybm8ZYN29fGsMe3OncJ1OaguZCGgY452
wvPUA5gyLewbJ/2w5IaKhUrFUy4ZBMTYhIoVLycq4Bvp1tXVdtjyOzUFSMDFAgSDXXgelPFEOk3z
EWb3h9FcunOxrrcO+rUn4aRH5gP4hOz9Yk8PW1diMuzbidbnpzpz0x9ZYeNZN6/5f5wf7x+VMgs9
fnqXfNmLEMZ127eaNTiATdDdemcEYLxxz86LZn3X5DJb8hg3nOAVRKYOn2qVzee3d9XVV0WplcsP
nWZ65L/vqsKqytrpXSeptsVKhnpcP2BWIsO8926pw/951+7TOlSZdqIhagL73/+1gStVWbKbAyfR
stHFe4aEvkAPCq/it19p/zqXB4W0gqsWOjGf8PJUavYkbNF7CfVyfodb9vt5TKFtV6luhV263Wpk
XVtCemcI0RL+aLZc7MtMcBf2kuel9m6dPY4W1RB+Tu3Jndv/ZhpBJsiGoVnGIASaHcHtouLReuFh
m+R5CSM+97ObBcuQBJsrm5+o0tnDdxMx2jkc0qmzz/99WQkwKKrto3Ba/b9/Pn+Si6NXqZsMiMyU
oe9ofiSQAYg0LEqr0Oiqv/4fD9xVtSD00/S4HLcOVm/6Xea7iQ1bejr5CJMMoT3V2fM8NAECKahk
3UjT9ne43DpggjiIpN0Aki4+5dzjFDgrzSXjF/27fm7nU+717rODQ8RpKzJ9jGq/aP97GQvYC40R
9PPJKv7wDyBuVu3UsIO8wQZdAK6RgnWo6ocSHnVsOJNShyXVtpdV6s2NV75yWgwiKjEV2X4SqYtW
D7KiOHjnhZ+0qSYjLOm0QwGJ+m7pd/U4z2pvbKMrpwUCBFrpwS7U9kfiL029Gw2d59HUdc5A7PyH
WXbNtwXx2hvd3WuvBlR/lx7cnQkuO5/eShFr94rOnCusAwZu+gHIjI3QrjHDD0LA+T9vWOCKO9X/
Hx7sJfIXKbbURTaKpZzm/rwuWvC0uY34a9PV+IRm0y1g97WlpJeM3yLCmOzZ/f3/FVALb/YwuVcu
EMm2jcd14jbGz+TTau164m+/2x+jRtI77ijufobOOwn34mhgwCNGlBuDJJ17B7vMQvvY+OV2GNte
3ZXOALlZsyqirKfm2KjpSTH2d4wvNGVvWdj8mXLyU/aJH9uHS/MSGuoW5NjMQQKuK62IoA/lX1rl
oCSEcXh9dg1lfbbtPuvuhrRqv99Yh/1G/j1E7LQscPTWbmaD1Nrvi24OfmZiVhgk9WbqkGTbdgwX
Lxi/j3qBReBqN/PZDhp5QOBSk6GD+wFjsGCy61jZs/+lHfL22dP8W+eYMHWxLii+kQxTmuxni5nV
ZT2U9QLTs0GbD51hgu7pnKqyItpj0xRhuNlYodukeh3PSnnvB4dCP8QaBO79IjttRHl6GdrY0TBt
9FgA6yBzcABRYEnqKqvunCF2jcFGYdLCGnJzitKKUCNLv+Qaji4xzBG1fd7nPCdEhTQtWpy0tFRU
kriuU1SWgSvtqLHN2pDRmkrQVOGyNXhD40E9F+mTbBpwn/ls2XCP3XZtjUfUc5dAD4fMC7STXdqW
pqIUF4d1ifxaQyEkXP1hWP6eu319T66aF80N06lZlo+2PWTF41osvrzLN+6zr3QVOvUsiq4tzpaw
teDVWXLPP6W4QQoVjkR/Yw6DfsYyp4PYN0DFxFWzucf5YJYh1qpudnZ1ZCujcfZT453j98BVKyFn
gcx1tuI16kCqEq89uBALKke1/S0LXdUyNJBJF2c1mBCvAuUPxXHMlr55UL6Y7ec8w101UcBti6Np
j7WPM4jZeFsIT7nBcDPQ63MLXXT9BCoDSb/WqIf0YAbKtV/HalDVqfDp8h4smSJ7iTuo49xpw5j6
h6mxjCZi8oN41uBm5vh+wQlu+5nSS7IetcUx1kc4vDWu3gg/NcOTtsKLC9G4d+t30nXz7aejDVVx
h4N5kT9OEmvPu7XS9Om9l7X1dqxcj60GD3+nQhkNDIAEVBpawGewq1sQDXW9+q9Tl3Xr30y0V8MN
CdjVdF+7UzP+2NBq7US8TIvC4HyBLG1HXV8FHCrD2vq6Dv28zfIm9Kwel81oZbyW+WHRQbj6ZMop
ZZzDzTh1j0GtRBpnORXfFKJPlGllGGi57T9sbstkDYP0aTlh0rHyz7a66EQRMQxy8wL94MkbHpHw
oV8cCRfxHyMucCnfTiujrNrgJTjyT5m1z9qjYIKankfkCUX/BRpY39wb64ahFp1y2deHoNZm++ih
HrTAULbKfMWj0g78aQkN1S/5AsF3AxEXNwPnswnbMRXufRt4MIE35iPduZLVGLzDLMjCO8aQRl08
4VeVjT+zdKuKaNXLcjQOOfaX4xgt2wjexw56t3p1tVQjJgXLwhJHjCTyYomMLmdUF0tnM9qDU+Iv
iyo1cNJwlVrgfdfwkd9xhUb3OMyq7MLUqKYg3LlCzedq1FZ5wL1zFI8BJS697WYQ1WfaMb6GHFA6
ibutZ65nRpaZu+aTx3Rzi9N5tM0H6bi9c1a+RxUV1x3YkaOp0qb/ljbMB+7bxvW3l6We+zWPNDVK
IyyXrcp+imKQIHp0Iy0CUtmy1zc9wsHeHY9w51sATzidarjbbZueEqZ8mYlTqfeePMPrKuvHVR9N
9W501Ljr+mRZGiTrkDlb2KC6Zf+sOnPMtlBHVq4MC9R5dizp7Onpz9RuNPXdEp0YPhtZvor7oZry
6kOG9py+82gy7ZtHw8mm5d7Q+O6DzQ7epYMu9fscOuSWlJo7muY575SXinDsmBvEZjZ5gEQbxwUq
0WNt5n7LrV7LfhRyHhzAQUwtD7kpS3mshND7O1POZnbPxx3ED4FOxPDoro4Gsg7HMrTZQ5Hm+fKX
zNoKAxFL+iVOytKZ5xO2W/5+w/iT8YPWvo4t4bAGuvqALyn/yPLRIj0NpnK9u4pGXfYsxl7OT6gy
a/NZF8jOf2aDeG4Eg7+XkTvYozjOLva/p9yc9fykJmHU92U7rPNfmKx65YZAa8bUyZ1rozxPU7ek
SaEKMROkhMYsyMyGwvg+g10Yz6Xft/JunfR0/d4K7pLIB4eEip/b+dO8HRA2Lld0PLBoHT9vAWJm
U5T2NrQLPctt/RucTuHct7lSarqr1yabX01rQLth8bkU8Pdy0kYeA4F47BjSdIYuncOWmLxIbGXZ
YT61LALZHtX3H1G16MZXQHK66g6uTMf+26rYPlwW69h61DdAl8SzaRSOOldYRy5PnpvT1oQ7n6Yn
Rr5ri1/flLndudFloZ15tue+bItaik95xqk+6xSn60loZgE+3HE6VYS1HRQP84RNGUXp6NffHbyp
l0QyAmnK2J4q5Xym+V/Vr6oWi2vGXAQqPTUOKIWO+7IaDcRjHSWXUNHOdjGwAy3xgfayjSey1Xa0
JQfhCFeEINQoVIIejOA7RUu7PbSlD+YgbJym80NjwcLkXSlIoB/7stmaQzX7GsqmII2R3mrgS2tR
q/nuKMNpJQMNJaog3SlXcuCy6IHdohZYmOhnNIXtnjK8LrZQVoBHk6DVu/xQaarLvzpuF6h7y10H
ezmsVuNhy9zgsf1VjrNWfMjmwJQHF8r1YGFajhhvuI4TdKAQMzdh9rHOOW2fPHvJP0kdpO+D3OxU
O85bWxT5AaRv4Ylwwz9v+16Ni6h/jUOv8ws7mtzBO5UN/fa5K3O7Qo2bYnmLlN2kpI0r1tHLkyXH
YH3epsBSd/UoGSz9ZQFZ7e2Ie3JNX1LbsDBF0PoJZNm45scWUqH5lGGi0SWMzWCnxhA20iIKjH1F
asCTP4lK7XqYuqaOESWAUanMDXPUdsP9613Za3wqTCxbbMJYKCdEJ8j5VedV8eINQz5zc1tovkg5
j6Rm2SoTXKfTH30xMoDXBGnDQeWeJiK0D52vTun7xZMQrV8d69Ef2qNsK3JvHQELSMqZ2d/BynSa
OylSk1ZoL/KA34op+dMypI7H0wbdxzNvTI1QzNP8s/Alilo+rsnf0IDKPg+W0kE0Zt68O3rI+sWy
stR5Xmucfg7gPySSONWkd8ERpopd3Unl9fJhrZohOxmaBLTZF1yj903dLi+rhSP1u773teBr2lZG
gTv74n6w6R1rHzQcxZYffdO4L8hrzlbkOmn6Tm0On3O1ZsfASLeRPyvYaxWGr8J+QQvPejcY22aH
QWsGfaKWrorVzuI5652OrIbw1qmMG2NySYJ72yG1MzN6xSpTRnck2mbOSZjjaodQGsYXwQAAc2aL
Zfp76Ox+iDxDbSr23VRmcWeL/AX3qaWNDE9rXoquFz8r35/SI2Y9nfq2NZ5V/1Tb7m+GJrfLbs6F
oa+x6wD8wZGIoeU3EkwZvNeqvls+T+boTIB2s7U5bWjetJHeaGXzQJ4kaGKPFcnMwGXek6qnvfee
663Q7xfmknYc+MqW4TCsvo5emDQ2nGaz0vuVAtuiLguoDI8ZsBVx7Euy5WhRXVoBB5ht+c4cmB4+
SEMsy6utMbEKRYdm88HN/Cw4VR3zApKoDXPSUrqZ5cR4yblsH8davQMQc+/eXhUKZYFBGHyYZ6kX
R8PONLcgvQtcDORnR/9QV/X6d6m3zYyUn2N/rCwN4wiuMNtEs3ie1fOWKgPDm8UmTWiJbyoo4g1l
AhE5dd9XcaXmOb9nstxgwt4bYxFpfuaJUwc5PPjK9dk4h5JbSjsyR1u3NNx0fdDipYPNxZjab9pj
Zflj+pQPOHV/qbzBaw8LyuzWsVxsvYtU7jjDHZIzxfI4qkEyTBLt2H2nYSLrg+ZVXHGZRTj72pdb
Z553+F8BuWBZg1NmLVb3xbJn99inYgD101i4UoRNtVb5IUAVdHlHZeEtsTVVfglKsze2sylgfVIo
zmlVYQ3d+WXGsbZK754IAso1dAZ/cKOy6iUa/iqYY3cJGsGKmhNjb3Nt0tiu68WL4Mnl/XGDZTWF
tp9VzZcO4sF81+iW2GJPrlLFld+lc6iCqtTP60ZhfzDrQdRxKSq4hFblZOrjtgye/opGIMKSbefU
rc4RIsXKTtRVap0+bjRQwVAAzg4WUL2jMTUyxGwuq4vESVfP6N/5KRh4sk3Xzkv7bLar/tThl67f
r3rdBbHlUq1RY6WQwiLbXgPnYQX/54ZF1W95JNNhzgg/FW7re/azPBaQF9KnAXBA9mMw+q6NgQkC
b5Uy9yZsRYNsi1ZrwmDMRxn7Y+W54Pd4JU+LK+Be330A8hy+QbNelW0V69no05pBjZkv1tnI5DTc
C0yU3Sj3VdWGhT4GL7hNOZ8qfuo3h2RWD9d+rqewlUr4kEoMVR84xtYQVbyM/71uPR1dXsm8BT5p
vYX1KCrrbG21/R5DlIwmyWgE/Vm1Wt8de6O1XESOG+WjZdyNU1isWhbEqY9TaKytavWjTnTzs9wd
Eg9GvoJqqLHLnJKqsxUBAYIXquOaW8bKsAZUSF1Nd05rUWX4G3TCfqXbERR3HfajVpQ1ou2jHmEc
cSg3AX7L8nPPDtegytuw9RtXHU2t4Z7bGliu47i7Ddvm5P8K5jH72uamroeenbu/9CHI/mJdtyZa
SoSkrGAQBn9K1aOj7agEvXZmj6QjKLWDCHZPB1Nkziv0D+dXvmI1GuWW7FXkBnPzrfJq+CmiIA7E
AMY7yh9RtihSlrrEFLcDPWxadeGA9qSbEk92QbrvBZlthBZKCX85q7bgvcKAeQ179Ck+ugPVSYjT
ulse1qr2NNBxXl1FC9xPGLOLrESsadOoEUw9+b5dmiGIUjoYmA2t9GfmRhrjobdV1p43skwttEYl
c15QpRIzz6EpwmaTrREVVCd5tHRD4IWYaebP7HE1hG4vV2y7KEKe3Srf4eaps853UOMxEiAxmB4M
r4Q7u9pye4XGS+G3pP1Ge6DHwy3MEPn4KM2y66LFs6sf1GcdHF9tUMNp3Q/fw9wPJVrTfVHMYToH
8IADNRrvfGurEDfQg/mdZtuVjAulXIzHgUo9LGjJPEKZqKlWiZAL0XcUv8yxdPVDOshaIIykdcep
IUjHIKXKMfKqWue2XNM8C+uMujjU1oCp6Ra07RSO7mD+0orWaiJjRAQlYpfVQzRX3fTB5pcZB3Be
WX6YdLVucV4oBPEquhYeFryy+SiQeFxCf8WOliNARh9nbmH8aPAnwPe2wx0hLmk68luy0uVuBkT1
TlprWUStq+XfO3NqsaV2KwTsqWhBujuyXmJSyim726hOHoFZ0QHF7t6holthOxyQnnJnYkYFXcT3
JvfLghnu/eRDmKLwdafPzMhbJ7SczTIJz5u1onSng61cSmCB6ToiNBaMEx+4HH0yHH/LKQoMLDhS
1nhP4cw1s/O4m9yfnrYTTBtTFZFZef3fYlGcG934XOWjv5e2zl8C19hva+UvcTBA2or0tC2f5Ey3
hWiS+h/7TO2WKJbLjZuD9unDHswNTZBus14nomYNjcIR1OU0D04cs9aCF90bTTgu42qFpdXbHkqa
m8r4v5fmgLSSgKNvoTMXAlrKl9jYMsy2i5V7IhxXAz1qbWhs4merXJJQz+ucHUzvLmHaVzMs0syY
+9ATpZkh/9c1TWy0vv7kFuOkczvrZh8Clw7MKHPL4KdtdUUf5gS+18LMEbh08cVpQ2+Yu/ckQFjy
elaDJbNyOyiaJunA8h7gYgo4YPcA7zm5fWRNVt0iXa00sh4h+iXyinq1n90UNC8rggI03HxaXEaD
rSTGtm3xFymDCeuml9rPpRsr57DWg/vScis3USdzjPRQ9M1/6eXU4UazGupbY3ayixtJ2RZOOay0
aEMedXwBtJw1z1wv6/jU6VZ/781u8VKUgy/DLjfKR8kt3d5tPhDf+3rq+ZGt9IyOyYJMxSFrm/TX
5i1TGZWrwFQXLWumjjaJ/Kmim+hFVV1sVQid201D9tbWRQ0difwOKFvd3dk0ntQdDUSqls6t9VD0
48bF3s1pzpWJPmqUOTBwD2QXQ5nU9JiLg840Jfioz1tKY9NdairFpnxVi1b4hx61Sop+MeG4Z0q9
fO8Wmq2fTU7MEkFrbeWPWtNBRXdI7csHo6e9f04l/INTWuDqeA5IBkSckha9CGsr6bugsQTAojV7
OsKUyVPUKwTPo1SY9qNikm6Ea4tCAzhrfEKP2Tq6KlazzPknk2dnZ5KRVY/8RkP3VLfQt4gYljJn
MhDbzk9iRd8t8gsHjs6U2/y1lsss7mprUc2jpm3tFM8kDxk5QlPqJ70EAFgMwq2OnT6VJSMQ8EbR
TkIMIkryuQgZrufjsellS/0VDIvz6jmlN995Iw2hqJ5k2YT0Q6fphyhW5384Oo/luHEtDD8RqpjD
lqG7lZMlWd6wbI8MZhIkmPD09+u7mZqqqbGlbhI454+QCYLlM61lFHZZH/kkYCYm6quIB8Aa7Cse
/P+paTE/DEtN8xIZZ/twmPRGup4C/qpe63J+KP9fut3LRbxpIF4nUROVR7BP6xAO6WqEjRFrKIJ/
njNywfVkt3SJqmJ24J4+Xd57ZD0i31iL6BxzZudmjLVS5x7JxYdEb9mlq8SMrRx/MKfCX6aPqaFz
KTl40uqsZeHrSA6BzMm56cEM3WEuw9wLu/CpEyGAjV9u1Jg2Qctpx3E/5mFMBG8KrXC8OkpEPy0p
ovo2kmaxnx2lOuYbZyhljq14nhJuFeU+XGFblTnVYcxNiBjrtcKvMWfbXCIXbTpeypNt1iJIeaWX
LY1Llt8bDCjFs7K0VPky+vYrd24ss6Kz+p/ztvgqMdfQlbvKWnwvB15l94k3131tgUurZLR78acJ
e9Un6HL9AufzMoJHVJL/KMfScdMl8NSNV+OPT6XXLf/47sX3smDcThrmgX+kVbLd9ENNDq41eTs8
hJLVNfUJEuEU162sc92ssczrfhuitA3n9u/gmnHOR/JKuH/NsT4O2nf/eNfNJ5kN+8OZbaCjkgZf
9W0fsWxnR0Q7a7aN6/JVdUPwO4AL/FfY1fBbxoI8v6IQk51YxnP2nMuFqaqeO9CwuSNO5b7xuyPv
xnUesgZAgN+ZtS4Z/eZ4atd56lJdH/4L32148DJ7/YenwqEhr6S85tKWq//Rse3YaTSaxWN8DcIl
5WfrhpNkygY4nCOur4KIjT6h/bvc84UT+uH6Vr4TX1VMaYTTrMsLuAxzCkB63tQeXjMO/O19ivZq
z6qmM+pyOPvyhoalLzNv0uZZzdxwedQPi7mrQIWPnD2Lr6sifiFOu1VAAzlV00s+9tWr04AcgynV
hXK3dAQj6fOJki2dxAsqssTf25JdLWoMn3PZB1VqtGceu+Uq9eqYfam/3WioBCuYqzALJxVlNe0t
I2SXjE6ACY48eda8/7W504NcHp28WQn5arJ+hx2BlJtJtNmKEvij9obytHg9n2BP6uyQDKoq35Yh
AFTn2e1/Dva+MyttwdakHRGNY6KXoX82qlIqU46o36HZrSqF4TbfxcpmlMm2najKbarobR+UCs/0
ahW/4kG0t5uY9HIvWZluKr+cA8Z7e3uv/U07aY2qYodbooYgw1NUb2ddlfVNY1QYn6KiCU3qQx0J
Vjtd3gK2bDrxoW1vlYc+PHEmM23pas3lHYKSZkrbwLn2AXHR3LIOK6ICwsnVWTePnUqnA7FJqqax
vMJudEniHwDYBENdB2jcRi74aZWR7zMxSyr3IZ6Yx5jE6qyRQr8xTw9rsrorNSxb2ThrsriL+ecW
EfbgxhnMA7+4KR98X5TbbXWs7PpO58vfESlKIplWUOjU45F6iAZ0qekSO8PXeERA6FG1F1FSq3b5
aaZDUKLRRapIF8CJ4yQxzn1YO/5OC1ruqygD8e5Jq/hNO8YcMfc0gNWHYUncwF+bBHfwYN1Orhy2
1LFL/85lJl1TGMf+3Uyy+LdzAh8JW3Tz5OEhdROA/2FJ9hr9YyotW3zVu6ApsYlZAVMk1KbORez2
EHwuXe9JV/RRm5I3fhXnNXSaJM0Yk1C0BjyI2bbiIMw9bSpGvWP0yXZfRrJ1hliGVGaZcJkzOnxh
E5XBSMBfO21QI8LvuwS7k1qzbfLZBaypPNxbf1HCTtdlBiIavbV/Dt3t6rbdtYoSQsC6/+o97tEj
Fd3+M1zHTZ4OegDXDMBoLW6EnHrnUSAcbU8yAO3luq7Ce2KtNwcMp6t+2gsJhAy+ztABF7AnJsOu
jvVke62NrSuwuCnH1ebdCNWhmDuPvfp0Rx6/U1iWWiWD6cvvSEXGQHnpij9WhqWXCfhS/v/O2aJL
xUYTnRa/BELb7co9x17ZlmfRwi6cp7Ef10eNkzRMnH4DBYT4WNmTJybZHNeQilKm2bpif+OMPqH5
KrZLYetFMYc49o96D0tzBrxmkJ07akSykOSZ/anCDMyb03bgttcH/RWX09Tna7tNNpeELNuWF16V
AigwNttGaWuwjedKz07elZ7Sp2FcPJUeSzQ2CQhCbF0Cr/U/OVN5OCOAAJ6+lt71xA0Wqvp6w1CC
JX067sZm0kCUm9BHIoCsqkRD8wHUy3qnpFLqKE43K6hU6tQl82PMstwmRR8TmTcATX86vK1Ftk9O
cP1ClrimJWjnn0razW1Xz/GbGQSvM3I34Me1N1fzlrfXvw84HKaaHslCXsrDsS+1PR2Gqc4vfrtd
TKSsu7eLyaxQlLch2TmfuixRMBNpwZ6AsiRu8zrY9MhYj9wCjZtFfHazrpVIoRb8D4y59ZoSXdCY
bFkc72ev5E40jXKjB+IVGdwte5vuITAGeYY1tLvbKPSL5kF0xyx/4DBT4oLQhCvfNt46J+NoH19x
tShIsY64hTtfVbX+5ImYnWTydds+1kwOgPOFs9VpHwUrjJ/buXVelSPt5LxYa3SSWwHLJXz3NZ6K
0sn3vadSqW+CyiLYWQ4M6AR2hA9Xcd3xuAHAdB+8hmXXJEW8OcdD29t197Zx538U0umON8L/+MgJ
tIq6HIp3+ONN7tyd+LH2EkMeaelPs8bN90X3n1YPBZLu5bw55ZxHK9P9Zeg7rsTRkHFCQ6UX/NoH
VxMCDcRVXwby0t2LtY299eahXzDZcXTenM9RMHEoE/hycAxq82LRsH1c0AFBHCXGnkr/3ANc2Ynq
YXTujxHkIfEYWfXL0O38swH6NizlhDb5Nw6UevizDRGj4FaK1/153DVf6K4iRwOY1v7wVs+loJl8
dVV9t9ZsNKfRFWH8bNZgFScat9YxJwOxG+7KyDJT4jpwqBff9NYK1+xWOh16bxvuy6rF8Xr9kLa7
PjZ+8GMjaH5/tHnCJLMMbJ7/Zvx5s/0c2eOkahr+WIwZJk3XPTT7ePztj457a+XauUyRU3xs4E7Y
jtYdMsxtlyhM1DJNa1Y0cvqzrPB+OeRY88sgDipzulfaOFuDo8drrMv2cfWDo7uRYllS4KA1VVb5
wkI9caY1T9w3H0UQFWkcTNOfdlumG040/2cV4hXPinGrfhn8duLR3jyW3Rn1P29M9Lsh5vYj3PzP
hoQOgsPa8V2u0bXugZXe7RYOrsxrhv5cTbL9sPXuBSdrbDVQQbn/CgFGY+6qtlj+a127eQysCTCv
YQKhyFQpI26XuIqGFE1OuSY1dQt9olc//jaLhqvASV5dpPLjR+QWAFdFIcO/yvWkRykDoMHrEB40
7ZRMa3vW1bIhONFqgsRfq8C5SN8xZ1hz9w68C1zPG7rXa731CXwj6hNRletfzyGbfEYbwXnjUSIz
RWO9nrZ+0PvJrWLHPNUdgT+lTzxIDuXf55ZfEqiGdczPIrYSmJyw9n/XfQkMEC3X40XKo/gDjz3+
jurjCZF53GcNLXVA3hPFK8nqYK1LZtGjLsMjHeaT1ICjc1UcS2Y2vZ5ntEFTGmir02en5Y5KKIWq
rIxHJx4STtepZZBktdC7oXqYfAOWBeoilpe12CjArXD3sjTFzS8GhO4RlavFChZM/mXimXTZxhYX
XeYom+jUtlX5j6ytYEtLtrkveoFjm/UsOv4OEpVnuhVj9R2WfCm+b0r9gtc0TJDONSXs29I/1v5O
wykt2pP7Ux1R/72NewPYbGmQ6VCXxye5t5L1wFwBIN+2KNHp4in+eSABch+p81x/lmZaepDGbheX
ol3aGmXOFG8cK8hXEuOLLcw6JXj7I+1AGE4oic9uYcLipKywmh6UaLcAwL30v8tosP5DDivnBIjd
sl4PpiKsOy61129Ha2Gb7KI1+ham4M0p9rrJ+36fy7O/hVCvE0PYPZqq5haRlU3WiUTO4fFdCYiM
fc613wzjK48gC+DY7Q1t89qat7QKajXlG8OvyjAkDfpbj+WyIsZxuGwE5799sfEwAWkqQLbMhS5Z
749pVzZ/nYqRjnNBy3NVR24JOLzRj1fWvT+fStunYh2FUB/3aYsGpMmK0KYRoY13RvjJBPxUQXFt
QQktUv2W+PDYtdk5xquhep4zUzajSO3aHj+DFhVNslXeQraIMnWUrIssUDfELuioS8hFzHDjcRlE
ogznZELnjxpsC6gKkpNNT9g+jv630Gs/Px5iZbjzDBmPaFFoLG0IFf3rikUP6exNu86EkehntgjB
anb0uhVJcdTjctsaQx/XdTMA/LJ4ioINxD3h1vWKXB/cXkm8hxXgzGhUDu2A9CPWNeWhtrdUDI4C
ICXtlwDJS428iEX6UFAZYzuX021AzWBwCfH7aZpwJnnctLLxyrzil/Ep5vLoB4yoXivR5dU0ru11
+zKW+/TJQlOwcAurf5WF7d9w12gri82i2ERNf4Xql1bcTJ2RXYLLeqjzopr61wMe90+9H/GjN9KA
xRwzVf80IyWAMxTskMoFRh+g26zOJTxcZi/0bU+1dazflqiaNdlRz7lJp+Lurh5qfaMAGklfgey6
Tqb2lFhd63yztHeIDl2n+zGEXVNnk7Lh3ppZtnbSBNIKUzvS+1dbdvsN9725C0HoITe9UrYZp9OL
NBb/BnWyYacWdpS1UXsQoryVfPBhYaFnC+xh8xPojyPOdeRNt07dbh8eGe9+OhTFQC7WdrQQYe46
3JIX2nrkaYuFMvtN1c+O3Jr1bl3Yl6oeCWWCI59kWYdqJDc5PHv6OJwhOM04fJATOORinqgJMteQ
q6pmNRFqDoFMmqJNtKE5LXH2anz3o7r75jxEAdLItny2IqvMr1e9yaLFjYrvCE3gKYoKmFY6IKgQ
71QxfRQkYMDGMhhHZz8u/DZrup6zgJuciEGnREHES9N6XGj7wR2xe9O2ULqAMxY1htxOK3r9+9js
3C+g1e2cklVsqhyNB7yxGFbdvja13X95HQhFunl25940Vqvb+3CQHayWs4zjkVWlU0KiIbDM4X50
e575PZGbat/vEtCmvofA5zHO/amsxqwNlAe/4NYsDbshw/qsWCP6Rx0v1nZTABbBkqrlrNRRv857
ZDW5LmXdvrVFg5ep5sdlduj4FakWggCREivWRVeFbvgiyKq8pUlm0KlvGg98USBTuJ8lq1LG/Sft
syEvjm3b3wSaha53wPtoJrYuDYJ7dv+DtJpUO0TlJLpu+yVrQ63/25tGFvzQUdvmwPxIdReWnz9B
OJROBkfslylSQtdKW6sIf/v+ThDDDnOd7VJhtB+auDyFXRDet942/eVTFd/WeIxjrlhCrYvbhyHU
GRpK2KlCMoSGtTMtSAzrYf6DvJqNHfG48zCExvyYeZ2GtCrEencwi++53dfWH1LJt/uDrK3yvAkr
et0wmlAI2LbLdAkWwzTrd7pxUl6UusWwS8xg6nYroVgaGSlIlioGBoWBiCYWhCL8MP4BbKOd1Y0v
3liMxfPcerK6OVB0BGnorVtHYlXoLqloKt85VWK0uAAWe1kyZUjFhTZvY+t8BLQCp5Pdzo+GqCCV
NpReDjyhKPP9pLDCDbpgimNCGot9Ly6bMyF50vXABjFGDCRNHdXuDUsQNraFt91POSs3gYkd+O9k
2tp9JPUThYjtjJWdWbMBXAWMXcJE+rs1Mov3e/lZVlUkfhkWKHkeAMXalCd0WO0E9qXfbrgg/TVD
pAqet6M9CrOtHFBje+RShaclBPNMt80PtstG1k9Hs7RjuLKRyUme6ZHrZAg663eMqvW79rXT8iMU
s3+2WULC6//J3VwfvI5vcKn1kk6iiPg/FZWRCGZc65Xiyg2FMvanOvEE3Moezt3PukBc9kDorSxP
7tbvn02jpyrdqjpwTx67GTRN3/O+LMu0cwTEYWPfzIL7+txU5OXee2Bf4sT+FerEgc4Kz8xYoJg1
IJ51wb8iRKa2dbpz9UIlQ09pNu1zDR+vEOq/tQ2C5RxVuvCYQKrGcOAIb7oPdr68tFPV+qI75Jzg
Qv7kJvF0ldgLaN3+5Bemlk+mhfjPgsX1llPAHRH+c8Ix/MAOW+ynHQ4zvK3jaP7j8l6Df3QOiNwY
UG2VWAC2ZOR1ErmKmfouZXiaHuzRqu9qm4a/RqzbQzyWNsECXAmPAz0E72gk5yA3LXYGVIHR7D4s
aB829mbXfRlDz8h0UiSP3hZq8374k4qfOk8dTQbX39GNvfr9GwZAt7uT6D9WsOXSgh+LCnFZYgWs
EuyDY+UhlCM7jVd/HIvU5r2rh6C5UN5YP2IHbQhxC1DEnEXjjPd4gdC6qBV3xFUoUiuubVy6XOqB
DDJknptMqJz0mHWNz2IcujNWc+ERy4E00etgkuJCg6J55khVXch/i2ni4xziNzqyOjbTX2SxiIFL
sG0NteGZ04YPO7ersrglzFaP+eru1fsxBzxrVzbz9Tgkezuk6lU/LkttpXqtqq9dAPsmAfcwStfi
V9vN4T1E9f6CFuX4Dz9UiMcAmBuEBpUrySVl0w33a+UhfOm31cuXyq8/ltEGhtm4CTML1e2RjDA7
rwhllr/7inSSxaAOn92gXIukL4knu2L6490i9+h2Lof4xwBl/EivS/s9xwvb1Exsym2tGv+5ctb1
aZhsqlVHN2boiNftSfHDAfSPfvtZK4Z6o/1lT/Q4ed+d4U1Ft0XOWyP97q5TxmLuwoKXebG1P6jO
gkrkLun8sN/JTu8C89deAN7H9arO1373U0dsP0fdMte0UF6ODKxURd6eX4HjvFoCdWr2fjwbO+y/
x711b3ThBzcUvvbvsz3bd9KbBTSqx0rk92OZxQNUnz87Dygol5w9entBe/pf2SOrIbM8TvqaVCLR
2kwWpDKhZOkKc2nL+DfeO+I96iv/NKqzFY76CSFc8H59oc+NA6Undn7szXjVpXelPkd9dC9HAHDH
O7yEIF4IZl+1Xyh540e43xP1wC99S3c04VZXVUvsner1mO8kOQ+9tfxCofDdLRtShP64G9AoJvzX
HRgr2O/ncR5+FBOhmWk1osTZ3qtRsF6R9LmkOhpXKr73LniPrg1WuR/Obtqzaz74ZRAiEh/19F8Q
GCriG7sNH8zcqpttDmYJ9DsppPDRgHikWh/xrPN0gxkg96a+eD6ZYR2WvKybgyCb0Q7TIGr8n9ox
4sVg/vyYIlwh5SCnp0H08r8NwTijFQkOv4POsz4XFopfYhLej1509hNs9vBszW13q6TY5swqG/ck
uSvuberE8xgg+g5Wnyl5OZzu34DOEqEN9ZtJ5I1BvqAcgn934sdD+1el0apzcNb2l904x0GxtF3f
tvDF5wiRNIQZWekfQX9EvzW3/q0DXfov7lAchY82PIlCzL+AWTPnqBNKif2BxMr+XdqaKT5S6g6o
DMt6J8345hTa+u1jPckZAyBvVwVeFxvnS0weWlHTOPkyT957xLtyaba1gs4g4JWR/E1ybz/bocsf
JabQ+VPFV9fF7ksEf/5xy5nbwh46/YzWPa7o+ey38AMZV3fPiDzwRiNLf7Ybr/3kcg6h7grn1hIE
fiKCOIqBRrnKOu9b1N5ZPdJshEOih16xu/2P64nyZQ8w5rRVLR7DvtlfTT05e+LOimbh0al+ibVw
v6ptUjQ3w1DdMKyJFe+IV7yRG9B97UT5oBq2vep7KguXP18WFdCIWp1fAAL6NUD9iVrlCHjm9qHl
z6khyJ+RgFMBwIwt4xu78wRYZOyo6zFCYM0RSXwD68b7JgcMMmPfVfk2KPcBNeV4p9FH3jkIOBId
9uZpJzOsTNHn2SLztx4lZFRy1LXskTlQ4fAcj80Bow+C+F7IuXppIL3RllpiB26Wg/y1HEW/4LVC
QqSNGP4rl5ma6ICckCTQfszS4Fd0Sth1eSgkgx7ZwYyRjwbLhQbmXc23ssFNIFfQIbpeZN5pMhmW
zFbOtFZZ0BI7cIs4dF5/W2aHDU8W45Tqwjhiey+utirnlj0MjMjEQizfQ6c2KwFdsz7cUs0BinEE
fV/Fig7+0ii5dX+ncuzrpxDEfbrraiqiWfWiYsrZWIyfRotofiCC9FtkKU1vdzkKk63O1NyOhjWq
D2zyh8w4yTLdTd/4A7/W1ji3OD2a44YtQyPhu7ZpYvfZh2jjTvAG1PTsmaKLXid1tPpdBCVKuxTu
vjKnKlRF+KyjInIeZIcuOvd9Gd1ghzH/kWhddWl5dEt5KdkChue+Y1w4oQjad+tUTnYXmcdBBCoc
TzMbRi3PcwhKVyWRWscVC148HtWbUkhyV248baKvHtIhYDmCgMfW4I7HgVXBR6w8n90JJUeFa87Q
/Tkc8A056tgI6YI2hcIlLJBPWPftgHKRrjhoGDbawaqdeUTYDaGk0h153S4zdwtK+7GHXYouTjfr
gk8SAkf95WBzAFA3o+xV3zgFJRuf3WxWcUZ+VukliVYEvC5De7FQdGVFc3TMlIexJ1unMKo2+WMR
IZdxtBAz+YgUZlrAMWbXaqjzxDfwHtjt0t+s2OtCiBBm7VsPmUDMGrtvW+pJpyCsvEWMmVco/Zr7
0gt1kfF7V7MFc+ZE+0++ixLtfbDtvxcMttaPY+J0/DWHVrezExw1cF8iZ9lZX2RXOyTNGKbV5iVY
tD09jrC4zg3W6cE5k5gxIY/3JggZnoFmxA21t131GIzweAghZ8vNPeia8NwORa//BUHfzLAzyI7f
sDIU/efgLjbc8+Y4oCLurphR12q0q8e9w/UKWE4rjJNWuI+Ks9mDHWaNxYzrwrWEZtjtUJxmMiLe
6M5CrVEYTB6RW52E41buz1JXoXiA5Tz4eqdZzMdjAa0V/cDOgqvA6suBfFszxPVzi144RPvYu8Wl
NlZYJETBH+amO3DlPc1xNRcw/KHLTmEEf2mZ8GlF8iKi5dhRPVmz1k62uiNSZODGwa+fKODgFDaR
hY6iD0Yf4IfSsWl6EiXJQSKRQjUyJgBf175/5jeMw4tthQ36ZKzIS3uDd32BMg4n+PMk2AYpSXJi
bfZ/Wm202L+9Oiiwhmwap0qOlXgs4DmxQF2zgoopXs6DZPLJR35Ex85aPXv67B7UYro3HOgRo/VS
TQBEvTO67q/REjwj4dwIR6RXnTwTr8CxpVbCsgqGVtw1/n5frMC1CdZWMWQF32e4IPm7IiCpK/oR
EQY4fGF/1NbgqmcfmVD9VNgRZLgCmZj+LbSq97cMm+GER6lEsI0oyKvlra1jez3DUGjxG6VJMf2b
1ODPN70DSpsj7S0LHlp5qPMSLlt3T7SCiIHY63i8aLX3653oi6LI7BAVaBpvnuv9wmvq1Tmh99v2
XCNiEqcZGBAna4/vOjnCCFwM+zG0ddmziQMBSmVyIZ0x4Cl1iNnJrKbcnMyuWx7+UwTMLT8ZFLXq
Ib3F7lq3fqyqZTtxpziwBlMVVuKObto14higvQE2uyFWnTsj6FG1M+nsW8tC1y/Tneet8QjTOuva
y1ToiUMDkejDfhM7nAPUEpv4W2Bwh6C4td31gQdWlxfug2B73/aOkjXsDPz3KyeMmGCfcHvdbWiD
1qsW+ahTXva+/4cJUNcnOdiuzzGHl3Ugis6vg/OhyHzPZDGOoX8pfIJr3wY1/J9T2MvxFsLVc03i
SgvYP4+AgtWTDuu6/jXateRdtYvewgUdWs60e0Qz7kZYZ2JY1gNyFHNRN51bPpJj/Ag0IP2XhWPF
OUBmee+fh8if2+DdKVwMzUlJlUKQ2dUSVaxRUrXRbT/K/t/KURKnol3r+ORLvWrk16OxzLnY3Wa7
J5McA6xhjVqfw2Pg8q4IonkJt9VmC3Kbbk+3lhwf3ozZdeY/A1HrNh5FH2YhOFUDtR9PSzxMTZcC
g4r6PvQb4X2FZqC+k16ipT/1o0/9QjLyIZYW/nSMdzcq8OLivgsDGyCipQXPuxXRtLa5y4HJSYuY
Mb47QP2HG/QKC6y1cvrhQTlj09yGXLEwOBsMx5CgHdhiHiaz2aegB469tO5OOSKuGHeSn65o5HAB
mIyFc1ntY3Tt92nlwP1bhu5QfvYN0V0uItR6D3QC2WhmJEzUTfXJOjcBkqBaIwzabXCM3F8BFRx2
x23Wt7Mbg07lGwVM432vbWw2hCI14ZzOhKJWL30EO90nbbQPKI3hAdvkEFMV/55ICZwliLwoq5K0
QEKyT95Ue5uTk9AfuOtT5C+9ucFXPfZ/cEXAcvBbuOJlpJT+uLcjFNRlNgrJktZt+1K8YtfWNAxs
QBVFgkMYVfPgUGd91+LmbuCJjPQlFtFC7OeJsfU/3wRK33q6IH1CrMECTRKqeHwzVhlPP0uBlsDj
XGvi8RYWSAtwSFixYcLz4RUsNw2fU5mV0QbHyayjgnSXUdOc2dDHANGT37V/W5LDyueAlIvuH1JJ
Vf5zt2sNZzJr8siRtaNgOxjRKkth11I+zk2cg24mHNn5YLDVKj8wNrT1zYI2dXgKECGUL62N2+pk
ai/sb7aj1sxAhsin9satmKX2JMRLiLEzMr4Fb4y+7vfaay4lsvU0M8+6zWO3ntpRixrHuI6P9Vz6
li2HrF4hCC6YN2Hii2vR2p21NEGfq26yv4++bZsXtPn+vCJM5d277RBx3dYO6CjzOSbgn8MSR8Vf
pOnLJpJ2QUadKaRgYZQFxRiOf6y9KcxxOaQMlw+/J8CiT0qHJKdEElNCqAtEDuh9tMrGJ7vXj1iy
dmcPwkx1cl1PI3yr+uomEHY8kZa9f6KzWHscFtw/9g8XXQ03k/CqYcp6D83Z4+gcEVTXYVvybJEG
hgTGGzcBgGQ3xYnbn4N1BTGHooqUgFdcNZTnqXXqq1oMXtSFRbd258Z29qk+FwxMy2UImfFrRsC6
EV8GfAM5K+6a+NNbBhIbUjDJQu/JEnp1+x9zvUStS94sq4oPCVvcH64OFbEcIKyv8D6Lm9YItpm4
IE77Z4nq6viQCL8IqRBc19kQicD7y/2iOBtxlpGtWlSg2GtJDECVuMov1KmKK0c9YrYUVR7pY/T+
K0IrXOfUszpvO9XEddXMJIiWd35AGUy/Qazo+fWIuqpTW3jAQAl+Oxy4h986iLtlJUgRWCJoDGGt
miS5uV9HeqOLfvav47Ic30W47ijt/aWqu5OedFj+0wXHGTJRubfbD0zX0XGWDlEEKNT1LkkYZ0C0
r84x7IwoBFlJHHt0+z+H6YvNysZ2ZZZYppUXJOAeCH8QdL/V9yhs8HLX61UUMIVL1V2qYbEQnlCu
QUaDnhv3+OFpququ/EQw3mEmJt9BhPVR7wyRuLd+ESYyTWfl4z676HhvB82TPIr9jWAJaLvTeMyg
MYe/Yi0690w9ZUYRqmMfJ7EhKz43kWTL5ave/HPnLwESStRLjoubbN4LVPHDIbHXbYXT+vd87uZ4
XPbSHU+eXtf4D05UTqzMirSmDEVWzvFjpLD2CwmY9zV69s4tNqIoqu7rxQcBzNGWksfgO4td3tlO
L7B98ZzXE6IRDfCUUTPUmntdTs78yfg5q0/nfxydx3LjOBRFv4hVzGGrLDlnuzcsuwMTGEASAMGv
n6PZzaZ72jJF4N1wnqGEzZpfjipzK1yH2icXsWTcWUVlXJx53rsp3VluVXRpdcIB6jBC6Tl9dRsK
FulROo0qiIzm9couKdEBCU+HbJkOspns/OIH7WwMiVJTdiGOw0Bk80zJS/nTaaLtV89wilbVP3gJ
3+wObX9aeYSHEfTCC8F7p3xcmZntr4ZYivMdgZZbfpqCHYvnnhdrtRIvdb3sm4+1t0c7xoSgqEwu
dbFz22FeyNjJlDna1aFdfwMso9/EZU2HPt/UJCMYjgNWVk6wieaZqZ/nUGpHbiBfhE6G5Ug0m9Ob
AzeWtyvM4mncozEmfUeoYdJxsAujBbv6FHIVr99YptATJyfiEC1/srUY7W90AHf+jVsX+8+K3mry
r1SN8f+6i5x0s8EJDYV/J4hPm2mfu53ujtKtJr7fk8l0knJIFWaOdt7Sw5HYJiQ9qbQId67EUSDy
A2PwabKfekezYyoZhPU/+kJ7+gamqZyfm25Io/tROnn3POKr1p+yJ891KM2aDfcuFly8CZywZukO
o331HaH45+eIzDTnCKeot9Psva62bhmyTdHD9wnfVkT/+Nm13FlhngTd9W/A2L5dtE2D8ZqbtKzX
GjlCcDn7QIftTV64q/iIIhFlzxTZaO0zJzd+t/MG3sinLK9j7ySRtcJ90vMGupl5LuQR2lNAvGdw
oQanJQspdnahaX6B3+GaK1pgZQaJKqUXXkpWhsEjYZw1PMVenCF6wrtRaj6OaUZYBq/brNR3IptU
F80DFsc7mgNJe8aLkv4KeDpEzlHFWjn7FscmmjlziZDJHes6SjJffZQ64w+UmFaorSmwhrnVS4er
6GC8bnF2K+bV/6PaQgmZkG9N+3LD4kfWKm2IaAbOXxNwHRlYBxnny5HspKnuI0nfhs3Ua1AeCjEV
0WkOr21l4BPMFpdpWWl20U7v1TWTGlO/vuO35lqmYq8dyAGYQvpn+tddeOhWp525fLQr1f+e2lp6
xx2s8x41VTk77inhu5QEeLOqu7mWcXco5aKigfhI5sbfXNVLQGJ0fxnJpjbutvja7LpkBlXK+WKA
iBaeaBJLyzYMybNPO/KWBbjuivaGrm+zpaw6hvOumYMvB4EqfJINL6xzueBr3HQEgGkGcmZp+CSN
5+2mLk5LBMS66OqLwh6tgRStvMzYmyYRtoHEyPKw8gezJ13GdjxOMK6m15HUyPX91gdJ/N5axve/
4BLS4U3FnaDBlftLQueuwzd9p0Xjwi+JCdC+6z4LxoOsuqz/IidgmZ653LvVbzO4engi7ehwkaOX
yNeYyIWvnxwLuhjzzCvXHRlL0T6lrbrmVjzpcf0fU0VNUsfCOMkm62Uu49uyFyTqx4Isx2Gda62O
FrhLtQ9BXUSQGUZCF7dNkSDcZeGytC99GA7Zw9CsWI5mVvysJuX25u1YwabMpyn5eAfuPhHv3mNb
ozNdBIJ4s4/47LNs2yxFFh6LJB2/pisCgGJnZsmP6MAz36mawTdekPlwmSL0JvfIfZq9f7fJQP3v
V56GFYI8Yb+BO7+P2VC/rzAJDDc2ErMNF/uYGCdhtZz2IAGJwfkSwEznV/youXvDKMYU3fRqKs0d
8QOzXv/H6Ka9yaib+N2MjF15WWfHB68ciybZ26z3UJ7zOWA3CBlWiiy6cwOa7NKf7T3nZo8T5cyU
OshY9s2k6RlnZchMUDfR1BIaDsgO1Ahb1X2ehdLZ0gKdx+/FTutwIqzdV9uiisEepFx3iBdVhYEA
yrIZFUXpZkGQx12RWbqMd2EZiOxtGfqMKG84pG644fVVSuYPH0LPBm1siSjApJJ/ckq1dFdRfEvf
1o5+Pf3KKue1tq+8mtVJY9TPlMh7mTi0yqLC69Zd7+YiDe8Lz+fmcW5CybrlWPa+HR4J3qgyemaw
Clg3zSLVJHytMzcw52UUEKcNn+9EIdhmCUJTXQUHqHiu/yTarpqfIovs/TZDTPA+3RTn85CDJxE3
FIgBuGpX92m+icsojwEqJEN6b9TctJemmnp6oUUVplN1LG1oWH04BqD2a3K5tiRe21+XjGKI+3XL
aB91op5/9Zka+DBKz7uYNHOqB2pwA6Pg2HOV2XU0Qbqjowdc4Q2JRJp9u7gocf+x60roBC3Ri5Jm
RzMmjK10CfJx3WP7Ip+mBPeZw5wqDsc9JCedPSDqttWJtw02FIKf46df/cCt99OO0kc25NMj7E/7
EEmM6q8XvinHcl3eLDFu+gb+IroyPlDi8k9m9KrPmsZpuKs5p2S9rYoOQTNh65L/LHLiSfM26epi
/ZoBYECCYylUT0iBpHfOoxWEndL7TBIsJQ1YInTvQQQRlWtdnU6PK1YUoj9JlYzcmaMAXSa2IGEO
j0JUJ7+a57a8u8Juxr0YV0t8aWIM6x4aRAG3OqvrvaziIkETsNspPfcEkwhsxiotLrHRzH73g8no
KBCzj2b1j0mYiuQWq+cat+riWiwvo/EAgR1You51N0z91v27TjKTAbv7xtJ3Dn64NIoNQarnE11X
jIcdJd3cPomhdNtnsC5pbM7JGoSDuFA1met7Wjn1oWf4bv4ioKMw4VWRvJvpnoIQ8T316plYMb4O
s/m90ArjvCxW84wukSZHt++rP2VBCHWzLpEKEmRXd3LazcrrKzg4Kls/Qr4Uf3INqImVQUDFNoyU
wU0TLqP5x/XeeyzCrsLFVGXm7SJFR4nWk/QflgmN6iCcvGzODpLToRW2DKhnLtOT9q5ZDtLKOvnl
oan28EUMIBniQqQpDS3l+mUEMdjdl5zCzY+mzOl6TOVZqRGd/Ckwb7xnkzTYuHEf2/dRW24YG0Yl
Txx6pLlrFtVX6/00UEqkpriOeuuN3sTgE+rrRIBLwcJlSkBEaEtJYslfKJYTtiYrf5g44gFiJMWU
PHHwuD9ClMS+afoEFxMlZX8k4sxgrgGC+TyjPRPtVjU+tfeS4leO2FPhpwetXf0dRl33V/sd0PuE
bNQraZ2AdAPcU/9zalP2aoiesNkpUoNsLnXaBR6486z199001eq2Ir4onyJ2oAUfpG7n8KNoQ+U/
5Clixo3DRtLxpiJpABtGxK0/fiBhhtEZKpa4DJNc0NvjLssI3MB1PWZ5CTmXH9ZpzrXI85kkatHH
wQ/xvG50t2MNDu5MECepD2WwUtiKPTdz7qdKaNTu1jLxbPB50/W9bKLW3JEeggRh/sfDA9YuH0Py
oXKTijlbL1nrxPOXw2mZzlwXETVRVbqS/wcLbzxFzg3KliZ3gj+Hp6BlwRPId+WpcdFakRn7uao6
RNisTZY9v7gla+lFEJXA0+tFmzXbKFwbMl9A2FBIyebmnf4IEExDImcp+r3XTE54wzUqdm8KAnjq
xqEDFRIObfpGfYRRJJ2LmxHNR36PFp/oWzbp8eQj4kffTiaBwLExITLnuWmomg5Z3zyQNF06blxB
0uy9aOTCwL3G8FZJyXBBdgEd0xB0jzPeU5XH38xUQyq5bpdw2KeiW+KDQKUOX3zQhzQHa1qtw45w
yPzN0LyYXcoUTou0NvZlcep6PijfBCCWCvKR9740a39tZsSPbA/Xei/aojD7Cd+xfjS5yYKdy4le
3lthrw0EU/+qKOncF+QRqeF5ZJ73sYjss6wJVt8GDhium4VXJKZWM/oXQYGJKzKXDqTyNaEn9YRI
R4UTTpMbHKVPXZq0OYr54xg0+VnwyqOPpIjGP3D2VNMm5UWWnq6Zl3ADY2LweBJS2mKhimNaTZBM
5gcSs03w2wCVKKiLhuz3cYiz2pEml5YTSWMAaaWETBwKEiUjYMC5i9DEBm69bCSZ6tGaPbt22UhQ
uIz7vBlNCIV2W4/urMFXOE7G/br3/vE+FSSSJM25trsUFQnW8Eh7rMR5RQ1b99NiixBZ029/0sX6
w7RdUtl/AfGkPVwlqk2vyw1nJ+MhRcGgIka7dSDNOJT6wtZFwS8996eMHGTUJTHo9r50+tMKnMU+
Qe6gQsVsPdk3W5IrhkfT1aF96Psm+CeDoP9LEdSNjlmUFvdBzhVzX1eKW5XbMaMwKjMSkgmf2IdM
FayaPyOyq/pQcNk6J0UFMnrOHQF1Yq0C/m2gFK6adRvPzSEnuPJMFr6msUV1+BZwYE9lnKC2d+Dn
CJ7pd3Xfnuc31anml9MexDhGaApwGdkryyXFufCXL4faSdbqZYiW/3tcXMcuucsG2B2cAyxfhla+
uOhKMWaFKX8HItavCW+4344fpva2knMy3s+9K9/4iabwq2ibSf1EJRIQovbcdCev0mN/LsWIMyr7
ocj3+MdAUYpsoozgWRrwuCJ9sx9ATJA7L6tWPfnk2O3JQZqGX+KJprjl0ep+WF4s4sM6VvmzQgoM
dkPI7XoPq5PEoiQXqpALojLdwUgnT12wUoQIyzi5bvdtmzkqtjzc3IoqRkO599m/0Pw0nQAlhbCV
T4JWdBf5tb9zcZVJpmeEKamZSaHjEyziAupGWnMtpEIw8EWye1aL9cMWJ0a2u0Wjkf9yqnBYzr6E
E/LoukVur2woNqqS3x5EAqlBelwwV0mKdVO7Ew7cJqNsV+9VUznEzoDBRfcFDuNf9Don+qPgmX6O
k1fVL/jAxD8S7OZ7/EFIselq/DNeGad8IV3rnFA50z9IT+KSOXC6qGKE5UB7PUmeCmbx+hBPBiIL
pU8P2DI84BZqAKuft2IEXgedhQY14VlKGg8B1VZkwFxWEAeaFYedc3XwtxqXX75RGB2POaK35YrV
wNQATTi49zmwnPrcZxGp4jwo1ugiM77++PBe+lC4uuu384K/ckEx1IIb1QCcT/ce2caBg2ZHt3Me
IBBYc+8TydTbHvCXR1YqTV4M49hwGHlg/jkgVK/4gR7gbU4g1T1kTd7mx3JK3XM7CBneIllSqpya
K+uF0ap8bZB8IP0xLfhb0Kvp0WIwIu9HwqP27bCz8E52iXxw2Ygstuz/6v4YHhw8Wc3K7xgVj00R
GOwOW0pajNuNV3VejCIyD/Ou6ZKGxcU6m5ITNwGMUW0al5wZ9hHLrMw6PvM2IMG7VuW07AAYrQQs
cZ6D7Ghnud53CTuo59yE4hhfHfEY0yY5xsswwWnNKARUNz07usLg0PGLak7YIAVDMrOWt5fOFCXj
JR2QXbx3b3CiWe5pFJZkAaiXtL+Mir36tpno7B65tbUzG1fj/I/FYbvJlZcOx9nUMO4C2gafJWFw
jFJm5vcYmAejH9cnlmLEnBPOafHHef7Wgv7MkZvm2u2KOuJViCxPD7xoYp+vGHfn8KaAXujuV4Qu
+w3/BFP/BwOyoz/t5m0pwAwOucseVLq4aUFIQqY3Ln8yaV9x3gZOmkTyyiAawhu8evKUbbEzvbLy
CgJEfZkv1hJeLor2XUzZeuonTxWfwl1zYIo+VCR9qEbbjdQriOfulImhUEy+5wUbP9DZPVxdhZsk
iYkcyN7iGTmOA0so9fi+Eb0eWZ9EzbShIc3xtZKpX2b1WS2eWEAD9UuzC8CEZXt8f1i9o/Fh5vCE
XFw6mONJs6zyPrVVsuyS1mo2yJRaVd4zu0d082eRUuIg5OkAuQfCjBd8kJxi58HeZzTqz/6YwJea
uz77kjgv2R5JDhW8EoOvTkM70w1P80JdaJ9F6e/Uwnr45B1vy1tIE+MORphNcVPUcq74KBFG2rRr
PshnVH/8JmbTNKdoZPEfpHlghl+6VwFp7t+kKP1RRh4EzAGfBYabauqmpt3JyhAkphZki9uQ/Cdy
Tm3gfPgt+ZyzD0Ue2EnVWnE0TbZEB9uPwr5UPhtCMVKzdLhIaKYlASE/l8d0bCPqtQOy7qZeydGi
BUN9bZAkcTROgykXQlgpRImC/Hx9ILDDtJmYRTzFTmOHXTX7zXBYSl9BQRENZ2eRZkbdLUM9XAae
dQpmyeoc2+G6PU910n3KZe2k+zqI1O0qV4/w98o3+0YQJ6Um3Ut1rgP697vCVw2pf1uRBc1zDwt0
w7KvgXThnEy3C81zJqjVGW+7QlKc6zQXttcRg748+ppBZpPYqI5+tTM1q02D4P+HI7Z4TCdq90f6
YvWTY5wQ+MHVLEJ3HpeRMBMevLMB3oE3Zbwl+pXE15oKzwqTO9VCECuSeunOerJ8HKES8Oe1Lj4m
tseZHWUKT/xCZ1fBhjTgeg/KaC62qEcJIVOUO2BcIiI3niV+SJJ3pld08GhhD9vUaudXPDnzQrTC
Y4RTNRw3uvbzz2I1La0ro4FEUszSNlbG0ShvK2Zlj7WAb0ufzJA/vICsFexi8ytGWa0eRO0Wip6y
A9KQV2Y7zo/9OPo03Skb1cfSjbnHKkfTQWCTV4ePsLJbZFwmugNLBj6ajl1bHcc+GNSd5KarTrIx
xY+ueQmjrLrLa2G1CfbKrjCcKtw7uUMQ4k4DQ9uVW8EKmBO4cI1aX9bqNSuqKD60gTHqYGojf5cZ
F+3rUDw/d7UTDVRCHRp2zA8BOB2ys4YC8Rp+CJL9Yt80Nmg2S1nzEIeCg3/DJG8+s2JIup3ouqDe
QXrQeF2Dnx67ta9oAQ7VbVtY8TbDmSAZ2XXNL9KFhbgZIOC+ez7wnBuYRcETPr94h6uz4ub5xXRJ
U62olRPEIfe2WkODMl/WQNyTT0v/4qgWyTmE9WYu5Ot6eZ/FUXdW00CQFEpE9kbbGpS6FnSpSV7V
g70P24JefdVgwZVa18EeU0HtiRRaSmFSCSQdtj4NV1ZXTqIXelH2N9a6teYQMs/rQz1EOA+5D4X7
MLChIN9CnsguTU6QZUc5sTGnRgfxGSzifOyEnmkcmDIjrm24nNxTqGzdfdVbhyr3wPIKGnAk0X0y
tseK5jgyF1k7Jr/VNrx7msSND9DI1jcvr33nruwxq67g85EiIngAvsA5kGwzV1/4ry6PrB10ltyL
uM6dZ6wp3KN0icb54sYymM6LLMR4qEh/O5vaybJfi8zhTwhufCB3F58OVjwthXuiEsn0m3UYIq+y
SSNMd2dJok8a5nXK6TERmHAbWM27SSVe3pMbt+SY4sAm+IZr0nXtbsjhaYMaL2b15fkZ48Ymn8r5
TbMEDO3Xm8edmp2kehbXhPBm7jJHPjQjS6OOs2A74ZkeqGOPc+0msMG0JLizyoZ5dprQLrYrQTsG
RxZcjbdKp133ewJz8GBmpu7bfAQU23cMDii3ZQgcfDNPddzdovBDEwNupyWpCZeXv7HUHnf9utZP
TZiI3zk/48tUM+xQ7OeDRLTU+hUo6DwiOIoV/zexoPYhnWMPDBEh8GDoEqTwYmi6XZWs6XCKLZkt
XmtN5l3GJEsuy2SD9yit2nv2FUPT8Yi0vZeuD4YrTHz4pIiYy4vl+gT0hVb5dEdqEs+8WEhw0kRX
Xr/zSqdLvlfDeowL6wbT8lhNzORMmWjDuwFoHc1hBxQiLBReN/VMH2PrhxBdNwkMnDe8W37Bte1y
3gulXuZD2rmk+QkCxi4Zy7b60CB2yz1vwOjOULRvttIIDGxT4UEcyaJy8YRiGHKr3ZQRMvZx6VCe
9xn3fnsHJ5b+W8gHqi5z4njFc4wT5Z+XBIvlRIOg/hJso4jePeS1s0KLz9n6wYr7Ox6tYL1xBqV/
KonjuGlL7njbNWir8gJ9emzJO5jmZ4ic5rGd3IYQXuyDjON3x7zTJHYJbv3IpSTE1II6Qi/M2C/A
yfO/2re8GRNZqPhb1YhlW/KMWu7rGtjh1mmbrtmxeHM2O2jubbRXSDGvLd2l6FSZoZmwjatCPCFX
m+RDJqiO78It/fTJzHxtdg2T4nwZ6tH5mhxfxMeE20Vw8VZ05C22UVpuWXmQ05mowvVZG2bJLdBE
KrOdIXK2kalcNLqdnYhLD7Dbkw3hZ2E/SB55/i3ZW385AzBx//ZNlYUXP0p995P+qnruZ5Gby1S1
OqEC4XkTgFdyuY+MJSJ/Hegj5FtNTn3Zj/BgnxeSgD1ug5rOWY3c/tJD5GWvRqCiY9NNAMC52kNY
oo5QE4r4IqEWR3cpqN1qo1OynmwQY8vCqckIXdK0q7PmMLkpebAMZ2YbAobeQxln/aaqQid4HA0b
BW9z65MNhQSoli0GGIpia7LlqbQFC7y4tc96a4Mq+mqW0euLbV94rdm0Q96Syo7g3BFPkSXNHu4D
IBDHPPgb9qgFdy6hqw8Ie7V7zPEkEn7l/vwcGc6nXVz2/soikaGe/0TA0HD5MkQZYLR82PsWyjO5
mqnyUFXWqY92VY3DfFtKND0/alX4mcxSBT8pF8/zxEYEFEA20jS/4fsE05Y7Tk+tIAmBLC/5nF1Q
GTwm+rUdbquZ9ZI7anA5XNWegWpbstkBR7Oexq8u9Eqs+n6MIprDifzJmg4oxLiGY4UZNRP2h9+7
/nHygOEBDnT4Z21pZ9wVRln8rbTJkf97phk5KZ8pjSm437DCg5sa6F0CA3oUDgNrp6HRgd1MGNZF
KKYH9qqg1eDZFsk2aoyFXDqx03Ekcj5CRmpYLMKE1V8hg+SgTiQhcvQwRVjCq+Dt4ToN8bRlT20n
EW88/43Legx6P+ggiTUNJJagjNTG50T651kC5dBwx/43GwIKtlQwTfAWzpHoNq7O50danoqDm7Ox
BBSZmldDwuQ3jHfoDFmljWVqcOGBuYEm5RzZaDl53IsXEpfAhrcSTtPTRHKVmKCAmbKRhIWCHQxI
9VU2KwzRBtGK3SphG9d31ZqAykgGBxagE+n+c53w2q/JogSYlGmfxWrVkScGAA+MA+dJEpfJuavV
8hJkmUuNMnL8DnVVhf+CzEXRcIJAHCrbOD9E6wl4RWNWP6hlwJTPQXcNCL9ifCdkARA2qdk7hgzq
T9tmuMrFHhWHaz0EXuguCxb/ffBL92Vqdd/t8aLJXjeq9flNaL38QSNp3yKKfxEILlyajd8Gim07
iCZAqCDttWDf4ohaart+9Y0UP2vsl9BD8WdYjNeGtNjyec4R7Zo4RjxHVt14Qdo+l4bc6kYYsrb8
aDr+bWGonvilxXZbQu2Q9N6qyjm4ZTywC9xec7ZtUw6Psh38gkJnhdZAym1mgYnNAO+yHXYVW4/J
7FV1sXzk1BQACaMCQFprO5bYxwSu31sXpDYXyH79UG1M/o9vZltuEx2nD5WnuSMwZCuKkL5jxUZ5
PvlQyJo9fJ2cUt0hp+mSbtnf3HoMBzXiN7n/4V1P/voNM6BOKGgSnC7wCqHJR7r8dx2NYdSv7vKS
JE0Evo2cFTc4Pm+uawWyp+3Y6xH2yqHXZuklu6zQeJB+ssDWhc+bbq5JyyN7ZrqMTu1Imb1GCKm2
Nd/nMzy7VF44KqNpU8KxoB9bpkRbDRWXL+M3hvw7yNcn3fhYSqLL09+C8izMkpii7yEZ4vTdsy2a
ueD6+oy8yX8SYr1urKkmvpjOrIZkv/YJbI8Jyt6699NcPFWFV34P6koajBsstU4GAJHHYeLpgn6T
38deS3+YiwMnCh8Ep7TNM+7RSZEt/XaprlNI23VckIQf98W+18GE3ldXkhwFe8LeCJZitFN/uVav
bTaetUcqZDeTMfjrrE7xl9U/o4+Jn/rnPG7XD817UG2zSSSfy+KMJX5TVb1RBjafoo38lNpXqB5S
4Ejutg8MrD3tcmptKqbYl2zycrTbWMEKwr1m3g9q0upoECQQ6VE10aVOpv4jswhal5wP7zcJQrgh
wOOY7temTC4JCdbqIHpoCPj/s9p3Kk8e4sg6aj9FbXnrtwuv5GDJ6xI2RzQ8aO4fv23F1+VAGSNz
NixN8ts9sEi8RY1DgQSN8cv+gZgRdB0W/CYVLSbYRdEIVBUfyvvjlYlHmC9coulUqSl/atoADIYO
iFzuFljF/bbvZwOFaqzcUGxM4Ps8LK4JLzTMnO8M5Snj+r0093yWWNYT6x/PuF78BHR/CnXoWN/E
eDUtw03PXaLfpVlAyvy63volyPHR5AZ3x+O6CJmfcjvFabopaD+tdxuUTg44YYCx9VETjEoO6QSd
nxoQcsn4KEZSsRtWKPHt7VYJZAKDuUhviqhKf4i2k/cO+lH+M5rQATtBejOz5HMG5Pl79SChhJvW
G8b0/koDIIjGY9WTd0OdDgjxE+bo/KOB5a0+BfH/kfIxKxUWSESEllgok1cnYtUDMgL5BT2z9dXl
lvuZRBZ5/mAZIKMTeFTcTMw0eMOY2Bw5skyXE1YzVatej/ZUswmhBq/ZlGzryuhgR2Ugv6sxHtN9
WnoCqLKMy5+BF9M3d1F2dPVzn5UM11wzd0s301AdkSb/ZNkQr/m2LWUy9xeucEF6RgMe6NdmJGr5
+MdoVOGt5iBq/7KPxzLQzpPfXXdAjdcpBmxbyzQxZCr7lXhkxXbosUVEtQw35ugPXXkbtCSOt9fL
HIh+sVBCs+T/aXCKcaq3a4XcoETp0fEPcvONHR1yqfaGbrm1AM0zUPE+e+T5cPvWkBiC0arlc0TB
Qsa0ehKWe1RkLSguF8gzZ7WO41vj1vw59k/Y4aFa0EI2iXDS7yyHYsWtjHrBpiNu3TyaoplYwdLk
zU+C2pqdVDKnb86YGkvUMKZJE7S9+idtSD+shRbJL8YBxctGaAb6PVy+dDxmk+xfSSyO0UYpk4Gp
6JKW5TjFuCRvM9sMXw2sbnIEQTbZk7cEcKwLtujYY0aRethHfee2uzmZg3vsHjXzKkByTTd0tRp5
Y7yxmn8KHFb3r0NU3eeUmAR8HYreRxMs8WNhEFs/hsrgONeBO5hz36QtBXBQab3YomNV4lthdc7T
rivpF3OnsAX1241H18+5ZZ0MXy4C0skfrWaQf/wojritujXIALFMEU5yXsvoZkpJX7JFqcrrzRxG
A7ukoDhN/gN77rkGDgD/VwCcZUwILmiamvSHMXaL41YC4yIV0i77wRX5CKXbbwLzwKulbP9GeNzj
KUSzZdOHQtDfQA0quhf67L199urYPlvSq6hUi075gvcxtEKe1cpAgV9r/2VFeC85xjNdvsFyzpaP
cqp1f+t6s+/flaz95nXH/AM8gapAfqOI8bHPqKUKt09imkm0jZv/vad6fEBEqCEcDXUz7gbWdnNV
jTBXNsjs+fSQqtHakxT9eMPxzlFD187oP6hh7DOKiB6RN7A52TLV+eNbYesuuTNNlEU7V/Ev/hCq
7sNPWqRe8pTAcuXTJo2M4goZi9wQq7DUAy/xnqs19U5yoey6cA9GqeLIbbxKtsL4eOw8fqrftIR4
p2/i4GigcI2IO+bWoNsB6QEaWYhFyzeKUoAvinTM1T1uQB/te4W8/qVWviOC3xnc3gNxBlE9wRfD
HAljJd7JS8p4M0trHsrJQDTqVr2SDoXfmpwCEQ3LDX6u9N/7aVj1zonGmNUkWN50uE3uevU/fIIl
OI/ULebHiY13w3sfxDwmyCgoHhFhbB76PwZLlyhR0pLEWL0pgR6qiNmzEtOQ1GEooXK0AT4f0prB
ORpupjFg7GoJ+YRPbKMY07cAOBd9V1IY+Vfqx6X7DMtQg/sKcvcChGZM7hXhk+lW4NQekT26jgA+
uYUzrRKgPauHIPkDfDPCyCHz7DvnSjtx/cqFkYw8IH4xunrb1nRYXtNk7MJX+l8B+EAkONp7ZCCd
7QSwgrIgFWQXtjnMgNeKGER85LrvnkhFiPQV348lXB6Rymo3xNZ/NAz79hQBO7g1pvBe86xJHiaH
osC+UV11iToX2Q27ogCnUrVclrKZR5/tHVrcLvJaJokVttlT62CjX2aqN3R5aYpQM9AWGg+Jwtk5
r8QhSxqMLizCh2AqRv0drJOx9zhIpDTZ5l0FvxoPw/aL71Qd7cl4kvZgUok4wpUgvvmLLfFkLhOU
Bpa3iWTULQvqLYVQLrkJhYhNEnI2X3z0LXnX9Rj3/TDk853MnIwwoAt0L6GMllFNHXHuKR+AkS4z
rOCZnNRdEGTylXxT980Mm+TfGT/mt0omxMzG9xtMlGrt/lFxI/MOutLHPlqWpSzPS1+UTwSw12I3
gzuYtgqsK7QSnIM7hN4RT47fUiW20q+vr6OIItdWOq2/i+pQts+5HSbvEK4tc+q8EFsFl2JWy8Iv
N3mI0jZKD03WIRREaYkJ0ekFfEfeymwX4ifx1FWV6Xea89h5j1Bz4895dt4Kyjb0KHrnGCYcFWHH
J7xhEYSf3gkGO42iE/Qc6yPdIp8razY4NUtflpWC8dxUOJOjxExLbbLczj4rqbmmgS5n6UbWqmGl
uZD2d71wxzcrx+GKb1s997FGKHbuRpDo4SOk/CY8Kr7t4zG1fOPee5/r1Wb24MsBmct0c6znKPsq
yzT5m5Ie5kKwZvpP08Ytyx0mNfjXMGD3Ms5xy7ZNlu10JHG65Z25ljiHrbR3G3akpFjpZUouI5KW
1ilHvKR1zXqS8vwfR2e25CiuRdEvIgIECHg1np3OeX4hMquqmUEMQsDX3+X71tHR1ZVpg3SGvdd2
lA9MCHEEDtI1J23hkOO++AnQLCwvN6bB8hChNwVt2rHP3dVLnuaxRFRYHCq7y8n2rLs/VVTZLX22
pdBMEmrqHlOKtXbno++/6yI2+luG6rZhnqiEAamK0xuJc1k9TEvnszyCjGK/Q8CBQgedmhZwCmqx
3s1rAZzXcSOlj7UcVLdfbObt6HI6UcUkvDrWscS3TYPuFjC5oA6MMiaL0e73doDBaZuwAXvyqSMh
iMI6HgZ0qzrnOVysZvnw/p8uU3RzjstWkPN2RV0/n6iEvOwqRKs+6Uzr4SAc6QNBGDRA9lRkwxaH
lsKQAzFt78rG7K2AUJANubnLvK+HqM9Pdc6QEfKJEzHs5KVpN6M0wXxIWC3V9w4VwnrxfTn5uzEJ
xC3XI5+K9ij8zHtM9OSpLz8nMpqwkGXQBxa5wXtCahj0tYpVJ47sEAgbIHniCXJhjYZ2SYi3tgmo
qDzZScrtKEulevIWpzp5ssotsLbusO4dhmPqUU7r8C9C8sr2YllCp74Mbbpstbixr5kurdvJYk5/
YVDLZsNq8TY8TuD4CbrBa/FYiVDle4eC45Zc0hbeZ4deHuP5nFs/jmtjbWPJ49U7hHjazeMJ2ER1
ZPOwPq8i7aL5IHAieRTY2PMFX4dxWcq7q2VdUDMhDanrhFIzlRYrWBh6OD77sthznFiPiBeVE7cj
LuuIOL9S1rtQesEUNxnbBITVvUtnqhv9vQxhefFnNFpxxNg9Okjtyg5aEiwfSSkZUOHGSy17bnCc
AMGJZtqZkfVLLgLTgCdmG7KCHFhZZcosQvbayLm0PjLkh5deV8EcS/g4yz5kTmQoPpAMUFFSCQMy
WsePFT9QvUeFBxJ51CCJkA63Txxw9guRIMn61HcBBR5rzbahVpqxm1Xqxlz2/doCglCNnyTVoedw
kBAhhm2StwQR3Dd7RFHwHc4MMNBFCffY1mH94HRe+9M2N1rI2sFI7qJoce8Ka+DyH1cxw1EqWvtS
K2fRv7WdR+rJxru4p2BW9PSLL5tXR9V+eg7YcVdnm0HZwcvdHjXF3Aj7SbE5RO7hSPHjObcnJQ+F
Ieiv9Vu4J26Iw3MBdmh2kiiShMpEO8zEHSdV21WlUL1JhiQsiPWBm70s85R42xolRLCd+RbK3Y2d
6nHEk925p4NaGm76sS+e+8We7IOnSdzcQL9gyMJKDXzGJGw8OgRxays5sEeW7AyHNAn8QzIxtGYP
Mrjrs5f181+SLeS/jpLoDgpkhjZBkFR9GPpgWt/QkVNt+M6c/O21Ssdr71jJIwcORCw0yyMYMRdU
68YdqfJP/88E+bTNwgWJ/L1PxJ8xSMl5tju8JDvI5Jyctcoa68caMPUK0ZfhQ5nl/js+j9b+Yq/a
hM+m4ZxERclVaJOcvCo/dnx7Hb/cebItFkY31cM2y7owQQiCa3lj6AAQx9eZ6k85IN7gFXmOBwqL
fShj/tXD7g07qgcYWDg4paJSQx3Xvgsv3eZfgE/18elArWrOxglSs8XkX92h8hvSK19R9YWbsyRk
Y1DBRLxDO1z1AMITpq2apsvoZKTIbTK3Tnmh+cqbn5S5kPz01DAIGoemJJKLkSsydXoivhbN90uF
B0LL4+ypydwOQQnc4fsDEzPiYfkGcxCFnAF2Mp36PpybYxUg1d17gDn7c0aF5x9t10+uFZ3k+uip
Fb3HEKxzSkBIJtITXTBC7I3NjjI5d7fc7UfkBOt6sHNf2Q/aBTpeA0djr0GoTomRudNUqQ2/LdbH
MhL+U+OW/fnmj1137W1BACjDfZSAq/6JhVnadkIghVCYDPEt5j/njCNYsn9rwzQdXsvJDNOf0aqH
ZkTz1QfLcxtmlbXrzXx70IWQtA5UUq+pKImC3hgepB+WcZb4uokb3B30w8R9dEyuo1OkaNauBIXL
80qUhX+HsJKpYMgrPn4wxNTVIapca46zIRphwCz9sAWbUo27gaEFt2l4c8DGlfTk/LMkyQCPmMd3
Htc4ClbzZgHudh98MF5sngmUZty/VYuF//3Ws10RtPfdPbNEOexbmgoEGFlF446WsZx/xqXRDBZ7
Zf4URiXLoz/NHb7tcYoIyuG8xdXmG396YpLiOEjvbtIqrpzsHuZlUDOBY6DGHp8QrVj4i2meSOgc
qkM2sUuMDZkhZ7seJfkWZuQULfNCtSj+2+Dh5salXSKQ0dvI2amtx4YMsmXjuwPRKmMnJndvG5zg
EL8If98a30pfyPwQzhlxb8CvodOp3vcQBF7nDqB+DDE9IC9lnjK2cvMUpMG+zh3rTHISchVRwOLZ
sQWlmlJj6HRxQZYnBpwCVROBHEXh1AvU4NTutyvwHLl3mbr92lGxJKwjouGecdBNlwl9dptixF75
NGb4fHg+qEBMpsGBMbComz0DGLbrUMVvpDNBcGQcjLDF3U7NPckzrjJbhrrtY1pgxY67ZKBTQNze
k4NwiwReHABzcThak312wLf/CVSt27cR07d4YNtri7iTqYPqE0DhFclheemhK67xWuApIxWtLsyZ
YL3inwMQKN2noM4ubtDnKcgDt5vfmqKzUDaPkXUpSFGSd7ntrtE5z/22ApDlzf8ioXT+wVE2PdVR
HrRnAniwyW4CFmRPReTMNzKxbZgkhhPyUZcUS5LLZ0VzYdCeMYhyKHMcPWKeZdU57pI2az/xH67V
A99m05yxzxHMtuTgz07sEPET8Ji7y9+Ckoc7Q8uhZmGKzykOBSPsLRcNq3lLJYZc7oYIIgrqpPJJ
GymRtCus9+HG0diqQkC5NvravD1XwKPB9zANOwYdkROwAxlmbTUyqHK3OqDCV0SBwZEtoZzfqjHA
fzIAbTj2Xl+mMSr2W+gkwTft85gi3ZGRqa2XcMZVyfHGsu+R8YH3ZLXMBR5TPiHy0bOEEY+Hd/UQ
WAX6VMXG66etyRjeKNNrZAWBNx+spc6v7JOFdyg4Qc7Gnk2GKgT45n3k+ZqkFA7gwsX26ofNA55Z
+yBJsQFR2Tb9sF8ytPwvrCvTV5JTG3VsytA6mHokfcTuwv5chswbn2bWncUPDnkN1y6Ua/63LywS
UOGA8uCzIHW7jwm1xjmwOpuQzBnD+tRZaX1nVgy5m7kvXbjGAZ76OMTwrM6LhobNFizyq32grRnI
zkJcA//GANVx+D23FpkOTCUmtmnkqPjpwwTybj5D8QHAnkH3/A/YoUbGxF7vme8/4/cLgzzYlS4U
AqQEY6U/qippsVIH7AwFocRMINm3NDuuw947jNw6mHJGg8y2XyrAo7gs9F3dsKt6tHsMUMwusA4T
gZq3O9MVcAZZgKyUv2B7SbE0Q7LuEmNA5fqMZII7D3rpYzaRWRerLCs/xjos3H1IznxOnPrqPyyN
g4IAi1LnY1S8QbdXVjlP6GdYcDDTdVFCFE70jf8I1g0MkbG7bxmKBxskNeobBl3G5Cm5kQ0LSjkW
YxPmGUtWBQF9BS3exl8gJDxFxkZGKOxCPbVUZfaRRkF8+IN2WA8XoTnm6LrXx9lGmIX8DBk2RurV
viA4Imhs7lUYPWfIAvrdKoqesfAo/mMiamjvePL+UlKbMxpRxMc2ZzFUlKm3/7vpnkmcJEbRPXdS
6acQlJEfW5ZB+YMwLWq/FoK+bjTsjkwiXVZ/nSFHvB5T2YV7aC1e8qrDITs7IC2rf1iXXHhzOF8F
Ij4yoAEQGibzJHS7sz0dNOiJ+d2jmbX/Jo7b5ccQqRNDQbzLIPKd5nVKfKQzq5enWH/TjuzPLeuy
abzAwgghyeMk2q3Q93EpNN7yMsAAodKKsiX6IvsvAK4jAAECNWmye0IVFl7pxUV3lFmByMFUzjnJ
izky0ksS5sV/QyCRl0mgZxDlCC5y8CfcsjXxrVMUBVOfvsz9Ot2ZhWVx3BLZmsT2WC9EJOIxexDc
NcOr34RJuxm6sckPzWR50CCiOb1npcYvLnpNmF7jtOISjTAAN32yYhcwiFc5p6as/6XC1il/scfc
fdNrMg+PQQXo46gHqzu0Hgb9A7EEt8rQYtF+6uquPM494v54qYIVP1/q9BdAsvMvwp66IjCCSut+
ybWXbLOhDWEVa6TvW+CHPk5UCecAfT2RDUe7D5eU+AEvIYvPqcvkP8ZFHBlgQnS0pWO2fpBE0z1m
rQ26MfE8Xb+XS7KyZvJxrb/Q14NKtQJaxhiFBLIxwCDiSGSeXvZybaU6myrz2ztKvZn/UFj+f5D1
RmBVgwgOSRSGoL1kjfQ2xUnfncgPxDC3wBlLGKXzgb2HY+6+glkP2RBLLFUgaVIBaqNAI7hiwOiP
TDfU+JmGKgjkxaVMXr6ade6t00z05nWQNS4kJo3eu0TEIuN88IjWAl+wAg80Vjug/pOZQg9I9iUM
ADvqEdiQ9eEdTFRC7Cvg2b8OPXFkR5DnGSy6vtDiFmXgQYC1BwZ6LOpo2sVU0ho6kS4tfA6zvjmG
7HDn9d3yAEVIeAhjo+HWd+Gk3onCTaY9eANyYRDfw+FuJzvsN4TJwiDlwtV3xFfeWFYIc+lNltmC
z+QW65Y1gu63kVn6j8mQ4UQNgxZtxwQL40EYCP0GOxet0UIb8KX7lmWyQkfMsY4qyUbDT0zVJqGd
ichUHsZnaFZkUdCTWjjWbKHO/WBkf2fTDN/AimNgDo7ddPe8ptl6WcrJ+y6skq6dVI5hvSuLxf4Z
CCJScbKq4G0wZUNXjo2fJFJO0izGOl0vLPhpB3bgGuUbzXFKbkLhWh2JInZ0P5f2GF6HynBBQ8xw
3jLTRfdMqsucOy+rmJM3xtw1oiUMCmTKtO9XqGjX0uT5w+yYMI27tidbzyp0k525eMqHmraV6Ecn
iMLrzJgVl7Y7uv8VgDcOTrCUSPWjgU4RoaQ8Q8CcOSxEkj1ymdlmwyJbOjuz5sgvsxbOnEAJw+PU
ddYnTn7xJ6w64jQxKXcH4n+qf0pY7W8zEpaGCAm+jUsnWxQNlNnUefTJqwQu5AkLFSZsPZphsTCl
iAdnRIKeOANr3cQdSWptmd7eTYS3iZiXGgDUqFaUfJuAh3fZpuvi61h5AHu2jrHKfcsgz41rlbve
E1v0Uu9muyR9KkinPtmtK2hvhKpWra4UDaT8YbOM0hcemIakQ6aXdFFuMr7LsqUUswtipHB7RwhG
nYmXYteE6NG3gA8wiQ8YfP95YgrfSspa0phBmP3ClEQtImaz6Ksyreg+XDZ+u6CvtM/I0GJxArN9
/CDCAzaTRMb4YKsMwTrZzCh2oGp91GQ/RTGuC6AROae9z6ZqGs9+Hc72tiRi+daP+tPj4jHsPg7o
68aTGfLwGZoBcwOPqUXEj65JGM75zMlXgqSzIZCCLr+JEjITMYNm4THs/AApj8BweSIbHB0y/DFB
tB+Rke8uPYT1i7w4Acll+v46+yZNn9wpQE7N3O4ToQ+CH9/HUblj8pSxZE8rrxk+/DaJ1hPdmp6g
irYRKPUwWe0j5ivqRU36n30DJvnVM8kby8OiA9qUDK/ZCXtbWu8VCZntPauu8AJ51+ehk/h1oC20
cKZXcmqqSw2VzTkk/f957HMYAiVtp8sykom1i9bE6w+5B9HjG4G+eDAzReHWIQJDx6IH2kX1tcDZ
iBGAZISTzEYFVb9R4+iVByyCEx5I33IEl5fnVOQOuOvTJNyA6W9phqcadBsT49HHvvXu2+QA/NTQ
KeQlgisLRywKUu2oxzDzkFNv+duaxeK6Lh1GF8w8XZahXIgG/FFYEXW8ghjgwc4nZvsO4poXaAqm
3RtguU8Ull67G9e5uaihsqet73jY1tuVguSTtihLD2wNJkbhpRjOkQswb0ux4Ua7apTDW7No2gOV
2Qbg0JL7xzZg5rwTvZB/8QdrDkfN9bFRTSM+ikmElyHKi8+wJdRiQySLJh+vl91P29t01F1LvALR
tyhmNj4LMjocZ/QfJzzkpOMF7RDuxn5oWvyObXlyEdno49K2s3dgPENSECUki9u5RGR9IKGh/VrJ
7LQ+bXshW90CiFfRzyTTkbTS+THC34vAwurK9seyUOjGEcQDaljZIiUkdM9i9JH1tfsNwXYtTyMB
AtcBtsq8Ecky/gfQopDb1XNxyq4SM/eR3Akjd0zP2vo8mfXmWoC9hJqV1LeI9R4edrRu/vAncFL/
N1MdLu/QGqsVZx1xz9nUYJPAoFplp6xxrCeM7T1+tBDJxR15DIl9oT5PUEEvojP+oSU0Kz0Ryltt
YUsi14iBHiX1MYpgkVyMu0CgAUWAkM1joB3T0dTZhc3t8pTkPKRHnJwLd7PMSPjsfa5QJH0gdPZU
9sjj1sB0/guOOGI661Rn7g7nEQ4ChKrGbAHwkbwEVI3OJR+Yn0NAd3WW74KxuqmFQRQt862FwFoC
oaRfP6NJG/9k2dWQ/ynLEneiVfeCsBXw+2j5NtSP6II3/DkQe3s2rGXvbAu8HO6OWCjy9mTr0dDW
tHMrDAicgSRF8T/e4qlCrQ8bYtxR7Uf/NDLS8XgTBYzs4GgXNj5tP3Ocvko/UrdhpPkgWcMkL+TD
YbGEzxjh2eQlQQhzWapBuf+oQtZiP3FB/WvJvvlSI6HZpyjsAFkZFjQrwgbB1oQnsInOOCv6MykE
aXJW3eC8jJGseS3ZVjj7CiuVOZMVMf9HCrP9p2EKVN1emCrc4buRLEHHUK3b3obIjZbQGu4htRnr
TUy4oJIlZ8rAvLF0aZTTHMkW07FSv9awZexrkjLL/qtK4gEOC5JEPlMIVt4nDyC+i3hAcp0cM758
8dvL0XZOS46aj/mWmq3qGASuXeJbFd5/NNEd2v2Zr+iczJLk2K3leCP6SI8p3F/LLyjAQ949whGS
obdPwK/wEltIeZOjs/BQnhOMrrg5BOJRTiQBfT7xbU8FJLcS9RHLhFGu3ooZUCzUFBAnbOJcy+ca
0y6XkJ1klrwqcMzWhTsvW3dpBGx9B3FDymfH6dg743SZ8r098RPfo45GnGUGvz9Jy5LuaQ38ipmc
J3FpTUC6XHoZy+/2aRdU9zynCYlmE1N6gMcl7JlgrOUuB4zl8ZGyTJ7PdoYIjxmxHwZvNfYGGHFV
H7gsiFv9aedK/HRoZ6LXAWMiIHwWhOfIDJp0XVkEz5zzFolmi2HUCpaguZuUR/Bmt9bI9IHXRMeB
JRU59s7oXjTI4PlAiUmzrawwZLqIpaXe+uHs+XskBkH14RasPk6ZoSR/jTJU5xs9ppm8Ei2BCBqa
tMxRFxS1zF4Yyfo07yWDAnkYO6jdjHbrG5Mi8kGzgkoP2N1s19SiZ0UyT4rpCwIrr75fQVTleyZp
yW/TwifFrogcbV+PZGLGtWNYSNEikds3B2r+tNZp/swCI62j8lXgXZmpYeNDSllue/gkfxutPOSM
snC9NzM4jrWpsXUbtIWSQdOKVqHcLJONXb7Qeja7mqCbiBwrTzVHr12jcAeek4AWsFwKU/hEFtI5
1WX4SlytumegxsIkuon0txDUh4owIJTW3DvK/QoKYts3FNELkNDER8BI4he9H/B9QndCO/G/KSk4
Z4aG+uwgFsYYmwSZA4LbilCjQx15hM3j+IR9KkbfPKLIDqu3gGHeLUhYiwu/1uJyXiIi2ZZJBHLT
dYH2RpVaqq8I5/oCckDlk/UshwbxS66hrmD7RcXxDsFXwhbEyoMO3yAakLteF0N+SUh2RppreVl5
WZTxmq9Vkt73ww/VJz/KF13g/DQDG9Uj9vQ02rfu4N6PIV0NHvAsteKphHJx5hZawVFSGPJ3OrKx
ngvgVQxtVtWt44tp7bZEE65BEJw1wDK51z6DsTP7Cr38ZKKcPm9oU9gzZp2YRiaJvYXbkHkMcpw6
zU7YqgMLJLAK0IaO6WRfrN6WYTyTQajuZDVhIYkYzDFWzr20MUSgcaLCtQBFl8VO2Yf3t10MWqYi
r0FNaghfG+S+waUQSUqSOIgbxPBkiNMpI5GC+HrradppDYrDHNaFtyMDh1dKDlBfQCm2cnph+hwC
G1oiTnx4JpaJ5xQlGwrYyONua8c0+ZOKaoqeVM99fFfOq+TzkfzZ6KGQehleScTriyeJauem2dFO
Qi1BWg52ZlacpwYQFmw+UH2Y7YsllyCucCnvgzkSNBFQixVivzxJDq3MQPZvnJnP6SYeXEftbzkH
Vx6ZYBq9L9rf+cmWbuNAps1xJzA2k2eb9ZJFa295yOWDUryQwb2S2GUqSB47vIw1DzuH7YZoLdUe
tOy64M2LcnpNVpTrHl823ocOCNCIGJz9DTspw24/D0TwxqGLRhwrseQt6wNNKCLore9hCsTfDL4c
aiMOUMCkEUMkxBe2/ZExjiWYEh0hAeW28r/nvCS7mgKFfHh6T+ImE0UcD7ATLtFHtEHkeblO4z50
i/TJVQPnTBXZDgGn26ZL1inEh94DgBBllNu7BbHTLfpE+vZhhdj6yvqZ7UqD0ro8SAYdiMPS/wcj
Q/HDK6J7YZ+9WUQFPHpJRnNfU9+wNhzJKR372ftGmwK+hD0apsMlZFoPerXzq0tU9/7eZXRBuEtX
yXlLQSk4b0mkQ28ui5lVnNbIvziVFKR2PBOMpLm0kxjMRvovH+2O2MV26r4I+XX/6pwsvrRK8l86
IzgXKBP/pktPwoODafyEpwmfPTHkhfXL6YzAPxl4CHeUjgSAVpYTIDSrwBHeta0HoM5zddcc8xmt
LNI4yOX3GU34d80Eq9gGfVC82sp7mPUcVQ99MYu7INDlHC+975IUswRwHaPFst1jJ2cP9gdLQibl
cCByjggUnC9076Pcs3FdcwjrmuKnqpaC+rQeqLrA/q2mwY9Z01WCLUIWCNO+KZ8CJab8qsVa/nHW
1nN2dY3hQfObWTRDMV39+lsuKAsP9eqqOUazSgB3qukUzw4DwSFuAqdQG6uULUKIprY/+qk0H53T
Bd2+Do0T7frCsdxLm0bJJ8/E1B0Am/rpx1S5tOeBNTA2D4JFXuuFTmMbogIkLHpWKWFPXSIW7t1E
vEahIaJOReM6vff42cjPjXz7riXnpN5CLiEflHGYO29bx8vem8XGj+WWcDMwILF1jLZzdHOK2fMw
1FccJy11btOg5Vmcxb7Yi09ktcKKCi0jTLWNBq6oqQhfbayA9vOEMSu/EJOmmm+G6SOg6D7DQLXw
JM5J9Uw/nH7C42PkhkGLSZcOktSL/dS2MCemNRrgejsQPID0rpWA5eI+a63xbm0CreKFbih/mfyu
5xCbAz/aRgjPcBZODP/gnOFUmREf911SeRzq2sZIN1ian/GmPMGqwtgVNhQP+OQM6aFpB+ywqiJV
AYg6sCbFcqNLCyZqhcLV0ynDyLLJpUb+a6zQQTSuWPEVd9XgOq19yIg1MesVG3LGmraz8N/3j0Ll
nbOnH1Pt+9LYK/ldrqvGaF/myYCxXGaYlgeJ6fm5Vp7mgwU1B4UC6bHGfsmKO1rO/Yq4cT8TmlNf
u7CR8q7IR87Hi5N6Lfkq6LeJHdm2nHMeIATl6wPLeq1/2U7N/mfC3rR477MahTNBKMATYmcg2nZb
9Gpt7mxG+GjMaua6cMPCZIQf1QXY5ScG69XBafjjL1mFCwrmGgsM5LtK+9a50EyvD6tdZ/ljV6Hg
3DAG6PiPamMyqHYpAQIo4af+bnTmav4q0lYQw2YtHsENdtXEkfKGC4k03vpiA55zz2qqoEVZzjIF
WCR7JHg5hSkhoiRUMHlo5EIR7HVwmQ6GpcIfuiKDY6AMHKRnlJboq7ikG7BAKRwh+itwoueeRauO
E+2Kla4ZxvbWAfkJGkHaptmOLcribSSIXXi2i0WpftNJInSv/cLFhQhshOB0ZSkh9XMh3KG5IjhY
hnff0BMz8SzTdOtbM15CF3kuMBPZjn8SqMXp/ZAl413j6P4V8bddH91OGJxAWERsxggtoTaLS31Y
NYIJUes0NvuhvBvvilkDRq5MMqNA6aYbIqyFHPXVFGhmMQeV4W/J+2V2kEZlRTwLhehmzCCLIVC1
I5DofDFecHC7CK13DptXHpdoHVjCUStWMTouIlFhN+NRivKI0EXuQYo2tjJGXedW0Lw3HXRpAndn
FIUlASzRqRw9HX46DHM/WvTAKGGQ5lyzqsjXe2ua7Pob5kifPxKBwEnA3t+siMT7KgpeNN1btwW+
YH7awaKQb30qkyMq+eQTxbA6gS9Di49azualp8m6m+oObeN4K9QId2QO9coaogsuEHZxG9hIMp3Y
dLMzHzVqA7HrameUjxkPLzaxCuTHvaUJedjOXHu/YY/IHuqorzN8kYwcN70TymLrNKqKzjzR3aMP
8u8W2GDUF/uSqt/6kg4BtMiwnGe+bzs2PuPmuw61AVoOYLTjpVcqXfXR16tT/139cLHO/A1B/ZI7
3fxI/uts31nC9j+oDL26IsN5LuBvgmtAcRKrYgidj7n25qU88F2UKetpTIU+80aCTr9V5uqEIJug
eM9ZsBK2VvLyYea7EdVfWGNGGUvxqBnfkiJNezz3osdaCRuvcvY+FVp1ZSmdJN+8vKsLHZc1P4qG
LkvtLX3nzcg/1obQZFxPfVDDBRBF8TOWEDxvZyV9UeELcYOflH4gtiKsGPfpKhlQVuo897oXwz9W
p9LnFOYMZR7tvbbrOJ+zqIDJ0HG3kHdTtD08M1IYIUxk/u1RKwv5Q3PmDR81dtMzT5hBWz+F+LVI
36A9JFfdA/ubQiX+xZ3le8cgLEiqz0Ddq4+KfYoid4pvHXf/4iA/62AO7gXa8Q+f0Ph7BA4EBgK/
GsyevDExIr1I1MyAJKhHBleh9w4zUhLcVk2W+4Zy32sPBjmScypvSCDKKfKMnqWPy0ebcaqOFTT0
bFf4jsINimTuYjKVRsQq4b3YuQ5+QEoXKznZasZ5NKxF+ctL3n8bfO/gZaXtfrJVIp1uAZMYHTIp
iG5mt6Y+myBxCLKdhvR97Wr9CHeKeXaLBwLRG/HS+D5ab2p+qcoi86+0XO4X5ROOuU11n89nLCf1
cxPp8L8MHokhmV2YEIlsCCqryMamjBGMz+t7MHviNJCS5saWS+cXj8xpFYsdrqIDa9YEgXCjwabk
je+9tGG/lHiwQFT1TnWrmJRTu6wzbsHqKNGLmSEiYaOncJwQ29Rqqut9Ps6y3xoqMwIhQbSTK4z8
mNTfWbFMzqK0RTjT50w04VUicaQ2c3oiS7TYa8LKrV3p+/5VlJZGCbK6xQPXC/v5KRICuHwf+Kzz
21l2QZxbnE57YlXm8JDMwQ0WPuOvHz+S8oYfqvow7VHz2Ngzh9QMP6WTw2ELIQphAyYeYcKVMDBN
FW792iDX4T2nkPM2BvsKGFlM02J4NjpCJLBBgb+K64TB+L81hx0e98azyrhemPCASCAcpwbzlr44
4NtR5dnR8s6+jwoaKKAFIRJQO8DS3GkR9gbG+jcUXX7x6jYqz+2aquxoybS5NiXx2VgBu2kSmzlf
XRK8PWY92wmb2deMby495xJE3zuVQ3HRdt8UN2Nt1F4NURL2n8UXZFHh3k1g8Fii/+SxAdSdYl3o
YqbKPrwjWaTvroPl5tDVkPvrE6Tvev6acAwgap39qDpo5mnPIAND4kUL2pR2qh3vyySjnq/k/hDo
iWoWgjNw/pZAsBFr/ibMhGL/6DR/8F6EVwJzkTW4eD9eAiNIIUZJ4dkPocUorDs5q72y9YTIou8b
xx9dsGd97Tz665y7B5/bKEIgbnllr/Z6KivTIU0nRkFDE0NWSAXf+KG9XIiFZiG+qZzAmzbgGUqL
ZoXFPkvEzg7/4pUKPX4IUqCPqHSmgNBjBLubOh8YP+ByNPBx7GHBRJ07A2T7ZpFgpTy6JXx4NR4Y
Ks/5LlLkc+89Y4dnUBPJ7xTA2NzqynHVJ3XkVJBsz1nxI6BmvMM10eSEpM2/oJ/MofFm9x2jRvAv
40Ym+8KhI8A5TlYXcef3EYoDoAsdcDzsKnP7H/31tBxnu4Dfp0gEeUepzaGPzY7buEts9iNBJ5jS
ZEb6yQVu8PqNVmX9wazpfsM55pcRIcse5noY7fYBwqJbtg5WvJx0l/W4akqGGJcJhqaIUvCToGhn
5ZOPovlINIe++Qdpzh+YJhfyEU1VYyN+oeLqrn4u5HoHvtBatngIA1zmZKoAA3RuIK6+oUvi3Q4g
BfaorerfTkkznBTEJogHgVtUlwTAlQWhmZyUZ9/mTxWbBK0mI2IU+ByfCrntFaJridlw6oPnVY3E
biDez8mx1rjdeBvIRc65Qt9cZVt/scc77jEAWGY/zdmYcHujMSBFBbdau+3dui7ub5r3N94SAmaG
olpiuDiFYEG7lEfhdCUM6zIhr+sPDhckoWMivKMmJ4W1aeHNdzIqBu9UEM0JpI2aH7w9RiTiVvKI
ZX77blVFTSOW0zWTaItNfudONek7np7ECIgtM+p77kUfbN3OGdcD69xyOYfMtdjIg2Bu/qIujvgg
Ct7v9quWkAUPuA1cs7+lBS3vfmlNY1yUNxgoyAviRVh2dUn07Ba851SunsRJhukf6hLBanFfKjJr
NwUKlo3dWl30kKaUU2cZ1UMHmRclerK/XefQYSqitYQ33jSvriNeG5ZoGbvRZWhil7h1Ea/EdE4v
FZV8tgesZT+3KSzOjX37lhl31mN+wPRTRow4Wk7UKh0N+iJT23e2HdZHwicJr6BFWrsjJB/kAwWl
/VexBFgcIk7a44T2ld8XUdojhBqZ/AIjy3HUpLKj5El6sgFZOi1XthpEWST/4+g8lqNF0ij6REQk
kAnJtqCcvDe9IST9Et6bBJ5+Ts1mFj0zHaoqyPzMveemygKGOSvQXZoj99U4K1K8SdpsURfP7UE3
jta6F47buQ/pOm/cNvj7kQihqn4ZU2fFn7hl3e0suJ4DpzXBIZU2kynWtPWG/reUpN6iBOmf6Cd6
rL24i3511bndNaEDhvCCJZtueO8rH7WuaF+QaxD/jcqD/qW3ChNDKFyndD81St3nbA83gJrYSLO+
274b3veE7moCdMywXtl4OVn/2QFM810MSwE/LNkF/gknDpvx2p2B8HW0fwix3MDJjy6nTn0e6MLm
fQ96uZ4OrFQyZ8/vamOBT41m41RO7rbvmO8EQ9Q37F+8I1qPkfNRZDAq7SenyOnyul5Z1nFs3LU/
KmfgW3AyNgw8igmqkdxaxesklSlptiz0Ca1g5hSJLIv932Ur25hYKGI8kJ91kPRqwNgor8wy8Iox
WS2fkDOu613eYrriWYZr20xzy2VKdMItK9KJgejE6XYEm6C+WH0wlF7oq8djV8OgPyOkRHeVFXAW
QoV/4+ViD0u5n60O80Q9D7e5RYH7MjFqPvXW4ozMhpORqnEsHSSApB4k+IdQOYxXxuLCiLDGcHQS
wFYnVx4puNDrB53cM2sHCmRw75i9r+W2vM75SIgKZUMKry4hofJDF6K8DRLoBuQy46fBxo1AfHRl
yLCU4zy2Ov0tkZmAyOtQ9kYD83JGDHU6PW7JQOQJkwd9RRQHeYxtESfXdmHp4K0T03QqCQUpdp6e
EUwQDbaiMQvIjaIfNP0mRX0E4umYG3ayqf8EDQmkL1N6fVfZguSqBsfa75bRdUfIKo0MxcW8cPKq
dAFypAK6cAtBq0Ft5cpTm65gXSdF/AAFUK31gfplMvctMUn7kgbd3yfgOdybQQd9t+9JNpG7eQJS
cChyh4przmw/Py9w0n67ZEF3h0kR8iZBgX/9lmCiTT0fzjccFyJWTqyksu3czQZCYZZTsPMmS+LV
4Wb1yXFkn8Oi1++4ou9aVCa+y68xtPOpKIbhvyFfRoXOidTnS9Y3kAfu7X4asvYGR22n55NHPN9w
VQintFH3cJ1+2F2LJ6EyAIoQanUVP41xFvadHU7GEPk7RMeeNuYLlFMxo0NYu3VGrgn05TMWZXOE
L1aJN4lEvHiC6hH3dwtkLOJZ4faDHATC6F1CU7MY853DQprZ4gZ/ARUbTuJdx6Atf/YqH02CT7q2
Zp2fUhHn1O64l4pk8O5wUhAMxAbgQm7ZSBtaw8YZ2DIUxTxc3CxVQchdVjBQ7DYHssYQ19a5y3hZ
mQWVzM6JthvJvkG7y/HPvrxcWdjGe1nqmjaKp1LG+cFJib2E2jLBH34qKmEHFyyLNSxPAcJ9xBed
aqtxVxBquSYHGoxSdtG2NsF/yiqLNOpsaxteW6LciqhEp3yHEW15zqw4NztcsAx6Frp4HQ6gjG9r
BpJPVU+hzMZyMFeudtFuKuz8T4mVZHQzhqj2AzGa+dlHSr0eW9C18tOiW88JbUETlIezlSfw/ras
BFQ5zMP2uUmDPDfk5S4h6wrHINqQrhf8t2XVNP1sxeIu59UmuedZa1DVoCAMnCKANUUZs0lFbbqO
uypukboIP4PSJlPmxHeTj/LkWsOWY1lYxUgnIy48JQ/EdVuajAuSyps7TsFYovdMFKtJPPYCYSfY
0UkeJZM2rU4wq2CERjRxzeTsHHaR8NyRuGXlj3YRqHFkcjgj0SeBC6xaQaAjakWKgdS6sbrFWW+n
OlHtPyaCCyOc2BYevvbGyexjDRkJAV+J1x3vPDzoTY97lPlF8tXYOnD2ckmX5NqBwjKRd2kvabx9
LNxZ/1KEcgu11CDKRyJfsCpELeKRhYp3KO27PAsutio64Le+wsL3xErSlR+tO1rwPRw529lNI7Ze
7ZcF0sseJXEx/UoaCRmzb03BZvQzN7C6Y6WrKmSOTQzdlnLHTe81Sek2Yqcs7/Hhlevc32H0nIs9
h2FZ38OOksgMAd8lN5lC1fHQ23TZ3/EygITa24NcYvbKKD5TbPRsarwfRU3hXFTBcfnhcr1h/5gY
ZV0FAhLzx4prD3V8NbQiY/nWsDAyhv1eGzn4uYM9lT5YHP6N4Nq+gmXavORF4nxgs8ieJfOPDVvn
+XuQ2u4x7aatdTBN79lH3Y0UzhuwwBRIkU/yRjQgFguIxNKxAc/mVtRZoWORrMIKPPWbGwTiQULk
WrZJti4IXubkPNi9EiC9Os+s3w1pwv5xlh57Uji9mJY/i5ziGU2mkybRLJt2JUVuWItP7H+qiFI2
zhV2RvAg37ZRIG4M86gRTQQ3QXwPDoQrAjufzT4rSIV1YgBsL9RbVhYcMCZAWOWEmGf32OZeph9T
+Ps05DhHvYOH9tN9XIVqk1O8jRQosXISJyqEqvCXzSK1rRe7NoU+OKRTrpy7qMxvRxYrME58X7TD
cW1TSbkw5PDwjnaVKcqXHg6l5ZMlvtCnYbfYnAzKIHIhVPsBtQ6oXIgNBwh5XV2cKjAQssGiwcFI
tNrs27y85ArlYreyPW8/i3EcvRevQ0pLGFPvkVlkfCIxwyY3qTtgNqe7ZZfMVCxoIz/HfMI/ZHPx
XU9rUYf48QazW5JYyM9Cp32eXvP6+C7G6QLlPi6CmtP1h0euotveiKG5TUQfgzXzWK/vdN55wPV6
SZYDm7EFAhRAI8wHNM8tn6XnDv9YGIO4N6wuCvHr1Ujv0eouFmhj1NRSEzRRMBiFaEy8uSfQ1YN0
9OXJbZPJRYO4sl24qjyGricjdXaxQwqXA54YEfKwcNcg0hsZ/4cKrcd/JSXd/A8BBBNA4o0cPZGU
0oFRkSBcBm4/Y6ynkYAMGixpePSl3XkerGoX7TJD61F4D9oFsTPB24X4hFW0SacnwMVzF1wx2AYA
uIbYQjP4PDV+4DK780EKmfwOkHdj9KGBwtZ1e4zBTgV+sRa+0CFIfYzUK7kIBnm7zrf5UNS5X34y
Aw/ma73l23g0dU9uRZUEmTnQufqEJsHETA+tsEnnswYJz4gJBk5YY68ryUsXAumZyf84oxNOEXr2
Q+XADzNaj1iDwYHtq8lbziVtFnJRvqQqqhC0AetDuMDsLC+zJ6S0HSN/NRekHnV0EBATR2qEuqb8
jywTjFRJjDJo3NKa5Dqk1c5ucFeCdpndqPXkswQUEdstgbYiT4OTIHD5m7OeeWOVe/KmcUcCbtFd
vHelcKa9AKho8I0P2LskbhLGSypGUIAdgRFpu6Tzmfio+HdoXKKWWxXr4Rf9iFJfdDl2y0+CRC70
0LkQyiu3zjwiryMSZ1pc8AtNPlT+gREffOSiG6ywIXaNzZ87WzN7Pc6lIWox/RmcKEQrfxfaNNeI
R3KIe8VGQ2VTwFMblWrBBZI4uN00uFIc5V2RXQ9D3wTXUBnmBrtzidAtIdXe2bOlomrzk4Q4Ez/P
eLB8q8mRdzaL2jgaTUAWi6XTD2tssu1UwXQceLbtOr7mEEBHNc56/ElZQL6IUixsf7GkIaW3G0rj
WqIEYUxFycB8nN5tpwvdqN2Cnw7qxOrxDljgUIleCrj7bSgC6mF1qUn2FDoeWhR6lfSK5Bl/vkdL
nmfnIVCjuPaXclV7UiPS12GWWiMPph28hW3eveUa9eWXVycM6GoFbytCCuMmh7awrf8SrcrfEct5
za9hD6+Tta14rsgDrEKDFOwbmgwMADJ62Sa08SWbc/ZE94RnuXLOG6luP2XitQ2sJ+jjCP7aLSNN
MDEOG7/cXHPGi99xRiQGqTQItkcytdL7BiTUeoyrSnUhy95LsE0j/Gbvk/RMAE3v1ydkyKmM7LYJ
OsahqCAfR4e102Hsiay630aG/M8srkjo4PtJG05bopN27A7UkW4JnF46FG8wFtw/1WT5Cc01CHyc
XdmL7Kaku8o9FzYGGTww0z1tibs1mbEGEztaPc1Czs2h8lZbk74USGL2JoMIWHrZ8NzVS8GcmsPo
kKN+ro86a5J7Ldlyn2aXwReRPGWAb3UmRnJvDZ0HXUqmsdi5PrPo+7SujAeGfJK4H4ZRM5tJciv0
7AyPgmDe6p8Ztyxn37JRNk3Gl3QMdYL7h3zo7g5mL1E8ludjSbXRERFgi3eGiIrAs451H5OYUSAa
4E5dJIInXIespAkdtR4avUAtBHyTuztUawmyTaxQl9Ma19uh83iNv+IEp1vkx5Z6QoIE0H6qTfLY
VSL/J61c3NRMzJnJ/Z/iZQUKXX+xbZcDEXM+qsVqHeGzjzlTNVC99Y2CY4GAbBwE60yc4AH5SPDO
igvVcLwGRuCjRxs2bhuvqMyPbVMO+6QcgOHwm+w8E1NwGTlhD0QrOEtyu6ytGiPhtd16jfg9aW9Q
r+GZWPL0k9pv9Qj4apOXCTOIujIqJQ0L60PxXltj+50TLP8vB8NpX11Snl+sHk1myMKxvur4SFmU
4jVncmOTxfHS2EPwlnCOPqmlaEukYBy+ApF+L14qcLvtmaSe+cAKkG9Zxz4hhW6rTOijTh8ocVb/
sACGjr+ZYLkoO8CYlUehctc5iU5nP5sQ2z/Nnok0xmnLjwHkW2x7Vin0iYJvZWMZ8OlJrxYJXlZe
nYB+Vxg/qtCBEPuVqOFmhDQoWZTzpDBCaRRoT1kwPiOdabsy0+wD6EKJf4vqakzO/IIuQGcbcXRU
C1Ww82gDmrvFKmIA3iBu7esRk2O2m9wF4xU3b3239pmZ8S8YG2yRY9eRu4Hfudm2vnubdDF9YISE
txNYuij2fkI1GU6jfWkWs6T9r2MuBBQlY972WVvz8K/fBM78YDQEJaEbyT19XTq1N39jzWNSuzaW
952YlZdycmTH4gWp5pEJATRbD1rfgS1jDF6MjBoe4i1Gu7nz6jj5sVH2FEDttsE96YxE8F0DnYeT
Fem8c3CmVte3U6dVfRjo9tzQ9TvVP8sqZj/uDUSuu306kQVC5OvlBe7HF5OAbNmzXb1wB9FWEKRE
JU/SGrAYmuCaYIvj1qOGCc0ocVckaep8emyJ1c1AatjyUmO1hoDjphXxvmiZcEZbMwwgN7bss56C
ktiXoqdQ9sZY1deozcgShU7R/OTWxpA6o9R/1o0sPrCdJd8x0Dyzr1fucUQeAQ3rOPvY4DPZ38ct
BWOYpDN09Wbsk0/KDbxKMJ48NnZN3DEjStjt7XzGbTECnG2KlO+SmUWgVVmFhQQJ0EhEajS10pJP
aILYQ3oZgc0LMd76obI99x90gRkguuzdrzJFZnJalKFRdhs0QChHBn+fpVCv7l08JgV3eSaKO1vg
6rszWa8uyFRgCTiuNFb0qFR6O0NnX+AZVgt8RVEFrRtli405pjXFICNn6CY4msgOx1M3NwsUNNAb
9tEOEA7yV1WEHI1wS6IUD7LYYQXR06PpaYJ2usfXetUMKj/VE33D9dqlHSDxnsHAbqMlUvvUmnL/
wDm+nmkyJMrh2Z09685IPBv+ScS0QXvcqO78zrQ0FfdVy3rhDw8Opu795LeQSQ8zyussuS0TxBPq
mM1bOYz73MeASuWhxvUCSnC295i/CjHKEsQTAQqTcl+tZkbamk15H1CtZVgcZtKDB+jhnjvaITRt
jknXkW711aWldz2N2AywoSAuqMiJQoscFauculukeetwmMzaIDFEJGMxvrctsrgEgPC0x97OMO+J
rS/OCQVTt9sVK+UoLAff6d+9AgXHEbdu29ytOEgt7JUxXOgQVFedPhAOljnMwjfGOOhwVkTGrFL5
UBl/FCEJOvHKsLDkZq4N52N22jinUX6RLJjgVUZ2dEZRMtJZSn++ZBF4AWcH1rgy3JRYXtMt6CWu
4KHqDwiN7Gpvo1F8UglmtMivQI0zYLHK15wQAec2bj1qWKYTCFCZ9ffylTnd9Bvw7lIyazWTGrh4
3M54hDzBfpBs25AH5nIL+E1XHb1Wzf6ptRk2s+cCdXNi3eMk/0gAQx4J1lB6h6ZNEYT7GIHTEyE7
q8sqXfaivlbpNE7/uOed7BZ4BN9XjrHvAttp5LNzKduf0EYk8TM0qsuOcYWdTiLayhN9yHGWpwez
gQTjqku0c5IqQYZJMTu9+2u6ZsckQcu864YF8xntOdJ2GnvBlCW16WE8KkcINl6pqzDXlL5hjWbJ
flJ0+GwbKtLW8/tUY2TlIgA1VWwQoKmNoEMCedBaaQBG7fpA8eNwdGroUbdAINXvAMhjvWGmoYeX
2RbkwjEl75AU+ZZ/rgpgSo8mowL+aHFWeCc3YVKEqKo2WNTTbd6tibKm9zRVurlqDBLbkFlrK5gf
dX1w7zbLIPaMLgVXBAmWzZ9jsyQ8IGhTsFDTOmUo6sL7fEYHP5fnOTUM0RjOBIihEsSe8tFFkvo5
4Rtzb3uCjceDHVNnwFpweGfWgp/rMBPufqFK9IvpQkyAKSHbfY8M5YeVfNeElxv9lmU5tdnosTlE
qGrFbfrSVnr9orxY58cuIOOZFCNjqyOaOAdrkdVKXe3QpNftbUL3nF8T6ODnd23DOigKAB2yxMYT
UjPpQXLuYuzELgij33GhsDIS1/CaUGi1XUCaAK624aZBCzP2j4AaNsoPBAGIGpURgFRWxFYVN0wQ
Ww+ZZ/t9/0LDYUgnTeykYidlbSNZFZ2MR++9xciyALuY8Lbz32g3eB91sA7/8oBu+oRhalInxnZ2
9s5tZ1sPzNBN/CSTvBtOVDOED5rFd/GWuza3SaUGWT8sqLXT/WULZJ+Ewhu3J3y3f6G1ZsHN9kkQ
UxJLbOlxpahRqXYGkmghYlg9MiR5YFptKLQd8o70VZtgzNl7KhuqH8AF8C+W1M8+OsA6595qLUYl
nu045H3E82t5EdvxOYdxOQPFBqEuE+P9xESyD2HPqJqAosLi/vSD2bnzcCLG5LXzrEaXy8u7zGG9
98ABQcQInIESK8EGfA3CISCd9WD3p20W04Vq1WG8EgECUJY4a9ECH9AgS/tab1exj+WJAdgCW7Kb
tegACRoiewbkH0lYjEhW+lIv/1l1Vj6uaZCmGKxShYYTcTaEZ9h570vL1Yh1sk9eRQobhnm9sW4t
zBA4mgZeqBCJHkU9MjY5X1J6szcU2OMf2QPokyxE+eyY20zxf4GkwYjdykCbUwf+w6CNVVmhL47Z
KuMJjFQ8YZlEEI5YmVpEvxdekTdRhwD/A6U/677MWwxRtPgRP1HZOGQKEbdy9hSpBPuZUfnbuF22
PoNTrXc9D+kt7EOmnGXR6Okd/Gj5tW3OcEGvmdgKU39yH0EKmSfjxOMnsZb1nzPI4jte/fjKccwE
7LFFqr9buMexwyE2+mJSiharX7u+3ZNIFVj7oCrzj2CqQeXZKKI/M/xszxZq+RTBM4KUyGBtvKtS
MrV2Qd+gyAL21v8MBYUKm3eneMRy674FwnX+iiz7f6DTNPnhpqsevfbkdQJCpl2QHogemX1eUtsR
jxrn4oIYtYjYK1fXGq0mhCSSkLsdmkbYywasac2h1+FzXGVHwBE2SlYbecy5RnAKq6RKe5iJHJlz
3m75irGiS5Gz7fQgaAxo+qwS559s/nrZDl5I4Gb/S4nVZHvH1H5G7VJD98xrx78ekSEKHFeS3bhu
Wj5rR/5NRnfhB+WV55YjBiSQjBN5UkhZtUC1goIxj+cjh0H1a+ZOfluG8/YCDq+sq6n1uh+fpV+A
qq+qCYcNmM7vEwtC1n7aZHc3urZ+5s5JvBNhfcQ8rChpgWbUfE+7iXOVJs7K/P7cjxdrlpmT8rnv
BnIrHe5rQn8b1rh7myXMnxwm68WgET5tXevcw16+UHjANw1s0YoUCQpXe2iC3KmOWZxgVlvTUl/3
5Ra81tAypnCC94DesWkwkmQOSAd0IdiAA3aEDxYymu5sKu08zfOYPnaxzV2IpHAFqbAmyx1LkBqA
B+Jyd5cCMbvG/Ld9i5nCPExd4rB33kIzzs7Vxnkr52V5M2KFp0lPyiaULXaPXtutZcietTor5E9z
OPVqfGTR1r3kydrc5jUJWjtUNMzP1OAPjyV0SKY1ib/82UWOmoTdmHd0i7FsDqMgwvxgWYTUhyjR
ybjU3bL9h82qe9b9nCArERcP8TjbdXWgbiL0nPe+mUNhUU7ta5VtJjSZBoOFvE7sGPUVD3kh0m/s
UT6jItOoLMLrmD8F9Ld+yCtXfU2u5f8E+TjnEU8CMVotndlTABWIP8PG2bNno9BdBxfjQrgllcXA
bWuL1z5YUa5UllE3SWvXziGgcup2/pBzgCY98ySShThXdwEQs49+WXxMyh6/P1VDzKPBhYZkiLMB
hvvUZvYDcYmcU4C77K+EhTYPVcPmaFjH8kNNTvkB4KX+HEcXqaUtVnnD9iF/iWsPZvRYt6o6z1Ve
HcsFKmC0sOn+RJhDcxST4+LuzIYsitohp+z1nQZCp4P+PD1Bg2BdPmCDnc+ypovWMRJwMFArS6+e
lxGMU9tSDpB9g+zKZo5/mueZ6p8r2/8h7r034Zyo/qOi6Xx2PYtcZiwhGoNQx74A/9Cyt/Bm/Vem
6XxvNGY+ymtHUbTNldwu0iyGYaDnyldLoP3aYTEVqCSTJDARQ58h3wtkQUg7B8bBu2EKLph2Vi8M
dRrfftO8v6zYvboAUW7oeXdJn0xjyIxobtmUow3YI6WAC030cfGuyAYTu60wJJ8X/aDBz80pCRLd
ENN9JeDF5KHiqLzT/pZcI5VplwhOfp585kPq/mWIn7wdqq6BKXs5Ysuo0uaLtqO8Fpm5hAQYG4ox
XUeiCWBZ63f4wPZ6z8y2hxKChus2XRanOtv5AvEEuEcF0sjpIIDm29o2p7rPL1JMWBXwobpeJHsL
RPN8DdKSzaLs0Xwys7DV3dxV1u+EPPuoLn86XNfEYKYj9PTHWysbPTwGPlwZs7qIYIsedmGQt91z
sVT+d9APhluUMxA/K8yQ/SocCX2JieiNnCQ4TnozkD4auFrJ1p01R2QT+EqKtuNUCxEJgOZ28BKM
AC/t+GQSI5Olr9oQbocTuzYoTIbync4srZoduIVxYElKK7y3aYYIg3MGh8yiUiRXNQcRw2NSZf6s
mUsvtODAsPbwgAVhjalXifApJ4TOKWCK7gQdohWC2G1fR/iDoMnYpt+wJ2arJcRMdydsU7+XJOjm
cPib+A3xPgbQODHstUb2mPw8OM9twgsvwZqLvjixa7o3p60++7Kq02tKCHnPE9ChFG/z9BuzcvMK
xJI5dBvLpLpKYHEwobcE44GMldJw6GfdPMdk6VBAF4m6lTifAPUsnvlMkpF7mmWH7KPUdhJ/P3uE
3e+EU7VofRhdR4aNl6Z1xTWJeH/o713PmXHxK6v75l0nOcPz4uZvwQlE6CyyC8Srcsq/dIDX2p3o
JQ+1SCFG4dYbHwOCiZg55k19RtTezgyifLLJLmUnkw5/cd5LcPQsRlgdX1zPBNYAttT1uUzSyx5g
KNAQTtiJSTZgHct91KUocF134TnlB63vFtDcPwlEI2Jxti7rwnQskrcBienCq1uPd7qpFottBq/r
zikmHC2l249kIQTxL484sxyYxDVT9lw8czZWz8lW93WkxmH9z8aO8cjmYVQhc/YOKDjkrDuWjhc5
A8F2776/mjNxtlKE2xCIC7kqBrNhJ3ORgDBZtg8b+fNtteAIjcQEcoOvTzB/89Xcot0nkdqEHbVn
vOPLoN9fFxvKl2DPStlSWKqJysByb22eRlJdskpfExGOfYmf02kit3dZIZKfRTk2kkIpQsv0Ditt
6hPsQfYWmH1fWF6/R7jNt89B5L+VMmN4myL4YejRte5psC4fra3s7t1zNA1ctcz5QLht2TzSW2Gf
orzVUQ2IP79MebDKdhS1eIlKSWM2YSQ49ThxiHbJ5vmV5MP6mdZ7/l7SvMBqNBCoYzFsaMOa4WW1
S8kdF2GyVfYRqhdxYIOTuC21Ul28IWPv3wYYfTnX48XdkFmMXKi00hRyQ05b4c6Z/8exov0IP0qO
m7gczVcKP+t9a9nD7jyXce6eTLnMO3Uas9kxoWq9H/RE84ViPEcPZsrszZU4GoB2kl5/lQ5W/YTW
MEW/g5Ue71ZcL59pS7UVpnWLghuqo33m7KKlHxCmlJGFesCcsBckd0x7WG+5zD7gN2ZcPOFaVCoP
8R96AW79LOEWYPMNTj1pzHdVsvo54JYa9jYhA6wLOwQ4zDr73opY6s/pE4PmhIKrbaxowR0p7saF
njcK6hLt2arZ155HYkhf8PgOJ9CCgj3hhgSSvS27VlbZTj7t82mLgTTwSLgRzB73c7JGCJM9MZXj
OdXY3g+Xx0Xx9fIW7dlqQ+egBYVriZawJ73L8r3uYGGFpoUiM3yFOkg0+dJ0FFilllAktCQGAeES
4bCsWAcBLDFozFHbpiOfDRNdGmFd7p58Us2SQ2d7y39DtlzYML2DiZjdq0TQgPqDgK9xar4YtEoA
Bw7WlJ2FBPk1B30DT8YmaG/X1QgyI1kUUHuEyNCK9LC3Adpljf01tuCoQ3z7zv0GmQjVjDKkTM3o
uEhrHSWHtw4uANohLcx2tpc8Gw515ZXvel1TtWvhcaHHoGIoT+PQBkRN4+6Lj6R60YgwOgRq2tPc
/OVTji/SGVF4nSvLH+AaUswweJRGxqeEYQkm+IWQbMhE5e22ztLCB5fM9YvnE5QSYaWIg7uc8/m/
KTUpS6Om03bU1bGhgSX095vRAFSSaRlaxkos9dxHKDJtH+HBzB+yondNSIvfkuxNEhXvBfYSgrk1
ZU7kKiv92GSFEjzJ3OShnGt33JMDJY+zL0hfWlQx3VLxLdnRoanMdpKLSPD2T3B3BkYYP6Cg8i+b
XNNLIpFV9y8Q3fVjJSZWjGbDp3JUE2pRtMw97R3LhAzSN6wqpjxOl39hRa1/MZzbTViKGB8HQXv2
trekl1q4vHB8cKxnFlMVOhWYfJR3KdGYc8SF2VPLwAD7mAsN0g/dhvclvU33+GVcG3Fmkl4irL1p
PsWTkogjCburD5qa99dlBJlEOdpySsxc2Q9YiLhwVXOZEa3W+KuXCukua3gf7BJOufg4C5z4ACxU
9YaAiB1eO4xyz0ilRNJYJLRyJUyGFyZu7U3HWA7fVdnXhnxBOAg79DmsXZDqEL2MtNlhMJn7+QXs
Tz5pUqnsNCBI8XmKqxU8PgPX6d+G0CrfDz1ai8gu/fWj4HT/V3McPa/AarOwVt621zSdkPSbRL25
U15fi4HMk0g2Lut0VzX/Vb6LqgbaVPsAAi2931wtMR9M5frHnHb5FVhcPiko2yvNxDWPWmCA8K3k
WO1LuKRvKT/wE9sqhEPFxFw/SxsQ911QS3Tm1WXWFrTTsLDNqQiowuBT3PGGQT+i2p1NCxye/Ofp
H+UXU1ReyjYvHxHPpB66Vd3MDsMIjufITteJQ0Q4ag6eA/xp9WFMZ8/fOfZqCjZBvfBjxmWxGOYJ
MyzQmkeJ/qCPmtad3U8SA/ia/IJlMyPuIRPuOYHoP7G3adYOIRKDZRbu9eYw8wptq2IVnPF8XgI3
Rjc7jgQLLiy9V8Gb0tlJUEhuPfSx5wvQwyUavgM0MhaBuzw4pKrir1CcYN1D7PgOmxt4Ax5JbblX
Tsmb4+Hh1OHEb44rtMsVEQHQtABePuckR4PTN60/XRNyF8gD8dW5OnpEH9Y/+FwdH4aE0w4GWmPb
eHtgD+AUr9wAhisdQGJP4OnT0vZw9jL2XMbbVE/+UJ90QDqTd42Hn+0Dqxid8YUsbgubZz8Ul7nn
HmjhAnAlJeFuJ5jwi0v/QI+Pz2+hVAus7aGE6F8dkYGzwwP2ySFZyZELnxuK7URO0qAVLnbdkE+B
6IlUVsxXF2qYAemeE1G+gdYhPjhMU2zsYBgcjh8cQel7TjjjtMt7tKpUFllt46v1lEuHTq0XSXJN
7xRyewI9ezQj7FE6Oh128v/1jNz+PCn7N7S7/RDm4AcoqCoiXcIxi9U7222yfqbGsZHkKZLRo6zB
VBOJRJduOM9e/3eREZMWYGR+AaT0Cm8+8nYC0dELkXiT1ZKGbFn/tIf5mrTsamEdhNSfygebQ7HH
myVOKAwdxRCi7W/byVLrDi548O2XZj3AhGc+T/jG6LF5HJmj+dJFJGemMftckO3/lxCpl+2X2q2Z
PNGukU3GUkyd+DtYwmtLiu2EiYoqH5QwRVm7dMDek01Nkv+09K2sMMowO1Q+aqBtxIW4eFSrId1N
3O9hI5Ei3yjyR7K5Dj6YraNjwR5beVceu3wUlkOBHjIYK+tJeJIJjXLz7i91asJLq02p6VrnvfNM
zYeEKwkojHebIGN0byTil51SIJikEG5+JiUFj0lbs1IJMUQiQ8ocTdC7Ky2/uxovj0iUY6WxjsIs
Wwb1qENfA6MFqoVWRIcB4tz0q0dPyyYVQYVDyt7sYA5DCkrqSFcQuW5WhGLLVLElcR3GPm2LKZzj
gaQ02mBE3xAKaiJGprTX3mno6/Eqj4fEi7LZMXOoVcw4AiQL/2sIPGqX1038jaRoeA8QiVKkYrz4
VXbn/gMlNvOYeCtPduuMYOUXCLe7bARzGmF3k++BYP57qL2yf0Q5xoSJz1acJnT3j8CYlm9Vu+2t
463YTjK2OPGeUBsZ7BHcudyY7gWC5Pa4hiPpYEYOFWpnmyQHry9D8jeYq0F9DcROSQnHQM/xyqY0
z//VZc3eux5q6w78Uwklzhf9VV3UkJh9T3fHKiPq8Rxgw78WY198+CkHMmmiIAcjGAhoEVE8I2Sy
R0/6uxgt8TtiDxvvH9iu7zQrVgSB/kaHjexk2Kk1ybIdo2F6nyRmW7Pj6+DmH5iKvnqpYz6dbWwe
YsUPxYSxZhRRWxDuCRtzAeuuRnzllap/6fCyp8K+zFizyl1ncOya502SToclb2FuQ7eHsYDiFZOA
n5j8SzTgXe0im/ExWMAd8EJt2Xuw2r4XpYgKg0PLdrrdURBA5AC/rDDu2VzWoNBNCjyCKK7/kXYe
S44jS7p+lWNnPbBBBPS1O7OgAFNXZimyagMr0Q2tNZ7+fqhZ3CQSRlrn9KIXXWXtREgP91/ABoZS
h8eb1f/i8TfipVwOzT3zyKs8El44v7qox21ajiJkL1EVsmedBeub4egzVXlKUajh7ZWBi8v19gNP
rCHfwTEw2htqk1W5bU1hPCPtM/yA01j9iHix/HJSlPd48E3DKYFv/JEOaHNC4Lv6NKBmXmwovSC5
IzSTL0YukoH4D9hw4ObJ9PclSqbFTalaAWIblYO+oNsWtILuQrD+GFmZcAvk/t//+s///r+/hv/j
/5U/58no59m/sjZ9zsOsqf/r3/q//0VfYf6vt7//69+WZqiqbugO8EqLkidYVP7814+PYebzl8V/
BGoY1FWd6PtCS5vHDtH8wgu6538UxOCBIARL2wR4ZBPIPg8Cp8JKB6hcp4HLE4HXWp38j3kFjMV9
RyCTWNLWkL5xxHkgeis0hdssPYEjm82NjcHfI1yHzdblONb5qP3PBzlSpZCtCsuWznmcJDE8HktB
djITy//C9Adir6mag7ISFyP3s6HVYs9Ry1lzObJ5ObKmnkeuYUt0aHVmJ0Ri1Q/CStDQ0i1VAB1G
APJn3fBKuRxx7VulKpFjAIQoHXX+81crBImSCK+wOjtFLdgsjwXz2FRD+qIiYIlAV04xmoQ/vhLV
WPlOKYEyqZppwu9aRA1LfSr6OstOSOc7ACfVqfiJqlRxstDn/nX5C9fG9HWsxfKkNJ8PMBaYzVBr
vjpKM8uklDhQDlDCXjoYhB//dwEXy8cBEalqXZSdUjup+DjFDLM9CPHik6il/q3M4Ci9Y91IzbQ0
mHnCRKLufBYDvMJkgaXRKe8T/UDp02ge7QgDo+2U2AZ6OFZklveXP3NxtvzZJdIWOiQbKQx9uUtA
+EFoqtrkRDG/Lrd4eFM5HWg+XBnO1RX6/+Ms94SRRaWI7CRBfy74QSV9BK0aaC+hHRv2Z6z++vAW
q0YrujKkq0v0VdjFYdPA3g46q05OHeojgtw39egrl5RsD3gP6+GVs20tnKbiIuHgKgsEY7FoggaS
9BSGKeAL1XNj4O633RT7CImm4efLE7c2oFBfNRoYtqki9H6+WDSVGgrEpfSEvObwa4aQ3mUaraNN
YvsHco0bsqT2yiSubUKOF0M1+EfS2zqPaaaUX4zASE49tTzcyqla3gJWt+7xZPF5/mVl9XD5K8V8
Vr66+/6sTyQBNYsepHSkLc9DjghQNaaicy1hZ/3Dom8Ex+dW6XB5h0CTzsk9LCSy+YGar2IXjWv0
s4Ha5Z+xOq8mTXdU0BzLNuY/f3W+Tk5TGalmRyfFh+i8gRDd3qOXALmOZzgv5svRVqfWFlz6goIs
c3sezYgUjKfGIDp5QMtuYXgV4CJhjH3EyFndFklpHwdH1a+csGsngYZGnMEC1jUoc+dRdURw5rd0
dDLQUAATOnb1ruYdOOwuf93aWOoc5SS8ANsNsVi4Cbw9+oRdfNIxfbhvB69o3SGeSkFnqfSuHG/r
wQx2oy2lCX3m/KO6vEfW3BmjE/p0+g/kPpU7YHYm4ntqu7/8XWubA4afSpZG/cbRF6EabaRHrmjM
mlBtvIIp222HoByf0XUHCQnPo7wyY2vrhIxNN+Ct2qqmLrZjmeZqasG1OrVNhShnkA/9z7HmYqEN
AzMMo6ZqqA5k06K7ufyta8PKdoArqZPOquoiw7Frr+RCFPEJ51CK32NYiP2UGRrtOfi7V4KJ1WiG
xGoVM09W6OI7uRG9bKRzfwKeVKHhrgefpbBgbVuldlDAxO84BFroe+bYf9KRxUTXKzDt5xquxz1V
XwMNC6x0KEzyUv8aK6V5e3k4xPwLlqcUeabUVIf0nBT6fJnhsJcnGNslJ8iQAO3g496kSjX9FcM2
BH8gYkBXhvbSOfiSoecmGqToAy2QboDq+eXfsraNTctxLDaXyetmMTVN36sCpdrolOTYdSERpUI1
z3u1Dt5x170OtJyVSA51XOTxqUnV+vsEQg5uYyeEuG1zkINXdtd8+ixHGLsz26LlJA04kucjrNYG
GBu7jHmydXi2A3RS6B1XpkXRDgUfnlbYtwGyC5+Qlqi3l8d0ZWuTXVuqOjN1udgX05sNCoiOJLGP
GJ8q1E7GsXdpNIkZ9F713yy6L8HhcsiV75XQAyxDCna46SxC6tnQOlVT2EfEWAt/5/eY9qHCrAcj
3S1fo5aUUIb92tfQLx/hKHrJl8s/YA6wGHDuAMxb4NwZxptNR28qACiUOkcQDP03QDlUZMzMjm7H
uhqOednrtNnp9m7ULJhKt4kG8JpXLsK134BNpsqsg+qR5nwAvrp2K8sGhYmw+NEHFxag1Cr9h8yy
m7+NKMybD46JL80vIOIi3prkSeKDCTcl/OenLFNPLmdQtQCFtdhQcoCVEpe6cxRgNu1d6OEDk1MG
CsvvAD+dwi0cqB171A8oil+eg7WTT85PV8nhZ1PnXmQ/GuVcCEHSOzooZWCsHOHvu1XRnHiGgq1C
Sx8pXIqOGYTFM0ztrQKICoEYBSQorRZLUw5+yaWEJakTWwec0OyDSNToSpa2ckDzhqBmwLXOHn0z
T3ELWwtbgSMF/OQuNnyKwvrU6X+3kVl8uDwmK5eeBP3Mivxz0tqLgyBGycxX8UU9ah1TsDP0ibpu
UfbiXukyv0QRru4DfVu0wgmvhF5bjrY5TwT3nuDaPV+OSG8PkjFwjqAOocC2DerhfSJ41+sZfcoP
dWXkf0PNTL7XhUg+DujFRjeXv37tWOAG1G0H8UQwk4skA4NhAzaf5xxBIFBHh+Y/o9kCBUNUmcCO
D5KDR6cD20OM3G8vx147BR0+XDU0zVJ1a14Fr3YjXqgtPAzhHUEx9/QEuV2zWf4H3VJ/wgoaoccw
e8/36hy6HPqk3cvNN+kxJP3C844xkpjhXdFRC42QynfwcIK/BPWEhd4Aa/ZRzwm6b5e/eG1dk+5D
GHagb5rL5xy6NpkAza8co1SR4w4uRAL0SdqlFt10elON+8vx1l47hJLk/QglSFNbDLGnw0Yetd45
4qDrPGtNEiHoX2flo1/B7YVfkyAR6OBm1M7eBRMtY0Vp1V3XcotcuYDEvJQWFwBKELwwTY1fg8r8
+XT3HasZK1/vCJtd1HSfbOs2KFCdO5Voq991ZT5+ippxln0OS5AYg4xubCVDRivFqpJpynJ1r9ie
+nhlkFaSLfIsKSjrafNrZXEroIOPpUmhKUcDwvZXv5q6x5h5ohyPDFi06+ouReqpMRG2yhJYSbRK
nOckQAfkECbz1F3+PSvbYk772Ixcl9zZiy3pWRTHUK9XjonXdw1PUeza/5qSEHwFtbBqx3NhkFe2
4kqSN4fjcoZQ5HBLn89NCFksbkfPOnYpAIStqXjIrfoIukxXbuC1j5u3HnIjNDO0ZeotgFuUIFqd
YxJiyErLQKgPdqt6MRYF+fQlDUpV+3R5PFc2He1SR86JHrxodTmeXoMMixeQeChYaiiTUoxuRqNe
3gZxggLFO6Jpf8rRFl2D5QMRQ8EQL0ybaPCQ/vaxMO2ffUfSlSux13lHHUHTbPJYzeYKcZbR0HDy
qOJOzjGAv/QdRE7oGkVRooPsh3eXP2x15ngbMnkU9q1lmb2jnzHCdvaOCGQ6dwpuWt9gVs2gHxVP
ljEbOt29HHFt4nRVt7kdDN7ay4f9UOG7boBmPiZW3B8loG8QkmFa3SSkb9eq+/MKX55OOvm4SVuE
B5y2WCWT7w+a33I6QXmqnV0sMp92G7B4/VBhtPYc6nrZ7PA8xuYQt2+6fVGhXvvitfOaC5EahjAt
HXGbxT40B9GGoD+h83Sl5e8FDuJIcEqadXv8DyMAvF6ILkRaUcO7ies+OQLq7IJ97wWN/Z7hRzqV
a9J0DM1avMfsrANhyqI7tuOIvArG3d3nGOZRhooBXl7bd0y2yfEzH8COaiyiKbOPe2/09pFilQLR
eRztXdIjCa5iDfWeYIYgu6S0imiws0jBkZ9TKTn4ztGmL7rNNCTINhbKdx8na8SB9PKXrW2c18EW
X9bpoTCbzLOPdkbLtbBGY+OFY3nQZehQ1cnt8krAlX1D94cCvMHXCcNcLGWkjuBsU+E5jnqBlKw3
el9BTX3JO7+7Ug1bW68A6ai80WWAJSDnb3+VwsUhzoPRUPGqrKQ8pE2lPmIw4lsbQ6myA6R7fAYN
B+YWSpIhEGTEIHC9jYpfl4d4JYfX2S9Y4BiWQalscYOPpidNvxqcIyVQtByTxIKnHXNwejsbctjM
1wrL8stQAha78qRamV1Ck6Q7Brk6w34+Ag0tfqxMBiqoDamUFpniS4+F2dbojfRJYPr3cvlTVyaX
HSJoc2okzpSPz+PlAfoarecoRwSjeadMtv8Se4FAokECNL8cayUrIDWf30acwhSiFgvJiUsvzaTu
HZUpQygYd5sRm8hwLh9fDrQyiIZumpx4KtRBS5tfKa+WEfJUeOtEQjnqdg2QDMFk4ElVaij1DV5S
Wf1FRCAJr7y+Vp4+dB0cTlmeP+R9i68Dt+75VTP5dMfwX/kUZL69F3JAit/oEWTeocovg8ci8ENM
WYcy+evyN6/V+DhZabUIOuRUW+eZfvXR2MyZVTl4/gnstuhcyUJygLl2s9I2sJUXYfjylipSCHIm
w+siHpLsG4w+VFPhOKJgfvn3rM0BoDQe3Q6jotqLn2NmeGlmluKfQFBDfxHII9Jhzjj3Y2CgkTGJ
z5cDyrWlbErYetTR2b3LJghIjgKFFIsJsBWELlF0M04pf7u8GXsRUAkazMzxn0Ejad6uhYHanAxE
nxApiVo7f6jC3AAuCQdO3MGeaHPXbrsUFYCuH4MDDiSKt88RtIeJ3U9m2xzTFkRJEzQieezLTvmi
1EX8hEgodWLIEfngP6Bu01Q/L3/m2jKbm9lUVuBra3KxYX20XOoencojJryeFYMqKp3hQyrG7PPQ
ZdYLZkfp7ZCY1kOHAcj+cvDVIdZ0CwDGfEwbi3yirEFMhk7kn5A3rr96IeoTWBVl9Sam1nsl1koG
ZcyZKBuYjhYZ8Pl6DlsBF9UYvSNUaJ7P8IWhNXsY1hUIi/aPVuND1qSmJWpEb3u13yBzrEdXVvHa
B1PgoikAbMeCQ3z+I3wrBehtNd7RQzlob9awsfAShNagBsb0jhetgXEmbbW5iGstL9oMRzyB+QrP
edMOH1ocd55l4ZgHexSYTXlK9slCcxuVdBNqPpbpX80E77m6UibQVWikbPCYzp0rZ+nKXWgApXco
JtDgtJaHdutQR2g72zsWMkXz1ASvpt7k+POqG5SyC7FR0bNCFMGyrgz9amCOcfQeeUfyQjgf+mYw
dbhwlnNEnmtypzKHWuF42s6XSvKMRGewBzkX/r68wNd2l23qXE7kO6jlLA5xurkIvyNJcMw6x9jB
mVPph8C3fwD5ixY7SPT8efLIlDGBaKPy5nL0tTPTpp5DFkzSbi0/uZI1/c2ocY4TPrAIMaHlDyoc
puRNYvZBvw0QUSjesc1IWtnTdHTJuBYJR93XdawXrXe0EJIsNphdNFse9qZ6X/eGeHGQsPsOhcGA
rIBIFD5Csh0/Xf7stU1GPgCOzDJsqYp5WF7dXDnYemr2pnMMUfS+6UgSmn3aWr/bKOjyK/nVWsma
68j5UwaGFG0tcjsNDSIPZzkqdii/32rotHyZ7Np/0MxO3Gd5WoZoF4LPkwEoxd2YRonFCrC8H6pW
t3Q7CrFLB5AhU9PHH5BZM5wr6371In/9C+c1+mo4wgLXp0hywpeDHTzkoxEce/g4N+TAtnU08Jx3
HiukIuHB6xlyybl1cJDc1eRgpVc2/9rMOJCKKPVptDblYnGMvpNAGg+8I4Lb8ee6bkE1QktR1DsU
IHEVuLwOVjafqarU5+dCB3CtxWGrg5fskID1T45eI8Wj47Gl782452hpRu80arbrB0A8XVQla/XK
3ls5bkwV5AhgDhWs2zJ7gPAs0hhI5dHKZkx47wvtSe3xK8BJEnx9qc0VVqraYCwvf/XKpicwwEbe
V6ptLt88pm9RnE6T4NTN+PECeTaX9ZiDBihhTk+9aVqn/13ExRZAyx8R8jD1T4Bti8wVPvn4ToV3
JvYCv6l+U4jG+XI55kruzxUO5EgATGXXLU7zSlg13ESGF1mw5guK/t5sfYX68jtGE5iopoKQUBGY
WKyhUGvx3/RG/8RgO3eA8SrMX3Qr3KOhk8mdPTneP28uoZ9CkYFaD20Adf7yV9tVoUSYxILHhoov
LkybcSD3tA3UuTEHD28vD+PaC/ks2rxjX0XrcNewtZRojhd5u5GcH+19NTMQlkIiNlSc6ruEJ/Ap
c9AgI0Pqs62lB6l15aPXFi3NNAqhtLqp6Cx+RtupA+4gYXjqSjt6mXGfm9FLk8cOMhFXY34NvLKS
DALk4ADSJYQEKnjnnw2FKILCVoanVos1uKFROKDpWzVV8mD64x/1sdH8qSKnewdwOgjuB7XFF/Ty
4M8ftajpzW1ak58BMpgC8PmPsHkCxFgZANZRZjwLSXr+uW9K/6TXqnZlgP9UIy8FW2QiTQeboh1k
eEKFzPkV2u2gHtJItIdqNOAVopQHqp82GKoLhZOLW5y/ke3dDPBhAKdDZaARpBnmD1vJJ7mF1The
636vDgd1d5MKP+/55XGtxbqGFza/EFL7gDZNFdj6IdUalJfpRyE9c3n0V5ccj3mVTAVa5hJhgc2Y
AbrVIVwFnsFNJC4+7oCcLyp7oOuCB91sf14OuT4J6HHOD0pnBoSfz7gXBL4P9IuTUjrAGTcQbMyP
eIuMULGR9s1vOhXtk9sGbZaHLHVMHEYcKyZLahG+vFVhwE5bfO5AAGL/U/y2W70XV+roa7MAyMnG
55oaL5Cn85+Y8f04WFrRKYCrHqFjpCOKj277jVKhaHJlDlaDzaAqXqDUvpbtXeRyrbQ2lfAksDn0
P9ST0jTuhGtkc5jKIPv78vCv3RkGjXtyD9osbxppZWeMFlLt0Qmb9SBBN4Wc/SMSW2hmXw70h6Gw
3GxzHwL8Fnm31BZneNxXBloUaXwySgXNwphn9w947lBuJP6x5RaYIUR5CVL90ITRcOtpUbEHRJ7j
a2eUN2hxd+7ln7S22g1aurx/Kb6ayzQ1aYo20Ho1Otnfo7Dq7oxMKZ+EF4QesBa9Lq9M7Oq98jre
YhnVeu1rUPvDE17lorsdo7FN3VYbIMqqZnBfUnHynnEI8OE5Ndis8OCGvEt/LQ/eccqaAL41unkc
t0sw03yX8FJB1UlmafnHsz3aTVmn/TbAM1zJtddGmesU/BKkBIr3i/1NDu9McOuiU4b4irqpyaCx
22vB0m5UOib6FmiiemWxzSO5XGsmFUKHEh0p1RJFP+BlJEWehqeUUkr26HhD3BxAjnVPhkOu74Zl
jy18W6AUiOvEkNGfuby01rbVjFRTVccy52zs/MTQpnowSrMITtKAb1xKW7FvMZBr6pvLcdYOC/pG
wqahaNpcNudxFMVsPZUdfNJypfvaFyN+tonDXZR26elyqNXly9VAnQhuArrpi+WrNhbZVxL4J1m3
/jd7QLlzW1SJq+GSviv9csAkNhD6HYrF8deiHYtb/o7jvGNqKYwRnlSXVbUYWTwlvRZ5a/8EytCU
+ONmSKejSqzJZy/xlYMypeMd1l9esEXLGwfhy6MwJ0HLlfU6/CL3petN6xR4/Wmy7VbbD10QMeZi
EPVWIvwyS7fhwGvrEO/3lyOv7aM/CF+WM4XBZSogwK1SeW0CsNmicR1E7x6nuI1foONhwYUMSHmN
c7b2rTZdTTA3NFjfnNiIVBrt4FNezlHu/uThQ/GpxizrzvPCAaMrO9XCvd8mSnxl86yutLlI4czH
BhfvYlU7ChXmgsTn6FionH7AWxW4mp+V6sOA+fhtJ5EK2XGu+wG6H5nxy++QQ3KDeMQv8h2Djsa3
JYDRsu7nIXr1FBiLPqBEqjMEo94jnpSaOqinBrkKqxPtji6TemWaVwedXuZcp4HBaC6uSUqO0MbU
JDzNRhIfhwk/Rzsshr9lSkt7M1HH2akK6lHv+E7doiM4d43fsDogJYdIvgbBKZrC6UQHqVWfe6fU
po8eeLNqp9cCyezLMedZXG4l+lSCOgBJgbNEDKLWgf6m0YUn+Pn1tyqqZ7G2yWZotRTxp8vBVofV
0Amlk0i/gZHmMs3CyhbhCWOTGmI8JgQv5I+opedI6yQueAW48/Qn0IG5HHmt1sSrlQwe5VcwH8vn
cmH4uddVqLFKOhrDJtPw8EUDa2r3XVIhumaIAvVkv1ca/y4H27cVCGs8gerBo0j3dOXl8u9ZO0dm
ZDiVSH4WNdDzJU3ulTfd5HCOlF700sWB/VAomNK6DTzKn3E75VcujrV5ptXKpUHJ/W3JyVMSCTNa
o/hiFLbcIjwXNDd0hZX0kMU8pq9gw+ZraLGsuHZRwqZCoZmAhs+/r7TxoJvFf05aUNb2XQs0C/1N
yx/RLkqnenxq2xjZf+zgES4J8Tss3MsDvHZ88SgELAg6jZLTst/r9FmUS8z0yKkVbxdrFv4RkM+R
RvFi52+nr5S9Ngnz3tCx5J7sfEJ6R1G6Kyt+ZdipmOiAM5hqWBrzOnh1dFm6j0QGdcyjzOrQ3lty
1P0dJmiydG0ZWO+ATFgzLBSSFu84YS/OLT2QOA6MCfgMv88fTBgabhcVDRLTutw1QhmvfN5KtcJC
G4KyOk0cUvjFNLeQJ7O26GxkjB31qe5n/baxa/r0EIsOkycneFbbUWgIZHg4OIipQT/68kSv/wQD
iBoXhPmGcau1BqY5MUgKwJHtx760k+JQYiDn30ir6dvPVLI8BTkMx3kJFOh/h6gM8+rm8o9YHGwq
Ff15zGfmNi+YN9BDZXAyG7924fJK0F3eLvP7tApc+MD6vW+m+r2HVuWVL1+srT9BKRAASKGgOgs4
na8tE/2BEGs04Q40ibdtkiV3EqWCjTGm/ZXjc16mr7bz/4SiSQmMjRqINBahbC9Fg6/VBBLSkYpU
rqZssfhDlKgowwfFR9rqn48nCTWUA+DlvPkXN77mTRPNMlW4VR7LD7LBFTnJBOoQ8eBsNVrOKH3G
0XvGk7MKPAU8Bwgr5+OZyhETZGBMbm9T3kSgEQkT/Ff3KjnflVAr44ngB3wtsJwgaJd0grFEmqur
oB0ZiYL5SpHE2FZIoObfJqvRd75hVVdAGysrlIiEo+U6X71y8XFmNKGJXUi3B7C386toOoCvtw6p
EVRYJQbfR1BKV3bFygJlWRIL0h/cGX3xSgisEvgAs+wqqBduzU6P3N7iljWjtD5cXjCL+2ZeoHwX
xRoTzjYjunjfIm+jk5R6qquBVXJj5H92GT3inYa16BZg6eTW+EjuPaS/rizVtY/kMWCQZFLBoT5+
PrB6ZY9ZiB8krj1eukNVt9ngRKbvfcee3rFqpDGXiGhiQn9YnLZOC+pOQzbGjQpfdWep3G0EcuPD
3MFDMLPp3zF/nKn0SsmCEX5bbIjYpPSFwpJw/XnhoDEKlEn30ptAH39fnr61QeR25GwxALVQdT4f
RAwEpdmrueoWyDhWP/oxbc0XbGKDaYc9oXIlOXm7+0C8GSRdczOKB+wi+ZqmSmqxw0FdUJFyFRg5
+5BuHMK7YXKnJlOz/6dfJ2biBG0awdnCs+L862jwFxO2zyi9B6pxoyemcAM5ld9NtEw/Xg61zHPZ
CHMs2FGsxRlcsdjn3LW+YuD36IL8t7KnAp/E6pfZY0VWI1RnVeWhG+rId2dBzOzJrGQco9zSyrT7
XKD9OtzI3jKyK7vz7eHD8wKwFmUY+qtv0LlFNwFSV2LTtX3PQ5CUWzH2f4J7mNKdMQLf2duhBczR
6sJY3F4ekZXJpjZD2ZhXxx8NkvPBpwpa4J/UGa4fpw2675kt77JA2i6yciViQENw5RX39ij6c8pS
cCIHo9O/mG34Bj1P6sxx0TCL3XbkbeXZXXbrNYGK6J1SP2Ia7216kA9XzvglU4TJJxXg6UiyyTFI
f/n8WwOr0dKM/okrg0L1NjgdNVtUgwfaFG3xY+q04T6lMrUBfmA+YFeuvpRdgZ/tNPSfdasc9qkD
uf2fjj8dE/hCYJI4unhqnv8mvLxyLTRzUiM9D+4Nylb7GFH4+wAN86fCsP/Zw+rPENhU4mxAY5yQ
5nzSvEq4KeljYdLq0lUoDX0qZRJLbD86HCAEvmJ7MkMnubK63x5elFTp5LO9mXGox+chmUwb8yJf
c7GVBSGW1vNbog7M3O2Eg1/P5fFclvD5wlnmxYDdDmwH+M4i3CQQ+tN9btW6DqkJ2MWwMetWfhxg
X+3AmuNwMKEJQac9/akE6snxamuLjjFuLDnUxcu/RufbzhNDZz7VqGHPeFAAbOffjnQavupUJdzC
pzWC1cAYbyO/wVbucpy3u5g4rGpqUZD+kEU4j6PWsuuSYJRumI3B5xSj3nszEel9mnfKxkjsn5fD
rXwWUBC8+cjqaf0ugTqoIWd+oA+aGw+McYDf7xPWlurz5SgrC4ev4VqA1wsMbtlbxn/NL6ZMlW4O
vexzgyAThp1x398jzNBeK/S8PYPp6839XAiDGjSixbGEfzIC1MKTrl4HwY8AD7oftoXo4G3YtUq9
L4xmUA6YHWHu8Y+/knIZxyH3OqngsplMD4WaBrgsnkVTixeQXqFUXrflth4V9cvlWCvLhFgO2xBE
NNnuYjnaIsfyWIdQY4xBehdwWO4irZhdZp1gH1hxcAXHvxqP2xYmKkgayvHny7K2zQEFSQTkzXjy
bhJ0de4szP9u6XJgwjX2+v4d30dBhSyQ25SH93k80trKrJoRE2psRfeOHIWbx561jefH2OiZzbUb
ZU4XzvY39zWbm+QFsLe09UXKqcVjoNmlrbtlNVmVW+DJ+knBeazclF5V72GDWGITWZVO47eocbq0
kto5oGoHcDQT1VYrrh45b3YNP2kuVyLsARkOvcXzMZiwaa8MpTBQFYyje371uM+GtKR4OMZXzto3
00sovppCJVRQIFOLuyuIqimkoKi7k0iKJ79oh0MwDcG+iepi3wnbuLKc3hw7xKNizq3lwOgxrUXy
ZoSep+SpplMFrPBgqVMtKzbTKJDGvLyO3gQCrc5pwPCB44djs1hHg63UJhTx/KCJ3v/EVBp3RiyD
Kx37t1H4X1OGmrf9rGCwWDwh9idZ2uDuJnJFS/doj0oEqb0hGXCBvvxBbxYFYFL4K2wKVHocy1nc
D5OW6M2QN/YBRFT8C+iMeYNUSbETsdr/Q3UwjlAcYECQUg7hVUTQ8wWYWAJCrlbahzAGgkArqtl5
pqI9eFpzn6iKdwUs+HYUeV1SsgUtaJNPLivXHe0l4HqFfdDNcdhr2jTdw8NSbi4PoLNc6zp5I3DX
mcdAHQty+flXoRdMIzyH29wrvUA5FFuerLqt+7w1d9hISL/bdK1h9ah1Wgwp2sKZdzA1EAF3oYK9
EoCQWCLCXtdWAhsjS5ptEsMe2fi84yoXWqD4XtJw/guvo+pTDwHnA3Ib2rPhxTp2smUyfikQXr33
YlN+6oe2UTd+i1n5loYQvhF95Bu/oqEp2i3KnerjgC7mj6CX9BZLmY33TUSVbUd9FXfwtJLOdEd1
iVMJyC8GPTC7kKs2rUp9QU4O6VdHJkqOQknXdA9eYWFVlycxblFaracQrRC28aqk/5HKCQeqzqJs
8eDXOr4tHAllgxF64z/lddc3bptaCm6mRokHC22WNHcp+qa4I8VYue/NXvriGU/F+jdEizQ7tFRn
9t7kCbHpjGHqf2uQFzBDH9iN+17Xwh6J5sqIU31bJfBsd5Qyh7S4w07WJrUyB6OOb4QRtZq2wUQQ
H3J87OM2/ZAhCRbscUIxvL80fWgxUdE5l7chjj3pbVPQxNraQVrSI8WosioZPL3lRU96GJZuD9bc
9zAkMFPTP8yGcziKZc0w/JUWJdj7ngJPB60SSuOxo88b4+6MUqVzqLGU1ndX1uLi0qEFZrDH4DQB
gNBtY3GLN1k1iSLo/H3oR/khKvRml4pc4Izt6xNYDSxc/HwKbzM8PPZVY3tX4i+3Agk2CRkbgsOE
qsey89lNdT4ioBrtPXPI7xqr/uF1iGqbsG1cnHSaz1c+dxkPOBNnFpeMybsd+sHiezE0D5IJx5k7
X4O26vaOxNRxGnAM2GP7qUGcD9Kwv9Uluqu3Fr3tZl+j2Xw/TJizHawB6vHB0qNwcjuvVL19WVYq
Vo4lXNCNT9sh/o4OEFgtEDiD+pi3aux9QhOMVqqWkWo+jYOv3vWNptHDFw7/xmg9fUlJi7tj4yOi
vZdlL5udacVUEQwtxha8qs0GCeu0F96HtMtznHt9CRSvt3wyk7jys+pbTWvNcsNYCTA+jDtsAyU6
3h9ir9UfBKZt+Wa+BH+qXdjp+6qMouzJqQIEFPpGDcSNjGT8t9CjGJMsteTJAyJbi5zn3pLFxzrq
/G/MFC52opumxwhfiu7RMpRp3/f47H7q6zRW7/mtQ/gTB0ND/4pZtD89NNNYawdPK6384PfIdtnb
LBYyvjHj2rwFQlD3z+GQZfZhxHMy2TrxoD2COxzD3/DFswPvS69F9jsnQdkbMmyUTQTHijKCacRm
vTFFVFXjLg6rVJ7Kxi+H4qbHLqi4sUuclw5WFPni81D4jtVswt6cjDvJW1HZdZVT+s/aGKnDJ5PW
1O+GNEvcU8gS/qEYELfZQMNO0r1HSxgvBKjM3enySuQptdh6dC/o2M3PdGDFVN/ne/bV87kOwp4C
EM5tfoRNSb0tqa1Ybt7MGz5Q8tzHCpVtX7k2Wkufk8Eb/nZ8joXnIvO41OO8AdpdV8jYb6B1+u3N
ZGXhT9XOgic/5wrfp53udVv0FAt9H7IhfAwnJY6xIF0HwIZpiKz2B9Z4H22zVJUYaI2TaJgvNc+f
O8Xvi5cJIZ3UnRUk872q9gZq/iUGcTid9HCYHjBBR02+obebI+ONmPeAt6nex49KGoXhPivT2TCu
HvLAPupjrU/fTGWyjZOskvwnRq4adka6aOtbO/Qx3WkjVaNryXkgkydnxKT1r3D0nIKDCPvj8akx
k1zg2Bq3+xSJ/Mh1gsSpkLh3NETHrURL0OTKIlQSkwJPlg7lDvS2pwBsK+cZtC/wxGUZ7sKpQxle
BJHvuRFluSdd5k79FGZZ5n0zzbTDrVBXx/I2bK18dCOf3f0I2Kbo94wNhR4v1KI7D5IUPmjYItTj
S6/riHhLdZgs1wg7dRMjiS5fqr7PbhDkHeItaItWvR1xgfLuFVLuF8XAQTDGBHjoay5JWY0YGAJ4
ib7g+SRPU5V6LYqhFbsP6SWlDKpdmqA7tlM16I87TNRjY4fqLH5NdBuC3NzWkluOfnuuIyNva1jO
Fbu8KwDfm0Eeqh9QrfKsXxao9QlPWS1P901QtT2+gMLB74CUxfgKmKmOPweqQIYCEXH7zohs/1eF
4ebHAv8bccvwq+OutIbo1LB//BtENJjkCKpbqew8Y5IHTY0ia9NjFm1si8HXTl6thcYGIFO44+rU
ykOIu/P4Iws7R3zAqscafxROrTFNkFuTpyEOknCTlN7w2W9tK9pKtel3WVhPw6bpkuzGp90c7NBe
91nHXhgY0E9tLwJA2xtZ8gWFIO+7rhSN9iGEwsaERxjlumZdpDdGr4zyMxZYY/hQ97ZDHafo8vCz
p9VpJA99YoXWrVOx+mH3ho1WlTvqMXG6n/Q+Gz9PYjD+wvmzVRLUnqA3bTDz45WH/Rf2m4fM55q7
8UsReOYevEetb6OomKIf6JcL/dh7wBtIyxEVHe4DmF/6XTAFNlazItYeKoxX+pvx/1F2Xr1xM1cY
/kUE2MstuU27aiu5yL4hbNlm7xwOyV+fh8qNxf2ghQMkCJwvZtnhzDnveUvtmvZd7DWOcZpDpdA2
mMDVw5Y8iyzy49kdIZBWRNb9Yqg1eCf+LosyNTQEGXwOQeQ4AkbY0kVJPBqoGJVkDioN7rNvZF1X
fx+0xsi3XWfrr2S66sbrUNekncS49UdnRRjtF1NDIkmS8mhM+0nqZhV4dZychBiz6a6FpzYCCHG6
bHPG3DdgDAplH7F16KFFQ3YIzvOIgXdqU0fjGNiyiF9UvmgCC2UhPpNqpSt/qL6M0jeasKqPhpJI
DZK5qv2K1DhVroAib8PZvxtrwCwAA3gJyz4AkW/VWpp0EdnIuPaIrDPqt8KoRH6j45XVbsoW4+og
rbrkR15W7meztJqCAAqndh5dczKoXkdw9FuljBJ1KcfJlsSN3XHDJxqDFOuZiAR2n2oTWayisD19
7bI+PZrkZVrPpZmZX12rJztNS7xc3NhYU7hXJizaGm1iiIPCCcRXhf2wzI/enyNeDyEzjIzhKDGE
rXd5qap3wqb7q/u2fEgnNfO2PXFmie9FYxhvFBXy0VRWBoYocX9U3OmbyZTgt6pXOWHMxTR8NsXw
yw2lbl/pfC6OPG4V8Zq+WFpAj11Lv0zmdy1yU3mU9gTV7C2oilwqXEp03R+zhIQuN0nVe0cl7W+3
sJvyfxxR8LJwoFnmpAi66WKX+vCvQ9cUMVO10FaPPejZZ8YhZERVA9RckbJZ4gFN1fXxQX9RcaI1
5ZzHogwFJr/RqoVNTUHKbNOpRwVxfL7X5nAilcRhXDv6qdVpRPmIVlGeP77q22Dt/aKHuUrRoTN4
g1u/Hk5FU5liY1tbx4xupTy77UykZgBO1r4ahFLbxJgMc+jzzmNlq4i2GPd1XHCYmqNizY+kZ7Fj
u6RK/bGmabYCAjEGQi1C+KgdXnth91PKbiDobDHfdHySUtxbzH8afVMMQgzZlVnD2/3+/TxMYvFd
WWY84P8esNz7H04nc6+RBvyakmrTuIvCDqkKSZWMoKnbk/Cxzkyl8xmPFEUQ5rP9Wksp5C0AeXxP
ZAw1ZZ/pzZfSYx9d0ifinbDSXD2qI4Eme1wQUH5XcTHJU23kw/dUb9N8m0yKsgunzCivIA2X1Z+L
7Ii+DSyacfoFisIHgNElCXJHyCSpCsWjrqqNoiPRlb5ORYjRYZS4R0UHz5n8dtKdOSBUJwt13xCt
55yzoZsLMoTyfPiUIu5Od1FplSQIS5HoAcV4fm/z3+r7Nmf8dWVRX+w54GYLePF/NB0o4/2vgfO1
k1nG6B6jzpU3NbXdAxC/d4tZhPNbtFIJ+AfKa2jQ5VXBd4GbMeda6NjrjdwzSLvTcTI51blDGFGb
tp48VNIZ3Mcon/L4E7lHvXsL61GfX658T8sT/b3+GKi6OE7AlKFid9S1orJkNA7AVRcnAmq8W1e6
HZm6mcGZmTBxfVSaRtZ+2hhm52tdbekPcdZ01g7GG5b5WRuqw4EfL7mfiJBvS5+0aSvfj4WOyXek
52KD+ENJSXyqyz8dz2js6iysve8fP8Wy17x/CAw9QdIcRKmoYd+Okr92v6jrYqGrpXJ0bFKbvST6
Ia1++s2+ZD1yrEfbSYvFQ9VZ1u/JmsMrGOWboG51eagpODc7DOYRva2QQ3Rd8CJ5uJNJBrZ7tJ1e
Iy6UAqrYkJaUkcptxGbz7ADCNtQvVveoD7M1BmGdFc43uLNVtMVrhCo9GOYiLH665GPdkTPsVrts
pnGG21o53ejHaimVbc553ZLHJ1y9h9wbW7eTnpjEI5pmqGxJq4BH6Jdxbf4yLZKYfDlO9riLeqyQ
tkljxNGJOZinnwSpT64/YfyrfKt7Gv70xjQkIbxAbp5KRKrW4x5E0BAg6Me/15pZuQCsEElh3FE2
MkFZH5hkpsPJINntJO2IkAvDm/qj1s3yHly+2oNmpCePibuvatGveiSb2chF/+Pjm1gvGgomDODf
HGlhTzF7ff+te1WdRCH5dKcSwW1/Q9AjaYZ83lp6ZFIINmvgKKRuTK2VhC9alZqczASXhd0/3wZz
dpycYMhDE18vnnGepebmcX/KsI4yttJ2xkDUqkZElB4XGgmcSb+1oky5G8YihxqZV1fW7xs49Pf6
5U040FQAj+DGQ+FevYmWTCbNTOLmJMM5cvdxT3yR3w1u697MvSAVOAnHobmlUWx/4sTm6lvo89V9
1o9LaJyC+OfY5FEkg3roCbUVbTK0mxaPnaz3e1Wf+oM7qCLdpUPe3VazWo4/Qn5jjyiFyj3haEb0
peLk9bHzopbQJbdtantniVnZh0omyisTsDXQz+My218elIMXu8AVQCFRXmP/6lQnxbVfR9VVhg3B
0F/jpq/NKzX6xaR9uRYoCLQFfl+miatrYVDh5gld6okstVe8jTvTD/MisbZDMyX7WoDtIpQ0nGpH
hlbxGS+5eENSlPgGrjjcQLfrrkmq1nUbezy2hMy/sNzFdXLt0kIUwSjbKW1Pik55HPQ9mUwl2ps+
UC2A2EDvkvmaL8obU/r9CmPawUtYsmXYPNZVG9uJrY5NL07JQkg42VZOlu1Q6d1wkBmEXp9cTSRe
p05VIuV5sou8fmgIZdtkU44T+xwDs714wDUPSewp0bb08vZEf6o7ALytJn6ZpY5yxLHnPNynTB8w
A8AsINmUWZba3waLHFfasjKR1n0LJijPmJlx3tKd9y+KWSVKusO5QNk3JUg9gWbm6N7DTW+iK2vv
oj7i9cPgQjqJ1mshiK4WRC1DxSyjoTph1drfT7FFWHdGkm5+0Bh7ugu1nAi91uoa7B1FX7/OuLG6
Oy1N5RS4HWv0CD9f3SSwSJKgTu34S14TsngYZ00hP5LIv5vBCsU1AfMFK4wbx2SNjhOzNQdX/FWh
2pewCmJZtSfHYQE/dBVn+h3xWulW06YqPzUZ+eLq3FrEsOq5FT8og5l1AbT9bNwh7kqcrx9vnP/x
bUGUAfKGG0TdDOr9fgMn3XRyyUoZ2TmN+jTaA+RMMRqPmlY9iMaNH6X0wkfaPf2mRXmKnWE9GvXC
kR2/Ri1szCvF4398WWgEkHYtMQ7QAlc/7RgXIaV5bpw60HBAq5noW0cr573ZQCKYVWbbV654cY7S
PSyEXBtS3EJzXisUiGLNtVBR+5Mhh6gNZI0hR2D0pNVv+DGLuvRbU+rdk5byD21d3NaAvwC+IPJk
uWFd+UUuXwCPz03gsoEF0sXdSMcMI7W225PVkdl+k8/M8LAEMQf7JzlzSb3pqsJUbj5eBstb/Wtr
oUqgd4KOvHxRKGDXVnKD7pByWNjMOeypGgJtEvMnZWp6i6oiIY30n6/GPMlhLg/kQt2ylPJ/VZrE
3pVsDY61bUASy+2czyphstj/HY0iT/98fDHz4tE0RAFQ1xlJ89G9fQB/XSybbJQ22Wxu535uAUAZ
8DBVVYwrPcDlG2TpwKyhBVmsjdazo9qzRieEt79NimqWd4PW2bjoCGbyB/zZwvBKC78GdpZBFT0H
tn8LqkMKz4Km/PVYkzrEIrRS+1zyHWlpUM1eR2xtJEKXNo+dT+4l2TzRTaFRh7VBqeMjt/FEmP9U
Fh7NlnEVvW5IzOMwbAtz7uZm05bRzAzYrAmhtNO0qVPfHRRSSfcf/ybrfZC7h4+whHEQH4HL8NoZ
dxoA4h1zts+dZxeP9OheCiJqktoIbnY3V3bxXREYOsxhik8sOZ35U1HX8qU29bS7Urktq+2vtb/c
C7dAOY92A4BsTWkTE/HBFekBT2XkdJofmZFNOO2ofZdt7DzH4+Ij6Hj5FYrJ6jPnqotYhH/xxTHi
WQ94yhTLbiGH4ezKMvwVirj4RGzkPP9UyqarNvlgyumaw8eCZb5/Uq6JaexiHk+Dt6bRlAWUHeYM
6nnit/Fu6jGeylNtVqVb+GWY6y4jDCyJ9oSQFlW39UY7r78pHPTzZvJk1BKc16tDeGU3WLUQy5uA
lAZsA3BD7b7OZ6lnM8zHoRvPajZveyef7IDFcSP11LSCsTbLI7lk7ERA+aVxiGFXtdcKzKW3/OvF
sPupbAzQVQ2+0KWVev8xZU6f9NkUaueS2GRiveshsfdkgc/KiyFD9XHuS1lucUVoB9LUpy4mXUCV
xbFE66BmRyPOKs2HtU4kXeSyHV0bxL9N2t/fIBsFICFjcDp0bvT9DbZVi/Oi2tuwJhptTo/IObwO
Y8AmridfEnqm3JrtNIw3DAxIePQ1MaNpS1tkeWfVld6wa+EyMD2DoWVyxJVGXj6Tmxt1p5Cc65u5
4tT900JqMRPkd8wwYAXKotthjytDvxUi1YB/y1APR6xd2v65GEk3gI8wkc+3yetacfuNHinaQSsm
S+5GjQjWh9Ar62xHcHea+aJ2h+nsNq0NFqLgYrltB2qhbUqCmnKswsRqAyFm+cka+sTY5ii5hR6A
uaX9PVQD3TzXGSFgEyZ1qbQfy26crE1JLvYc2DGRWQd9TFQE75mqPHFX+QuQEwQFyQ9KXm0uE6pk
NZuKo2jGe2QAZvEYUq0C7P3b3sZigvFPW4Splwewu+5WaqWCcWf22lk2crgtvbAAc5gmIoPTWiuC
0kxzfZPlWSIxFxPhRh8lrhNRvMwGVW+6QmpYVsb7lUNeAeMjKrvF/GGtGOsraUaiMpunfg4fZDfG
B49JRCDJAUB9G2Z/XLMMD9oQVld2m/+8MPQNIDE+cfaT90tWkWatZ2XdPo2eGR8Y+hW+U0LX44+L
x9SdlJeOhoGIeTsrDld+ghUex08A6Z5HhpoJgYUx+vtrx3XOWhin+KmWGClvumZIPeYJcG9JhbHJ
xsHYw/iUDJoTzGqdPElE719zLy2ubCyX7wDaIjejQ5MEW1vrABRGvm2Kbd2TcFjpZqjpvpYX020x
TO1eNZvkR4rXSZAT6Pfl41ewOtR4AyAhbxw8Zikwp1c7Wl7rjIiLSjm7Wjimu9wa4umW2PDU3Jgw
NTfAWIPmVzUZwFeeWXt7qvdLjmfFCQ29rwGr2l2N1NQEXmHrdfmTXDB/sGqjyZfuZVK1HGhm4VJW
bs5ZP3vj4nbpmeX8TJwS7VY/eUYabxJlTEkNUwaGTJ4uvPGH2ySR8nmEijWlv3FA8OTdBMmGmWxa
yHjfR7pXBaMnw/x2xMgG7Xyc6ZNv1+MYMxdtNcbtWdmeKhlVxSbv+Aq3/cDYrnBTnfRwVR2RUkJV
gFFHBDzBXRjPtnfhHJvZDrC2GnbAKgpOVwS9ie4ThVn1aBvT/D1kBwzPJIM09n6EtlJu4XGTEUzn
nXb7zknMJph7myzy2Baq8zr3SCOCCGZVeLTo4dkc+lby/zXi1H4M3ai4LVNGyPsJGXoXVLqiC14V
L6w/tn3TOZtax7hv4wzYgwdFp9twHBhjNs/Q49PuEaP2vjjJ0UoNfKg1l7lwZQ2hVgZxWSTMtcdi
zHZOO7pPKE+cynfisCU4Jx1pQrt0Hr9ZdmF9X9p5F9qc6B4hD5X2XiQDVjU2RVERxHKQ7SKRlwe3
KBX5RZpTe8iSMYURZhutcislJZ7v1jgZb+2UATbHVDlASAk8rTPTX61kPrwZluCach9Njdl8x+3M
sR8XIdT8CI1a0W4gNVpdHEweSQIdFZERUMUZM9kqslTvUnbgtNnNcm7NTVsIjjfc7/mkx6o2+m+t
rSG9Rl+ag3FAZvyNmM19LGUhv+jVNLq+DhWj3ERlVXsbvYC+oQ65nm/mPPIOMKtokgK1YKAVeHEM
+wI9mnuMmySc9pZ0q++VVzHZlu6cfqWtzL3NpCyEJDs3yibQUZa30x7WIYZKldGl3r6e63oioGrJ
7Wort/OQw1gx4QiTlKnYWmbr5TeTMebqjauVw88mL6KMrBSrqic2zcH93NF4GrciwqkU3VqsNIyk
+sEpDk2e6mnAhjCc8GJ2zOce+RmshwncLtmY2IRNDyyEvPjR6ZQ59+GoV/JGsbzZwudeSeu9I5S+
gDYps+IEytBbn5C2RMPt3KhW5w9jrL/O85TxccnaU08SZ14rY+yXNLFP8naRb8fKrPeFI03tkwIv
aI52NiHdN1C3ShLBl6KGiqpw1M+jgsHDRtEwk0adE1rVLnXhphT3RVXIWtlaMQhuMKdZdx7MKsV5
dxaT5YusUMIrrPrLTRLJDONXinAwPBC998cEPGX4LHbSY+sR6RuofO42xW7kdiJA6nOFM8KxZmTx
rwcyH93S16ONXRBUc3U2AVDDQ0EV9pTlzFmKIk8+uZj8vnpOB1Bd8T1rJ9Ds8KHsvfYao/LyQLIs
RLJ0HEwWQXtWIHXhqh2pUIZ1ZjHPmuYLdxRG4RNcaSApTWyTEOCpGO7hP6ISI+00S+LDxyfTGm7h
aLLwKoDVaSJngDW0egE2TqvQZ5PkqRxVSqM2j7KHjrHUjUna6bMxqObBMqbkQECpcx49NDFKnyhX
OtBVu85N8FESHb8Q7zmb11lOmBaOuYcp1lNuFRoeY2WC4e1xbtsp/GxprX3NW3rV7r1dDxtJaiHg
AQgGq4fOC5BbM5/rJ0dV43OlOfHvPsR7GGVA/qDiM2f8exmK6ymWo4u8lrZ27TA31MjQGqOsnnD7
KMuDUo7ZuIWyZvotac/ORhOx695PjfxSRkq6Z6DcQeyljrtr0QY9fvyjX647G6fZJQKHZbd4NLz/
0oj2nL1a0+on2VaEwfV1c4uHoBVIiBWnjPHNGBQR+4Ek0vzK9/YfHznVCHYCAAqoyC4qIYfzOScs
/cnAKet+EIa6GaUlfozAyv6UW3S1aZ8+ffy8lz83rkEokTBNYJGTJf7+eXOtwZVoqtOnQcAlrZOU
84+Mb7IJx6TeMSiCJfnxFdcciOWzMrBZweYLW0Hoy6tPW9qk7CB5NM9ZMkPRLZXKAMew3Xg4RJyp
GqpqK9/NRs0grm9MjDT9kFCp/iv7gFLf1m6znMR9VDVHYeZGeg86wXEchvr8zJ1D/WdbKeaYwILJ
8H5NTiGgGWfTSPioFuId1/kiaaniNh8/2MXSwbUAMgTbM16TDnzY968SgUwFgWFInwsnzZGhd9gf
EpmOmKUe1IPjJRXEDsAhqI9YU155qytsgsW6oHnsV9QSTPfWtjFZ2kujGOv82bRiuesUlSVDjYRm
N2+Csh2yQ6lkxoMBq5JEqVR7/vjZ1+j8cv0FJOM/mYmjFFrW2V8on4PKHMZ1qz7xtUgjUNLcg4ji
Dtbv0RuSM4iV6Tez6nS4qdjlJ1HHee5jpe58hllQMDcsrH9tLNi7HE49cIhFlGWuVzbD9kbJUSen
WZI/GYguDqprzCHUdNM6pNkQ3g5ze23WffE9EfXJp0veJ6J17N5W2+cMGT4EAzefmlAJ3dM0GMVt
SNwzZMfGyw6YCInXj1/9xQEBtM+YbRnkMuUj3OP9m48VqgH83qYnMSrFp65Rqicn0dJ9nFNXf3yp
ix2KUhILBJr0ZQDD5OT9paIohggtvei5juv2ayX1bzJx7VNJY1/g6yqyra3U1xJKLz+rRVIHj01F
no410+p3bJnuwXdswqekM6IT3ZobqFpTUeCF1r3dOM6pIWI69/myr4UuXb5arkw4NGNdoDBW9/vn
nfWxGrNcxM8VqMwBoRh8Xm1oo4ewve6rxiiHv+5dO6ozSkJCshg5E5y7fr0Vi5nuKXGeKDya9gxt
QjbUWXNWSJSbhdn9Vh1MAD7NqHVj1BNaAeBI8Z36diVG2NrLIRv7Xd9raE/0WvnlNg05dV2SFI/S
JYVnZ8ACaf1ZSRNIyuBL8bFxs45MYuJqetfvRB93zOnjsNn0DiZvbWAiLbmRUqvEI3W4Jl61xPXy
+8xyG5X+KjO18QEPOhc5l4Jw9iBkVyYMY5zmS10kxecmzeMcPmSC0y/ZDdGM96DavGpsCNmmsrGE
xGSrMwbfZpe+71qBOIeSWoVFFJftb7czp8KfRFf3d1bfKd9SeNriHips9yVuK+WFqK/uNZ81I92i
G5sfbasIzYCkNqu/VfF6ejLHYn6F9EzbWbSlhrEToHKAUKnKyYPWQ+HnUxTfSUPHQFaq+ZQe+yKt
nkSoif6GBJfZ2lTMJAIMlqGyRYydSl/0xawGODHLYqva4xwdnGlSA8VF6fqlGTXF24uoq//I1CXr
1M6Rvu5zV5Xxc0nPrvxudUI4HyGhpxsKymrcWR5Rd6cQgOU2So1c8YF0+z/8G/o95aV89exBGluz
F0npA9cMnxU5NfrXqq3LY9txLhyRmBnuNpGhSDdTrIlvBmd6tUV/hscA0F03QNmGn+5jGJ5QMvPn
9kYXrQXVWc+qyr6f8mhmbqoy4Xp06ZPGnatWU3trglokn60uLZpNSJ83Bp1GkPVhxIQVtCBmih5Y
Jlkc5AgWGhoBpBe+qESKSx7hk+KumUBNAnvuteGLYzVZeMSFatCH7ayHyZwFdFpe/b3QYeL4VhOV
XwTyu2yDr7nYD5MbG89jtZApDD1vIZZQisYYfNM2+rGOs2igwIseN0lVuS/A9p792rRwpTcYlvSf
m4hI9aDXUyc9kd5aVpup1ybzFrPCorpBS5D8EJGh2LsqShSa+MEQRGsMtUxfI46prxF8ve9FXhat
r6hkAkDB8qz7NIncu75FrLJtQhk6LwDfVb0BtJscf9ZrVHYO6z/2E4RhCQo4Yf1i8++7s7DkeC8U
KKsbqKqMCwSbmyD8qWcelpD48ZKnKKUes362Fx/zxLaf3BC4/xbZBFhTO3gquYyUIgjGi0w2wscC
spm2XZY0yQPujOO483oyn8ihG02v9/FjjaXPrU5qurELhkeBFSulsSPQIK/8sIMWdagTFhvfTVaM
W8fpuCOYIYZ1l8Zt/9KWUrzORqP9yjUWd0BaoDnedoPXfS/x1kpuy3BIq5txKmu8JCbb9k28oDH7
7wqruFHHEJs8pSqTF0uUXfErbN3eBAwQ+PLrItVfG7S44YHIQ6/084LKe4MnLnwOMn+a9gYqb24B
a8jCPKMoqG1cqFvZv4bdNGTHAZv5+TkVVq4dymbCDItJlpLtm2wsLF/va9QgrEc0HC6nxQHfrJHB
YtVmGG/EQ4Y1UpLUgQrLf9hAnDJG9gYnijcqyT7mjRKLNDo6Tlji4unoBMG5aaGHYHd5om36sDXv
nXl0pnSTVlaS7ChXbSBCM69f0DknRC9ZIYpYooBw5cSryzSmrZLq8a6kgLA+90YoxN0QAqQFheaW
LWRKWxDBHen2Fxk2CNlCs23vBG9VWJtmQr1wMupYm3f6sPhPmgRVF7vRsupt2ukMEDITBXUAUTq1
nzwbYkSOqCM27WBsMqystCqDX1wiV9zyF+jN3kbB+zubEvl7Tuvys6FpnTgMHj/QfdhPzogMRJ3J
EE4qBRjesbof9QCz9R75jjNQS5ErHUxGbcTHqVcVLHniPh+dDSK2St8riODcc1yP7Z9KeqniO3ml
/FYQ/w8IMTyr2TZG6Fzz03nL0H1/kOK1C0eeAnBRxVvG+3PbqeseqszQPLtRHI83nSzdm7jBsmCD
W6jT575Vd/afKCNmHJhLUZBR8jVqpdoyeBKQ/7YYBWRWkCespK3VmMVvzWlbEGAZ1n1geT08LbzH
5a0zJcW1lJvLKgvxyVI+UuxAcljz8yLbgR+kxe1zgXdZzXklvO2YwzFVbCz1t6YdD5skj9r8SiN+
2UJQsKIrAI5nvHgxDvJalcyTvq+fDZSRHO1eWxX7XrjIKWZCBNhx+17qQTJM8kVmopG+nLNovHIX
lwU0pbO+MOjQKTIbWP12DRBsLiutep4RFfxsuC68p1gisYsrJUAapt78a1GLHJxuH+SCSTc19PvF
YhrS5G1OxhM8gOi2i6203qimWz6O1tQ9DVASkWZXQv7zc3JZiDM2IBvSZXXVMM1tV+hdJI0nScSg
6hPMseNIce+zfC7ubbt6/venpBcCDMbX6rLphtw6lYbeGU+wILvv45RamG1GIhihDU2BsMru0DRq
/q9oCtN7G79aILTFP21tdVfVEJbSIc6fLUE74kdegxFJVQwPaIx7pP9kb/s9czW0j517zQHocj3D
X4MzBjsLqOGCeJIUaglmNrhPQtYoweCwQtDWvSRoDSvuNiIzk0M3AysGNXKWr1KGaKA+fuv/cQtw
IN8S02Bu0KW9X1uQBdpxEFn53I+Z4k8yw7pRaqTg+lHj1QzH59KPVOm8lJ7iDdgfWMMVhcbl58RW
yEAPlwbMqc119wSGqw5Z43TPtDnGnnGi7DF/wu7djNLyqSMt+/PHj3xxQW9hnDr86ASfACut0J1G
7VIFMrf+rAkzuWskKkuZmNaRmU5zNDDWuoK6XKK0AIcwISxAnQW8XAOWTmXrJhrS8NmqyrZhdmQv
bs0elBFfKEpU7WSV2J/l7DqfTFtAdNcNWT0oUAmvmbFcgiDLrfDcbCJ812gT3v/cjoVWs0mH8Nks
hcRxxyzvXbepcVQgzZ6BapnsdK1UNjJSw2/YK+ekZ7TG93gS2lPtzphhfPxb/McNWUC4C6WM34I5
86phnwwGQC772ycNl4dblSHIN5HjYxgkFqo5fLe6ZNPAYQIe0+fpGEUaDUnm8TVYeq3+7If6mvXZ
xReB1ZK1eN6+/VbMXt+/ItJWvabV4pzZi9qOfuco7o++y+V3M56tWzaLl8nqjAOWA+pNRuzovzrD
Y3AIVZah+7JUUFKufiJv0kMrF3l7Vpqkjo9oWdr80alLl/xbT8cL16ktZGUf/w7rE52L8lUg3kQ/
x0Rl7btbRiXpzbnrPmbYg/zqe7rmfcef6ntd5QzY2mPRip0hi6a9su2vwRP2P6yyYIvB5gWhX29A
qmghqykA+RBYvJ9hX9h3dTVr5jYlqdPbWnOqfMuxqTCDzsY88+bj516z5/BPRF+FgRjCPah/0Dre
/9pw9doWlXh0rspm/DHqCnLici7qwOjy7Bvyq37vYXh99ir8c0czE59rMcy+SwF+Dbu62Ce4l8VL
E/POxdEcqPv9vShNSBYVc/mzViTTcTHg29JFpYcQo6qToUWt7QvPi0LMVLpiH7pz9mVo59A4XHkn
y3X+Lk65PCDtW34Nr+WCEp4mmiEkYPF5GtTypp2m4t5sR4c+EHLSa4s/3g/HHLtno3SV3wCUEZpp
68omfbksbHAtOMTsmYBzayabl+FUkOaDdRYDw83ALkVaoYow1c+t2pvTJjZFKQKy4UrbJ9RC/GtE
xZLDTE0AcAnbh2JKf/9bCBxT07FRxzMWIsU508ZiNzvCC0hmrva5IZUbXtG1unoNr3FRV8Pqkixl
ojHUNT4fKpYx1EUkzl0/k/9sh6VX+zK3lBuQnXT/8c+8PgaXy/BuKX5QP/EJrPa5BL5A2xSadnbV
XEQ+phhgFUUX/klGNdxF5GQHH19wvbG+XRAyB1wxLPSp49+/0q4YO5ki0j6b8+wdxmEu7+x4TKZ7
CBfDDes4+8IM29qC4Tp8YXMeu9uP7+C/HpldnUIHnjpSm9UHZlaTVrVqo55nTLvCHZjXMN1HItJ2
YZlo2k3OCC+/Mhi/WMi8Zqj7vD08SHRavvdPncAsKbpsUs9WJBLcZfq5OwCtCDNQ3cExbkGRihcQ
wbAIzCqMf338xP/xzpezhC0dsIXCevXEFQ174YS1cSaYwbN8xHbt13pxCM56jJIOnF7pvoxBqRAL
OAH2YsqVV36xpA3EPQzucPXkK4Zl/f7xGTbU6qTo+nlm/tNvzKRWzJtMwwmu9cIoubLE1rqepZqj
J4MMr/PYi5ju/eW6uMQ4C2XmuUxxEtw0zWChMOgrU95CQuirvegyHEuKMO4NtJA2hMzKykblJzQS
wwCxHgbjIEoYZlHiJVjdekOeG/5gxtCWgsasu+LUd5NaOziPkvfErCy1giq16JJqR7h+rXfxFm0/
jjz+bMNlzQNaVXi4QxcDiSd1PeAfMrqJtRmtpejvyWh+SIYx7a+wojWDZ323jfMuqKnx7F0KGtqb
1bsYkr5immSfSdgDchqqc4qJlomiB1exSoSU83GSOyeRkI7djb3cm7Vd/hBuPL1ggDPsYY2q127q
4mxBIbNwNpbVaCyebO9vKjb1wYpx3jlrJWD3PlGi1rsVil4ILcjdUtnzwmtQRtwzvG3d64Wyj9jF
kqdUq8trjhUXVQ83g4cfTGAagiUC9P3NwHqL23ms5rNO8E+Ox0scbpJpnIbA0Wpri75Z+mlGbPXH
H+V/XRaJ8xI6QM3jrmsO5FEOnjWVdnYwi7FuFLu1YalXMah109SDcttBiNp1Td9f4ZH+x8fIecYu
sJxodJzL//7XCHRsUXDC6FPP0NCyP3brzpu4RQsPbchTmytPuVZxLt8ivEUuSH9LZb8+zTjsSm+e
B/Ucohb5FsEOEoGgLysB+vJ4A1NgTk8Q9+UmFrWjb5tIMrDQyrS90WAX37qtMw2PePzYL4NOqp/f
KLPt+GPUqpvW7tNpK2umEc8CanYc4LCTOBv8mJpDgpZ58KusLr2NKZMc2Ug7LKx3beoTH/dPrAmu
9THLuv3rY4OgDIyHUJ8YOgRQNA/vX22W5iR1QtxGV5ln3afea7SHNLcb5hrMZFI/CwlAOgK7Dg9t
2YnybIBUCZ88wzT+gt66vKLEWG38nHHUtGiR3sijzCaXNfjXT03J6hHvN2a3GWYOLeGX4ZzNgZpp
nbFBD07z47MMqy96YpdyIyfUc35KxJlx5fh7U06/ezG0vUsXg0yCKp+v7f2NdFbrzaNlp7dpaI7E
fZaV7ORLZcFWDJjKZNgUTk4L2J50zHT9shtsh8hArb8lVkYQ8+K2vUUoF3hjqLEDV/+j7Dx6I7e6
LfqLCDCHKVlRVZK6pFanCdHqr82cLi/jr3+LehOLJahgw2gPbJhF8vKGc/Zem+2Kr3SeJrSgMgrV
/Wsm0QiTC83L2anFlEP7IPU5sEOUwTeW0/UWXUU74WJuQQnNDp2VZvVYM2toVKPKjbNSObSxs7Yb
HglX9OKTV9QGEVN16GgPHpNcDoE+cRW4W3NRHNvcGo3959PIG9743aPlx5Ddzdy+IDuuEr3U3oMm
2bXmCRydOSKKR4oZggdLMJKDMiyG4mtaO3GsbVIwYfjP2izvkyAPB9G2fpPpcqRRnYbwWKUd/cAg
jfez7SPX2iUoaFkOLZmdik5F36rD7kPDibpapT6UF8oJzVXzU3e76gm9Y6NtssKT4qyEibp0bPSp
IOxSZPTFElm0ftyNYxNoXmk8ytEFy5x3hAKf4RCJOzcG/7Zd8m1kYPTILWnvMC5/FG03lTsyk8d7
AJfsu2XWN9Eu0rR6fMEgkXyTPWrUjQTh90dx0G6cq9aMMWu0lfvHTQqoH0Uh+v8VIfV/n11Dy2GB
oVrsK4Ksxr3tKPUpryy4nbLQOfESvNsc4KrhKnDCFI2vD5MvIceKijc24Jbq7M7Orck7UbZRmv3Q
ONoxI8I34QbNftp+/obftsSrN4zum9BkjjAW25rVaknukQXTVonPuqhlehxkWtYaEAKYyb7X1ukx
1ocwuesgYyytC9WN9doXwhl3A+B87Mt9Fp5ZDKRO4KmsUvoqWBT+9nPW9vfJSA/zRVVyV7yimO4I
g7XoHhxhkWbP2Zxo5Z73rOJctgiqzjZjm42TPyopuMFAS0IdNXhr5m/zquNKCjReCif180ew2j7z
waG4p1LHFpJOAzPA++mj08apiaTnnRzUxn9r17H29pxAbdPM8IuqcJLye+rjnM3j0rsxh75ZNd8/
fpId3mwP1N4xBq4u7jlTNIMUdk8D+3PcLTIdkJG3dlq+OnGVRi/spHMHmJan/aZSYCUvLd5x+9Vy
h4REAjBMfWArxNGC+5BS+KXmTI8G2uxeu9PSbEpfqAChUvBzN++7MYitWvnGyJrTyrfCInoIm1hN
NjAU3XbYzJh8dkjgM+9bpMXeoxvOS5p2w5cpOCum7gNLuVc9wEutskM7iuZ11Ea65jc22W/PfPVY
6Angt8PgRQF7/VhmK+VYWavWaSTotMLTDtTPe9CsptuiZGjancGBbm8VaZntY0spfpgKHzgtQ9dq
5hr+FBruv42I7eROpXmS+KVUqPJ4okEFnlL7KHck99i0CiPOSSan/D6kZSncRirbirYXC2mJ6Qhv
VpGzZlhuajZ7RN9RscGC5dm/LEL5tGetGd3q3s2SqN04bdryBi13gjM5pol5FGTKN8/0uErjSwat
uD9LXJZ09+NxroNBSyZra9KAZw9Y1LqGDsGdy70o1XB4hvfIY+V3ORdRAAx4IDg6fSoRzdGVHu1J
1Fjj6yb8XqX0MJhlOVhOWyiEJvnjoQHhoOXLUV4QD1LZkeWYQiJuEMuHJqIMeGHeklJdKrX4J0ky
FyZfzU752+ef1vXSjJKTShNNl8WtfLWYoRdw2KGm8bmpErP7n9cP+i/SD9x+T9JrVBP3NWtsrJqw
1B2f1pMTwKyC3opvPbVo19slJMAYwveMKkVTo7ssS7RpP0eVNW5MoupsQHxe8m1S6iF5sCK3cg4d
Ejzj1ne6OlQskwQ7Lvy7bHk04i2Xk9C/NjtJrlqgPzrtlNdLX9DOhPsbSlWU/5lbvcz/aG5axr7U
wnkLmXlKtlO8GDR7hy950zlaHAlfhFOr37NRzLRH8aYsToU0XiL49AuOqwAd9qtKrN55juKMhc5S
h8ZgTZ3j/kfd5k78p4l7sS1ngAPe1mta0ws8mbL2utE8PnuUWhJU/rTC65it4I3N9gfTJL/JpJWD
HtzFgP/+CeCAcXO38KaTjaavxQzjdV8MxTS6eyYPXT2ZokcG7/Vd0t6nUp2TW2lqqzPN8gocXIA0
hCloWFf6f5oXIy3bXjt1NgXj+0yq0b0wO4kBPg9VjsRpAdMJrvEsdp8P4+srs/1B/b9shkAPrikH
xjCw9W9FepZFgYolFyIQhLy/IDZo9SD3nHGjQGP78vlV16ZxbphKLb57PFkmA29d15GWKgyJQ/yk
RUUvQKG5kREdwnwJkGdFKqsfXUNSQDAYQ50F8JAUi6ldUbRdoUrdbTd5N7XDqZnSce8Sg2X66hyl
/aWsy1w/Mm6HIoe4W8rovz8vEyYfGmC4gJgnVhUZVcvcNE565YSxz9X2QBpV7IQzSUlPFXJ9ljer
/6Z1rAA3LryMwffLBu0vTtmoSt7wkMu//9dXWgy0QfVujs8gEethQ/RYdzBVhB978krmg8xG7fvn
L2l13l3eEaYQXg4MRP5c6/ZpsFSjItPk7MZpN6JK5Nj9onYRiG5kN6PV3+qmXn+GNLAh+TClYlVk
aXx/iwh0uiZOE8Zi6lXmjrsbzE3P3jn8wjbaTR5dNdRq9I9t/NoR6tNePr/hDx4x3T1KfcRlLY2V
1X6Rw5aTAizwTk1XpndjuJyXWZrUS0fv4V7Pw/lWGOjbKf79WyVEYsEPwBJiWlmnFNBizetCjRwO
vpoDmWmkan/B3ybak6JWovmRRzJpg2wUCDpjcG6oU0ordr8Mde1EO7btk8g4CQLWfsbLCeFVV6fC
vtVo/GCxs4Coo7eh+QtbYl0JVZXBqT1bROfGC9lw+5PSZ/OffpDdgzLBD/FFkeAhyZbWd5bH9eMS
xbRgmGWoPcZlLctohwNHkWdbIrH3bb2IlQevzG3a9RMmtIMyGtarEmqKSDYdL6HcRU7RR/+tU8eY
tkxUNWj46VkBIFgVGsquqeeW3vC5GjXtLo1SVDa9msTKIYlzhMi+YrC12OJxLOtbfmzTvPqE8d6S
isq+gV49fq/347swrDTLxtQhfHWovxBo2f+wXPRypY9kHtmuUw8Rs9YsVZdMHhmGNp853V3+1Kp0
YzmcpXp0HtPzBNxasA3qyuL3bKKoe0npTs7fSFPoEAoqiVf9bJrJOFh21kPxl0O8HO1lBJxq67mQ
IoNxLkoEuo7TtNt28JTx3GgYKf6IRqkT8RgPcduKLQGpaRn5U51V9GuG3i6d82jQQ/3ak3pwhLVW
m7u2gD/n67mxSI+J8mp9GK/lb77Vjr0N5j47iKgS/xoMNRrznVnnC77p82/3eh1bZC9L/4cOBaX6
1bycQXtejuHR2WWuKjaK13K2ceNZRRDcmsN+bm13kwkLBvN/vjDOLQYTGgWUTWudD2xHDlMReRM0
xruMQwjZCaKPoWSSl86psijSM46OWye7D05XCyqEdhCfpEnM22o9cOKCfXgfzqdFkuw4gUh7W+wm
AJ25X+Vu/1cd6zT0e6jt3l1ouvO9kGUpt2E7mApibBOi8ZCk7ilNJ3fbs71zltqaFu5mDyo6dnSv
gLmtQpP8HmYZ/Kq2Lab2nq235h5CKgDTKfam1D71k9XL3/kE8/9BcUA2Pc2Nmf3ux4ZChdIMUEys
EJz1sKU4Dt9+05pZWPYbgEq3yL1vS8T7+XSBC7OTZQXBgquvhsFS8XaMUvVQAlcpvl1a0GJjyKyc
nhrYKt/4VNgSwJLwvnKyqX5CGu/dcYNvdW7R9VJdL/dlmSr/Q/8JdPfzofLBr+PbN6gu2lTv8QCs
q3k9zfI4dDGv5t2MyQwOwxAfTS3hlOTNmevsI61q74e4s8MXvR4LdtakdSQNIB1ccl89bKvGBi5T
Yv7up1ok5n8ezBRh2drgMcLkxHf0foaSDiXWEcvlubeG9E51U3wCQnDUiY6mZKDsSS4mqdVEH1yK
G+eQ69V3ORDb6Mj0hdSwljIMk5yzHog8QRCt+w8RMOgPHZEc6Jh3iGvsOjF3N97HVdkZXCp1VXbe
7pJasPZ/6E5a62moF2drxBp+6sgex+YfDu5eJOUFS8T8Twbyy69R1321xYAetxm86qLCu6uPn/+Y
q5Izq//S7FscTbhD1o/eSZ0afW9D4dae1SHIXJ0UIaErxfcogsAboJQECbfTarSMd0nllL/TSjOV
7sbPWGtr3948VTz25ngVryvOCD7dWs9beU7nXpmSABWx2m/Ymroj3BVr1MwvFlSwxw6orBLAqrfy
Szc3Pck6dOpwNfiDMbox8Q0qIsDnphp604YaEErlpc0VM7wwGSrxsQW2VR8Wmnb8ZUbYZd/aqdtX
A4q1AL01AF5sTcs29v1gzgk0KIwmac9R6Wbpr9Qw4vIJca0Lb57+5p2JuLeCG820DZAUyB+mgDwZ
voloyHaJrRDdwdKlgepQKI+XwI+pogVM7c7PEHd7+YxivXxSaXnBccjn8FeY9U7kN/jP801VF+5L
4nQVudHaxKpD9zB09lqZo/4Hd9EkZr6BrG8Od1aVJTjq4nBcjP6pqylyI4l/Kg5hFxYuXAHdin7Z
ZCr1G1PJVGtLY7QCIhPGHK1nvSWzx7LKrniIrNzw6Nd65q9wSDXlTo663T4p+WgvezMbqwCeGhdR
qKYnB2mJhB5ihsTh2PF5NL42mFL6tUr3dksy+6AfbXCg4SEeNXh7Vq6ztYMK6hgJjdd5/m1nNK3f
IoDrqPZDIdD753bmojdrBzdXvtsAurHYx4YAMvz593K14MNJWk6ObJ0RJVjrFo0Fw90iUyY6K3ap
da+x1eMbC3FJ3hGYpMAXi9l1LDKGW5P41SmFC7PC0DJwOIoxV70fVjKu6Y24SImneZEtV5YSH1p7
0Jt/yGNI2ruk0WrnIIBaV8HEjPZqDaX9c86bTEhfHTNv+hlZHKPorqV05pjlkqrsqBuTanAXmRpx
sb6EE/0as5LdiidcKwb5vBHs0mZ7k4IDKV+1+PUxm41CL9Ozp1B82Wvp5GyMycLlYIjwTPMGxD2p
vwRXh/mQ7wsKOHFgpprhO1nmkIsBlf5G9WWtInv7TUx+mJOZcMCBrVYdMBKqFHlRnBnzciL3xTRT
NLuVcM5thGknIJ+F7QIZIsaujRrxWjqh9xNzFemYilEN3bfPh9bVVIytEyTgkhq5HEPXjV5KyjYe
u1A/q1gF+KrjfDt3wHPwbDntj97CMCdawJ14ZQ9pIsOnzy//5uh8t4nh+hyGAFAjLuLMv/y+fx31
R1ixbAwU7wxnvS/+TktX7MKgHJodXTIMTqYj6oX1nMX24Ph6WUS5EUwl9Drwehbq+mZxglVGSl3O
SPSXIu0V7xiTvJvJoNbtRMtuVbX5Se9/sgvAAun5Yhu9pgpUhhMbMuWFEeyjvOCStu5YLwb2w/Sa
96ZryBt5EldfoYsSl94olkdMlaya758RqFD8j91gnZ0RLluXVc6zm8tJ+DpeyWfs5xjXCvTBj2Uf
Oze6stcHORqHiwQLYQ62XFbK1cXJMSKwxTPODFq3zI5Kq9XfpKlWhPoMbkRSinSMmFZ9WeMf0bdW
0qZW6I+TIFXHwRmHE5MBgDORfp/qx8SRvMbSnar7Oh8ycVmAPdMeU2IOGINALj0QcI0vQ9OP9AuA
fhtx4CpeN2eAcrJkelZVxXT/ZJrI/ppZmRA2pSd9FmiFMcWBToDA1wS/1ehPkOGcLTngWAhJO5Le
qVTHSidhrG89XECIxhMEOabeWOmGWU7RNpOqltFPvavEeUhjVAZ+jrbQ6IKI3I7LaGj4dW+M//XU
zuzEzKSBw3CWiHRvtXDTeaQg3ajl3Sj6ykIUJGfCf2ZH3aNq7p7wmpLuZS3xTuyZTpPVFTscetVB
rQnNYrmQ+8kU2p2pxe5TWg4g023yzHyv8G6dwq5+qany13ICY8PKjn61FtjWmLmlUwi8mZl1UHDn
/q+iV3FIdKRgta5WJKHF3z9/PB9cc4ETUgeEk8r1V9ekeFENYasMd3kDdiAZ6z4IVb0MsOgPB40t
kZ8YTn9jyK9rgcxGCOEQVbIzpEburEpjdVpjoHab7lDSkP9qOUAAQXSUhvRblYbMjRGwvOB/zyZv
V2P2W6YSmGXu6hYd6Sk0YNXuUJMMSQmuTFS/AzhVbyZtjBmgHsip/3j0Wa651GZQWTDqCH95/01H
ej80DekhBwT01neQSmLe1G6UlQ8m6jJStxSRfy0k+7wbF/7o0bIac1ZdujAcDN9fGHyCF4aW1h0q
2YqNM1jVvMOznbQ+ug7nVp3k6tFSeaYTvqQrLD2rNcdB2AiJSg7+x8Ic482Y2enWK+AiEQn+KmrO
Op8P1re6y7tXyfVwTHBBxExLGuv7u+sKb8D0OdsHAfM6J/apmaIO6fGimP+CGcwcAqeb7fnRTqb6
TmRKbZ9zskbqL00hKDo0sxb9YhXUE8haigIUTRpIWFJsfMpGt1Prp6vl6u+GGW3c6hOcpo09VOnX
MsVotmWJ9bxD4pb6Bf4XnMqsxPN/LoVnDwcvyYv4xZtm6Fe7UobYrbcMODP8k0SFpf2OhYeYgapr
JechaNRO5n8ExS/86k1k4SEuUquJQU5WFBHLMgll0HRF90eHBpecVNBr+Y4cHyf6nnHm744tmqpN
Q2RbdCQJr28Cw5ws5nNmWf08sAvfli7aq0A0BipHfXD6qkFwYWgcv8oYA3g5RSVaY6fvxVcn9bLq
7+cv64OxQWHSo37msbtV1zG2imZyEMPOf5yqSJu/6nGqoQMr1L/DKObuIZ8y/caHfjX2USUs3AeK
WBhZrDW93kt69ppWnhwzoeUPKEA1sUNrqP5SEplU289vb71lIBTl/3s2Bphttg2rL7yoKkkRZUqO
OimhBoUVipaw7ceNG5KqipSy3pYtXCrfU4pbtpQPbhTF0wLjhB1CoWG1XbGSwQ0LPMx85GNIN1hX
7yKtNu7NWe//fH6b6yozt7l4K11k0+xPAD6+/+Jysu04KQr7wBlm8Bu9SskSIVgtvfHuPriOiyqZ
huWyWXXWPE/Na+EyV4l7iAAemN97tR+su0KYandrhrxa8aCRQMvAZkfaAFPJaoZMEp1kCuQ5ByTg
4SMd6OFJjVxIGEVZz6Tm5jQKvaHPb7SDrt8Z5VzSZtlZ4+O80t5xEo8tq0Zs7xTAjnbOhGZz1xth
e98rtMaePn9tq9H5pvfkQ6D4Bg+ZosXqJjXKE53oR+NSp160zTNiTG2jIbVVGEZ9wGaflz5HN+cf
pYzNw+fXXp843i5OEXoRmuJjIn32/ZgxoQZmbRvqF82DvoVz3MvCJmjduRfHCUys8dz26bAfndog
tU2xynsPF29OlrKlnqJ4dqdtZMnBol9AXuR92vbDY5aVrr75/IeuZqi33+nRL+PgjSySMuH736lF
xP2QOK9dxOSo3/QyTNMga8cuYGnIy41wRfL8+RWvXwsNBVpey5ZgoVqtrkjlU0UmI/QL6XZz9NiV
U/sSE408bUan1yQGM1X7CWk4jo6G05rfPr/66iTK/WoAcd7+XHoa6wLlJHujpmqoX7oFlN6OmvXH
Ca0+UErYdAq5pRv8rd6uzRFGtIo93xgX14+bEjrlfIoGC/LKW+3DuEsTgflsXKKa1Jq+qskBtQr9
xYMZrAW1a8r5xhy9+ubebpg/AB1RFYCVsxqI4CM7j8R78xKS5jMGmWMCQqlS6ixm0ug3VAireeX/
L0a7GZcWD5lT5PvRRGCcqrd1aV3kRFX+YXSk8g88CUDItqGO90QSxuz4ZH/8/KV+dI8UVvnbwTLn
ru+RR5oqBWPtQocoe1UUlCcBdSvnzoRm+R9PKG/3uGDDOJdr3oKsen+POriKQaKRvFBdZi+djopy
sftQfYS/iUgpxg62qdpuvNFn1ZbF9F/7vrfrLjb/xRdgs5FfLbZ6nNhCr0LzUkezR6aCCeJfdJ1T
B1ZijJuyLNr/tYBocKkrRPDOVrTFIKb//PxRf/wzyPFaEGGsHtrqFSsVhZxRccxLbygasDQj29kA
oQGSRaVy0mRs39npVP+Z4sR9QOIW4kxNbjkW1gWu5WEgc2Et1vhMbVro718CUfCyali3eQlt1xy1
CSLQHsxGhNQpSoBt9sj5vszZaJcYYzJgLt4wzMuEEucHjMzNdGNp++DDhibH7oBmOMzRtW/fFGaZ
ZyIzL02RISMUSbyDz61vU8fLzjKsxY15+3rIw4xjzwXnnKvS/Xr/AOIUyw9Rw+GXucGc4LeiqL+r
OcL+koqIuDGHXE+a7HuWchSUenZB65XUo2Cn1HqdXbSxLrtHKdLZ2I/t0G8MW4nJTXWT3tmUcdP8
tEkY+uGpPSQs//ORdz230Irj7MPkTVHzyrUuqakqlTVVl6pri1d+Txekw0B9LqsKd96HYaSfspAQ
oM8ve/VimacZ7fjUOanDdV09aI1FqY8GMBAoRsZyRxfcx3x9JPutbnc1/f0bt3l9PdruqKsXBT0m
uXU5uYL3PyEoDi9VNsbhkXTI+AdcjzEGoxS1cpuZ4/zf+oTo9bkkD3SpuDCDrrfxJQkBsJtc79Ja
su6OlWcl+yZ3iEiurXIc9upsm7fKm+uy+dtFF5s1J2dG1pUbJ7bpD+VVET3lmh4RBETqmfgBwcmd
v47taKYb0bIhvtMbL7+nXIH3ePIIN11w3sV4bGQjmm0/2LFy48O6GuuwjoiL4Mi2uF/ZiL//sLx4
smoMaN6lcGT3kglytYBBufCIKCCYj32TcTamn5xfyr4oOeo7yQ1P2gcjAM87mkkVxzGdmNUv6LWi
qYxpip56grru9CjRf4YVJE5XiigLMi2PbjWpl//ju6WFe4YavCB7EVGDGX1/z2NIbgBgEO8Cdn1W
TpWRF8e8dl2+5pF088yda3MTJwSoBhQl6Kl9/oldzWUmhhwQEJysMMDRKH9/+Vzr0dpB4nqKETel
uyFz8n0LszfeW/TKbnxf1/dKaPJyn4teyULb8P5ivSGTMhya7ClVFHms0Ql/na3G+IWr74cHU24H
hhM3A5AiKD6f3+f12rm8U0ij7MOQSpnraxsVvF4HquhTCjTnG4xgc080mHqUgyJ+2rFVwbpDKCJD
BSnSUCb/jFCtbnzsH3x4CzyY2hwm8gW4udoQljapP/DanYvRkkAqaMVL+ZyMkWI9ukhOZnqWsBEf
Ejz3S6jsqIQHUymz0deaIS3Jcor1sxj0eb4x7N9O7O9HIQQQ5ByowN96AathoEBkr+Mx9S7Ey0/R
lzRyBtotQzTviLuryh3Q+ikkrDhSu5Nrt0kTkLPTbmNEdNHBJdEFFFg6hGkA2CMFTleNxXdZN1V9
iiwbAx6RrBB0U/oPu87xxn+oevdfJOz5+YkcwXoIaMQ19TanGfB048WvZBFMdpQQlkWE6VVnFVs9
8zTNZs2RPR+Y7SqCSD7DCWxYvpStHImlPokICdBMKA8AaU75pKNad0R2dtT+Vm7F1TLKT+GHoJC0
TegO6wJ7x6rj2OEYXpCsWTTEcyP6FtmacLatOkS9X7gu8rTIFunz5w/hgwuzplEOw/3HUWRd3bAh
6FchM9DFs4RGmoueRz/oO2T9Hpg4oWzZ3H+No1iZb3x117MLGzKVxhbdbYMbXxXamQeI2M3H6ElK
Sysg52tNgCi90chvHdMbVf3rjemSzQHnlZoKZzx1fcBzazRhPdTxpy7Po7+IodpsL/vUkI+DMnjW
dgIltMTF2Ag3C2S31TPgNaXeGFrWGJtWbZQbn9VHkw6nlWU1exNtrM8NShRJs+nt+CkZSuelZjF/
6CoV45lmgETNZNL4RZ6Nx6IwQ7xVSj+iMIzl/vO3/0YhW33dbwSNxYVLNW6tfUaHDNtJRt5lULqy
PpqJMrs+4Q068UFYNedtkVQ95L0kE8AWe8f6EVktcMTazNPuMFZKGb6ExiRDXzFzoovRsccI1Rvn
USdg6wvOkLjwc2pmTRBOY/k8kbxgBS4FYfkAwWtK/M4sovs5ivO/Tse+g8p6aZyFBwd2F2VGmjy7
atLFASoVF6yjBWqLdkUGghpUcmjfaZrIt1aH4HMX10oyBWGDsmRvVVLZd7kLYd0KYfPj7VVDbwMk
p0r+EMXeUKfvyOPJ0slIg7Zn3BND0rZEVlpaG/uLdhShlDekqs/2tvyCAr+fzhJb4LChRx43d6o2
q8Zvw8rN6a6Vpj5tR/K7iNiI3QpJZtLMj8SDGr9qr9SweWVp8vL5y3s71K1fHqxsFg5wb3g6Vpvg
vqtyS2/s8CLNcvrfVA7NvI9dxbY3eA4SM6jId8BoNGGI9IuWdOZXnZUs8rvUK/Jd1krR+6Jv5IMJ
zDXye7fq/sCsbJIgC6u2vrGfeGvwrH7uInrQOPJzXOAnv1/jk3LENRN5yiWey6Lf4ErFmFZF4aRy
bSuOT73e581jJFvV3Sto2QQBPgMHmbYIe9OvoahyphKD0Te+MnaquWVod/Sx2jTy58HQXudQZRwY
uVr/1oY0e3YKNTW3EEHVcaNJKGVb7NfFo1WT975VEPVw4bbA7whgVG8Y5X1m8g8wLse84Xn5ddxP
zVYi17j1/S8bmvXDwPPMERFt67L0v38YKvUYcpC88ELf3FB/s9ARSuJjeYgj+mFTbf4o6cQRKjxM
pfqA9dm78xJVqe7wzqmDFYQ9kaoVRZ9bR9jrfS4CPbK0TM7N+L2s1cRsS8es7MkonzLa9eLREPH8
M8UYlDygrLYOOKfa18/H8fUVKcZSdWNfT7cXE8b7RxGPhqyrzCuecODpKnE/NHmnwumFH7UT/azq
lpT5owtCDWK6oxVKKXr59//SnaANo7MQtvVTYQ/ugRWQ6Japy5P/1Ui7tL3ahnV7+Pwer5dZ6vao
l1nHPyo855FSeLPW1U9wx1vLNwlQb3Nj1oKuKNPA6ArgjIJO2o3LXh+b2N8sPS6KfktYwfKz/nWn
BcYW10qc8mnwmtB5SMA1V0Hqjc3/CDDCdE2/f/ZALS9t5pkcZRv1m96J7sZi/8ED54vn8Ea/B5ae
txpTvdMnumAH8wQ2jBCbFmkf82H80zZxlVfsBW/spj+4Hn5o+kJwQGn0rY8ucowGBfKTeKqIE9oX
VfjLKxGyAaRt92Qaxk+fv9wPFnNujb4vwwYy4VW4ZgmkaJgmo3kKyS/QdukUYx1yoZeHfi6MaSfY
b8Rb9jiafuopJ7Mo9VWePGnjILMbJ+WP7h0fE9Pjm7hrHYuqgk0hWaIXT1EYDvtIn+uzkWnGjPcX
lQYq61sA0LdW+vupbDFTsofkK4bEtSZ40B4zgTd0aE4TkyDNMFatV+pjo3eYa4dSeio6gYirjbi0
SuYQokq8x48qWMESbZcxyEBPGxeutloqBgx4zcF5D+GS0EIz44TdGCYhvFGploHazWgxOqaRGC9d
Z/w0+irrd7FQsW4OLoxqxKZVa33xRudWKvoH3/Ai06C7j2ibz2nZ0v7rY/LMVDFGW+ZPjejyr2qc
2zuc73gwUmO4q+s5O7LuHW8MrWXye/9w6YYsThq2ijY2wtWiWei5XYpwdp5MMKBPvE6kE/po/GoG
oe9tpU2/076Wu9jreNJRZNd3jaYpehAimyrIONSm//xt0STSCfJhzVpYm6spZfJk4rQgI58i1HUE
NU9kGBeEdI0oaV39XGeA727sHK6H9FJNxlFE/wIh+9pPBKliyNI+c55yTDoKQHZ4rzyE6SVJQZXg
nxXjja3V9emEKxqkKC71voWn+/5VD0SsoLLjilk4zz/jRJpBPs+J7QuS1refv2JcLOt3TOoIvKNl
/WPa4j7fXw1NVcMmL/aYpZ25+x2bErwJfG4k1K9UYdqx3UUYiHsQlzLRyfUbMhjWUdxF5gtfdu79
AD+ntKrPF9VMJzClCqkLYZvmB6uyc/Uv31trw8hJe3dTZSj3fks9JCHUCmdkcCnpv+IAGSG6G1UC
C9E2SvZb4NfHozpiyPwaSSMyHxZsc+bXFlY9HoSWdsZv6lMYUO5GvZ7Y5/dU7/INai5luiPNQ7/X
o6K1ugDCkwqt37Q6nRPl5OkvCmc0FgIKC1854/YzcYkmSZ1WYYQ7UnRIjcY422W+kobOd6c3+odl
Q58dBEKYnTWMsdw0KYXfzcD3CEMFUzw5eIoKLDUYSDdUX7DVStXP2HKGQT2I+eIqjedsc8vrX2OT
GMyNa1XqYyEH9VkbLW2yfas0+/CYplUdnu04chEIJ5p1KdywLaEH5tp3q8zaCeG7Fn5JqxHTZgFb
QWwqQ+p/2Y9axreSz7A6VZFFqivOweZ1JmHkt+ionu07VWtPfM8KDB2M87OfZdWUfBUV/VaDBPYf
5Ec2l8SMmimgjRQ+FRn1KGCsWRYUPVW6TdXk7QkEa5UGSTM6TzbA/29hNPRfMycL//SZp+U+xfey
OPZ6FP2okQL+pTKphVuY1030DINhNoIi4xzg54A+jICEH5k/lEYfDg+pOlSvUH84RU1aSvW3MbyY
tICcrBLIJfoU7SfKhfUm8VpVAqYv29cZe457irU4bUi2cwktImnMi3ccEiPz3p1D6V0QPRAgQCXJ
Prn6NLxQ7azSHdb38sQ2zfUCYRPwwaoQw52Zkqm52HMp5RZTWCT9NLXrmsPZMgE4hJM5vgrY55fl
ONXvrtaH7IGbijfz1LvddsYscIeiu9B9c1C74XlycQZu5plw+60Is+ZvHcLPZLunDnNQhU6Xv3Q0
D3XiFSqQ+Wbfas5XEr3D18HkePuM7XnsT66aKU3g1F0Y7+OCfFsKMlMvNmFTTXNQY201JSYKSzLM
abb9FpJuSNDS9S62KXGSy+cVERycJFIbNx3ddkL4xljjLObVULMTKnBqkKoNdHJb77UffUlGwk+t
bkz9MYJy3T0bPP4fVHCq/tWMHXI3fVIL9OoYR/lwVntNVL+iAU3whU7sTF1tQDq9JY+8df50bZQO
/7RxYtoPLczMeVeAxZj82nblXaUm3ugvJhWDVwTd1Mpa77E2Q2GdskioI3ahHl/OJIjoDoZp4NS0
CckYeQCPaBV3/If5VhLLMdoBNEaqkzl7pQUSzV7h4IacOL8VVhYTMKjW8pjPDYruWcpp9nOklqpv
RcXsbKbZbJwnuHtRxfvNWnejFGrbB1I0w6OY51k7cvxR9kjGLW+P0xYBnIxsEl+Sbkr6XelJkhT1
Jv8/ys5jOW4l26JfhAh4M0X5KnpS0pUmCBkSNgFkwuPr34J68MQqBSvUHT3q7psECpl5zD5rTwCL
AaHEB3dG8vbS23Wg7njeqPqUZdlINlkoWHqGNN0HpkBiY2OLVry2i6j1ylV5ETBwa6PioPaOqAaX
67P6okW5pMa1ekLFYzqPEbDSnImYCHpczwDH0Z6ZiNtFRZRf0zNcXF/0qRAX47dHuI26ePnv/4hU
ULzFfk+C9+QWpfYrr+KXlpJFujaxDWv+NbZ3AKKTJtL8W/K3c3dF3caziXEcH65JX22rehY/ElIb
lPmT4zyZrZquBLiX0Tb9CIeOO08GlwANxfunm6ksgUwzsaCBCr1B2KTfpWNV/mISxrgzVDMemWuw
dsbs9NOq8btIhmNv//fxrX2eWdHjRrFC7ZJTncr4hXabJqdgQko8m5NVmaFV0wQzuir9oVVFtlV6
Rio143U3Yq4yQHxUovvnjhSTG/gPUbtmpC+4GGIUFUpTnMeKZ+aPZbTVM3N81YqOJkWuuHiPOJaa
V/LJy0KqA4uQgJQnJqEl33n/7vGtgyTGKfHUWGkVFg72MJkn41vZSGIDHAfruwEHcn89NUXzo66Y
f6bcPSFhsyn2/mtcyP5a8OzkOgSjzDa+/2NAxVExNMvxyR/Aa06Z0a4AObQwMpzWewxa7dpU/V/2
FS1A8jukQogKzkXFyLO9ueis6cmpCya+ZeLshZUPn6e2iq6hCM4Pj+UDo79POWQhT8IieP9wbuZr
UezH1XPnKDNeB1YbwJuUWHcGXtbeJJ1SD/QfxevH37XPP/bPfINlbbjCdPOZ+aIrchbeJ0MND0+Z
9bPPWFx0H5Ul3xMbsfkyW0m8q+O+iteiJN+6tTAe+vLx6ucveFl9Ma9gY6N+o+V7/tBO1NfgGp8p
AkGVF2XlPYJZ6w9u02Nr8/Fi52kFc0uUuNCpEpFDALHOgnxvzjPLZdjr2RxafcT4KUhCZIujv6GN
Zv6w4zpJrix50U2jk09ajsEgc8eA9c9roEg6hwq9tXwRmgUkOlzYbRaeSaWXEZZJEe8RRw7G50of
idWJ5+dgjV7G+lHFJp1P5cfGtAKx5sEoSnS9D+Mx87Mtwl7zxrEilwvWirVmlQhweGTYfbAFmQa6
v4KA0//StXj8MiEF/VpA2nOfP36hl58sDwdYiMRpETmfD08EDv9I0y/blw53yLdFqnijyA9e8nac
VtrYuKd0HrLPHy96oelkQTpICyKAag8K1uWL/uOyE13s1zPTYi94lEPUEgok2qrz0pgGY+c5hwTH
7zV2loJ5+Ek53tE3amyiGk1ZOwvH8zo03G6qd6Sz4z6YiHL2TLW013Svy2X/fmMtLFUOKqJbqJDn
xfrUQQ+Ty8Z8nlRZQ1amVtLurKL9R6k5Q+WsE/BaycEpNZ6jc422iqk3W+ZzL5ts2paz98tBcJau
jF6nyfHxy//bQ3EY8jyksGze8/0q8tpuwPE9a6WGy1Uel8nBw19runLvXJ4Lyxr/v85ZhoxePisG
HTMOcgHpMxeDDCGEBjNFa7o+6Mg+fqy/LQcLW8f9dBkDOm/OYfPk1aM/W89pZZaEbHV6cpy0+Kkn
eXmtNnr5Cil8I2Nfzl2WPFcfpFnZeklqkmlE+fB10OrIDXuqmp/+9ZGo6i8TP8v+ZPDh7DqRUjdV
Rg/5JR6lgX9s185cm/TaVmmmzB8fL3ZxiSzYmQVuRGNXJ0Q5O1ldkKyGj2Pji1XlnVonogx+kPhB
MPc7e7pBJJa+OGlWv81Mfg1XooKLU2hZHP0hM9N0fbmv358HiAWsOace8ULWhMdgwNy4xTChH4RZ
FBfRrq3z8mBE7nz494eG50AEjBZuGe99vy7DN4w/eip7SVoV0crBI2hTel38MmO5/FLlS1o/dLqb
hrYj3X++zBAwUEZBMMZ0KpLbs9U9XPE0q5aMbmUUS60hZ1BuLLXvdiPrQ5c012pyF1tkWY/Qmo8W
bS9Yp/dPi7QzSgSqwhdQzL52TAZD1NuxiwrEM1BIgvXHL/dilwBvW5RXC6gLJ45zjprpAiEk9MIz
VMWtoHIi7F/BXF8z7bqgUdOMX8R2S2DJQKZ1HlLadlJwz4rpxU8pj3zDRNyCMyz9GF881Xe3bkEl
bW92bhBtLBpX1FgHV0q5K51gOhZe6hRh4Q7NvI9SpwU669RQZ/DobYaErHdS81G6slAvvp/U+0rX
lYEdmdaJVd7PuLICwiCrD9uSjL7dwSGAmICdnfup6lT2PUkbWBQfv9mLHxLKGjeGR0S/iCTOeyWK
SM5rISy8zK7mocYYvf8MnCp30u2ukU8ulwJfQDkVmyNABmC/338zw2zGTP0l6gUSd/uSJHlgroa0
ecIL0Om2Hz/WZaT1G2jPBBROKeRGv6kZf4QFyG1TUkdTvXTL3NsuGpti7w12YK3AyrTqLdDbrFn0
LbOzS6yufkbwP1M3n0eKHUbUCIgW5Twn5VpvPO1x0oU0V55sRkQDfWxjU2jH888s9ulEYDxpvjlE
a3t6B1O91drF5DPTkkbeS4Z5xBU9y8X5uthjQB5apiYIk88ZKmxxlaeu6F4Mr+lhJ2KuAv++7h5G
U1VfJtOrNzYu2ruMqvOVz+UiaF5+PUaW2YlUyC8idCMQMo6wb3ypE2p5YBtrGudY09rdSqW6bHYi
iedrhg0XR/qyG2keMjfEBkUo9f7D6SRBpcd49IshjW7caXQ00aTUGe4MhGvDXYkZzbZo8n++SliX
9iEQCaIBZnHOPlilnDhNLdW/mBYe5CG/qn5MrPngM57ztSc/xkbZNa9VVC62yRIdMmpGu1b3iODO
gp0+GVXWQpJ6KTtqmliAIeMIg14rxDYavKLefLxTLnJ6epYe4hF4gFweHOtnT4nWCFVbOSWfJqTq
p1TSijaSIbuh0nebqmrn2qlxv4Bx7yjUOfuOR76TamiufFlnj83Vtfitk5EtgDHS+bM/AxaiqIIs
0vCv8rOWqRREpmikVHI3ie7bx898uRateJxGXDTdv7PA9x+UJx1ZVHxosLL15ucwimjTzWrG2sab
9Id/XQsPSpp3y1QAK56nmTArNB/RZHL0Iwdicz868MvBY6t1W/toqz5e7Wx/8haZ/iQMYcSabxbR
4PsnW9iNLlR2JOpFYO+LYGoe9GySa5yC/LVpiubfzCKW9bhA0AdTA/idh71fzwTQZ+dB7B6coAg+
93oFIAdUCES+jlvrn5+Nteiwk90gGHHOns0wmeWeu9k5lNL5nPrSeOD6bI6Mmg4r5Qz97uPlllPl
j4ztf4/Gm+T6IL4h+Hj/aHkbd+DcsN7IUWasQSTZoebo1cbqciOMdA38gWhndExBsYsCS2w/Xv58
X/5enyOWF8voClWus5BOuKDqtLbwD/jnJl8TXxanuBz1r6T14qvfay3dvcDMV5ZT+jfC1qddhMjz
KGZbv/KnnN03//tL6IRSE3IXeOdZmudYNHhH6smHErz22unm6ScYDW+rwDDeU3bLUUoBUt7nQGxf
P34LlzuVyVvI9hz/AXKkc5TcTIugIahyDxqT4Ef0dziDJyJ99ip5baB4+T3Pf2/uNj5oHT6C558d
QIKBGpIUlqpLu94OXVqtuXiwqx26YedOSO4/frSzW+33W2VUjfeKfo+QfXn0PyIUqHPKySeDz9mY
bItyYtacfKxGV0ajq7Wa6NCueKvqyrKXj0kHFjc9qgCLxut8dAZZDKSTaLQPXpok/9E4EqE7d+N2
tBp9BabTuBK6Xz4mHAbiS2YZiDCp9r5/zGCm7aTFg3XoCxtP6iE114GdtE9RVEZ4TZGTPWidSavn
47d7+eGwLIk19XmeFPn6+2XjMtKX89bmIOzTnRFL5+A3RGW4FbqPHy/1tydEceNT3uHeQqbwfinS
zKjpW2EfJqn0t4bu4ZcoozyDQb07jyGFsvkW19BqvPJm//JLQvX7XfYiO4Lm+35dILKjTkvaPYwp
kQi21f4JoMa0qpWghxldM8GljMQ/8P0OAZv4x4OeRSZ0HEx8WUBCIawbnoTD1MKhVi5cFKZjhiAc
VZAHIYJl5dwhPq31H55IGsaCLK896GU/RmDsU4c5/d4cYF6gBXDVypyp7eEGQIIXNmUmpo1wWvXk
lWb13a8d+2ucLapbS5/0Fy61sVmZRjxpjOjGA13B2Km6B90SkdjMfSTkFxNK2XQzCE35D30Fanbj
JUHt7O1Jlmo92VFk/of0PO1Xts+vdpzNyiu2Vt/p1bpX9dx/RqBmWs8c/QYGKAKLi1BH5yLCMi+i
TxWyJQwvSzx5NpVhxJ/LytDitSnS7q62ypLsgQe+61PXqB+QKHsHLRtH+pSpW3ibtLflc0FQ8t0z
hffc2tGM3ZsVaPtBxdabiSnJD93pG23FuFlZIavW0iysC6CUYWvV7CKEBuh96i6XG8iIaXeMuyZ5
GGZhune+KwAVKOa0771Uj590+FFfS4Io6CG8vtCzVXDMIqdNVha2hdUKZKAvPhlGiUR4yAf7P0ii
itKaYcxyE09Ra+38rqQHLEbtp5J2YW4GTTrGeraYgw/5/3UnmOA+LE+hghA1VlGfUm8KoiJMcqu/
9fqA1n4Gu8+99SO6tiuKeVr0ULuJ6d4m2cBrnbEweO6kiqOd6PPkVuEvrELdr4efeezgpoowowMa
Ems/M8/ARQWFUvE1LjK/QO6glNQftaIGduwUoigeSF1s7UduyfnYiNgPfgxBLrLtmJhSrPteQwI5
yHoMjlrd6DdUsOilN9MkkUu14wgnxmEY4b70sHkJhVkX9tZwK+4epRvVzkmQRt0zJ45erZc9WmmU
OXG+G+AIj6vUj1P9Z23ANbvVPfD+G0nvwX1rgjROVs7cZ919JVpr3sSWcN6gosKe8wTMKa8BUksn
oG0M5z5yRtRcvjtX+daDlLUGWBJ1n/VCjZOxslvLvmk9mpxdSP1XDtgoTKP2KmQwP9oYIc3fqXtX
U7kRUSd+gDLI2q/mFGnf66Fl90gmPRDX1tFUFZjgtDNYF0xkqXTGleqqll5BosfPMrG8cp1rU1+c
vKmscEjPXX3KOc/SXF+1aCqakIporj2zGxEcFmbVHwfGL2CoJ43yfuatqXlUoHtPbXFwaqcg5GpL
vuSZRvk2R0q2NFxa56eOZ7XcF+0Ae6uiWhgqJqyeW7efrf0IFfUBCaHhHd1Gq+WqSqfiVclU2lT1
a6ltMBiVPX9bU7RfwA4O7RE7YLH38jYBmDU5lX+Kq2qQ+3I2GNHmqhjqsAY/PZ0KjCaaX1Rt0uZX
r9l1/ZDkNQ2DFT4Ifb33W6dyVrbo1KHE34Eqz9QPUwiPFBi+Fgw68LBWc+obsle7uM+HsWDo17Km
X4Btg3FdpNSZQEROqYbQHPLphjdrNg80Lm1/baSO8UWpoXxIHc31t7HyxyqczMpJcUDLMzZGM3fP
pYu/KHjKKlBhUjddfNss1kjwcVrwhgYCbZO2L+k4cg3du6VliKjW7as0OGTMwn8q4am64eDF/A8C
a2jCznNj1FIVn8oWpnZxVDZ+ckjwXfMktMKCQ1i2BfIVWiT5poi6MVtPrdQ/B2LW1HrA7AgUF75A
lLq8VBx8S2GK2OJtRiVgnmE0439o2juJW4B9I2XsfivF6N9DTKGH19hdhzqksPts4/W8hx9qyMaY
KnsX96uxr0ZYrOAjgaq7Y2SFippLvK0d1cU4KKp0WMVIb7B5I0V91WjUvg1FHPwYEdC9uMqSzmrJ
+yp0OMH4q+8yTh8LFuUpa+PkaXYroO59MHBwFEkSfNa03ioOZqJncgfmaD5kfKZ0hKIq+jLGhUSp
63fptzH39FtPMiax1ua6u03M3I9XyTx1/cbvtPEQBE31X6EhkQ2Hyaw91L9aywRXYL0pzWzAZ7qN
lJtI1BRKutFLf+E8UlLvq7wqWJwjCw4hMPFawry8PW9nZETBDpdfAByt6jUDnzCdH2lu2vw+SXCG
hJpiTo8mljEJaianK+6DJB8/o9QrHrM0SuetFriyurczqdmPlq3R2goJJ6PmMII6f2unxYlKWbnM
H4txdk5TO2CoqmlT+a2O2vGrnkgn3zL/G5hbgLHqJllaThjNtvZdM+WuEQ6dy7xWv5RJdtKY3Ruv
RHoaeogxXgoqla/A6gx5GGdvgCslG34VGyg9CanhF6sOKIFYWfjAFFtZxVofRm1dIjGKgHvvrZ6X
G+YQo2/hTNk2F44tbntncD/hPqUzAymd4Ej7NnbWbmNn4qAiOTQHi7yo3eAa2OkbVQUavlNZh4Cu
yBp5Y6V9wWS6mybNOq1wBVw5Db200E1bZ7h1sF25H0h35TrTy0an8CcWWZflpjdFEAfj1q9K17qx
mZj7lakIrV0C6BvI/yDaLISn0Dz5wvbQafppkW1Gre9eO1/UX1sLHNaG+mK7J9/TaUrAyHfDKHHy
R5FGdYcMWi/60NDyDgV+wI+1Q5TfPaHVwjkLypNxP1UYIWCoRQIY5KY335eF7aOTzHDHCw0i+jIc
G0IYbpyygsiKJ5EW2rnRehxDgfHTs9NygIY/tLet5qvvWqwP+Y2lD82rIaizhHMFov9ZFwXTNL0q
/S+W08hmZQyif800Y8wPHXaF5d406ig+8b+wglWtNYkXNmbS3fsjkv6TnzTDL6+PmeZLXOm0n42q
zetN3CidAmEhLGPPhOViRTVPYCBT22jNXTr77ZOTdFnKA5IxrRsr8n3MCCMVHXLEpXdTV6NsTlRu
ZGGLJtl6BXnQpju85qN8LWu33wRVgxilQu332nOftNvKH0GPD/GIDtHJBxf+ZOzF/wV2g0aNIryZ
rfme+2DlxBA/Q5MhteQwVmLKdpruT16oOl2mp86YSpsynxWV+yIfkg3CaifaFV5jfU4TOVebFich
DJC6ibgsCObpGRbzKHfpSBi5wTPUpRhDnAZhTRsdby+CIH/SUm2wtjF6PX9Vz57PXK1BZ79EvH1b
B1YVHxtDIvK1JsPO910e+69JUDLNBWy/d7diLLNqJZIkktyvILTXed3xqwdVUrZHpnuYr3KYP0i+
SIQsiom+jrmWEgne2p0I8NCQoz7YFzANiNpr1xC3EZDmaCfrCOu+tIrS7JDDbmAjDkwphFTj4CmX
U4qsCfZ8Uj25tmMMx4SPHpltKaMXb040FZpabHRQoYPqFz5IOSMODqGg43HbHAcTPnM3FGyAHMP6
k14wk4DnJW0fBkD1rtg0QcwEQIO2dUaOOxPSFRICe2jjfyzV1uv46NduOvb68lFngvpzHG9K2090
hqUrz3hgyiZvmJoSDFDqQQu7aXKS/JSP8+ivx7nJ793KrNRJCLNdNzCfBLY2Vcv+bep5bF+ctgua
Nc0Z/gJvdsSnUuCN+aLXRjSsGItq2QAmA3TbQWkVHsFWkxgH8t7OyMOxqtvx3mT2JD+YziSCsKkY
z+cAT+pt3PZMTYcowREpLBxEomzPBDAPAyVqvlS+GhU1AL+P10ZfZNUW7wwv2DSy0x5zSsDWNz/h
nxzWjNJEK8YLXW1dQ5PTHtraNggNOLnqta9qlpWdKapb2LANYYootCdZzcOLr4KCRrbs2hyqKoxC
TbWc3z7BKQQirS2rGzogZn6w7R69thFU/HKVMUzdHchDL1jRqq6HW7sRhDOU4DLtgcia0MuJZek9
Y/6ifWXg14q+zYNUdy1E+XanNbC9rgzP/S3fpgNChYbCKmDAs9TegUXadG1sH1C3HuceuZCJnHMV
dZq91cX0toxz7j5O8X+XC85TX5j9AVBp6KBMB7zPtQdYHRIfQetAHd3LbiwmBq21IID3GHiZUIWb
iQ+5zEiUNI9RwjEU1kNv7nNHU+YWhyswtS4xySeUC3GyiTnCvZBKZ/qLLiS/gmvEyY2ukHWtYUu4
L3bQ2eUNjHrjJ6WncmtOyZTcek7Oj9fSn9PWXd9BUWo0ks2n2stS82SOgxihAIAr30x20fMymjxb
FXpV3vtDz6EYatjfjd/yGjF+WM2+/UZLILIPhkj8TzrUuemmkqPzxW3hSYQlV8gb81IkgYEbaem2
tWetIPvyEUSwR2VL3qB8cLr50OJ3UhXM+bTAffyd7NgLx9TDyu8Ac0hvtxRO5tPkDma5NTA6NDbJ
5OafpsDvkk+1Fk1iTUoIM9DumPrldmijK3X4v9RTUQpSg4J2h2YSdd37n5DmZ01FN3IObh2kezOd
swdtHnA3LpQ7fTYVPj4eD3Uy0w6vuj7yiFe6vraPOlPRV8qalxVVpEDIJ5e5R4QfzlnphhDGDNoS
dRLGjP1e1Z2JHhx3LzR5yLwEJ9S3pjN/ZEkUeVeqRn9bGsKADs4XUhTq3fevwajjChWV7h6seIlB
CLW3XGtqG1DtJqyKyu4/j9d08nKt3368i/72E1DMBXSLiwzSu99mL3+UPC2bTrrwJvdAYRv8WCkt
L+QzjpaZbq1bkcNnHSIJSVfcaOEjh0DvoJm2nPB34GqL8cpJ8pcKGnQ9/r3A72gJLSfNn38PDj99
DIzjMM19s6uHMpBrbdT0YzcWdUrVJxuvjfv85fUvQD9oQihXKU+e9TKbAN57Xg3OAZyzuWa0Pd4N
DoxX1PnJ0TSmcdcoLIis2RZPH7/9vxybKI0QyCGQwVL994/zx8M2xgjafqTeHLStvy2iOPte1EgI
pyTQDh0GoYvJwiz+/XOjl0kzc9l6bLrlffyxqmWKKF5qPRhhMJv+vSgCK9n2JuM/g+kN1ZrUP17Z
DMgAkZ3m4Jrm4G+ve+kf8C8D7ur58pM2zq0HyfEQ5IxRlcCsTv44DQ9yaL1y1SQq+hmnVbMviTjF
lUvjslwKd4dWOTIDVFCoK94/eskAVUEy7h7yjqw4zCSH0oqkEpPToBnKLMxQ0K5Gk+jeTXv3Fhxw
8c9VcHYycm3ajozfBudnXtX1VtAkvnOA+Waif5TxAQHGTe6V8xVNwuXeXug5oOpBYUL1NM8RdI03
gN6bOVc66o/91irBz3Ka+xR5RGIX8qYXBQMQCkMvbxvIPJOPGIK3yRYdrn8z9EZ/rcFy4TqHf2GA
9yKziotSgUP//Q8AoKY0sEv0D0ktnZ2pCDhDmwh15xbBfMIGW2XHhJ7ig1fItjh1OpD5k10iWD8J
QAFrMMRk17mRqo0mGgTJ/7gh+fPYi3hpIWmAsXS2NbCIkhGGy8HBZSb5VpoUa1elFjh4VE7GjQZO
YqV8N91/vOrFmbesSv16GQuHG3feraDaKBrR9T5EMdt7iL12tEMT0th328Z6IhS57V9Z8aIVQ4xG
qEb0RLmL7Ozsxhlj34/80XQOmTeZOK6XItmnkx6FCedPdWWx5aW9C9SAtDGgyk7nrGOts01HU6kZ
wLcmRy0o7aehseabXKQmOq25GOnTxt5P5Ppql4zdy8cv9vIxGd9c1LdcrSiRz51aYgr4mJpW2TFo
3aPviegV85xFfz2k11gaF0c57X2OMwIHblK062etysBv+Av8LjsWdU/V2c0YgSbjWRuxZ77OdrXp
IYapK5/rX97s0jZk7gZ9BjrSs59xbuyGLkueHx1haEmo3Ni8U14uT0kcFzPm9anRUSmasmQf60zt
/etFwjPz+YD+MjBwxRHj/WZ2dGkSrdnYdQ3Mn7YlMu6wofFGEa0w5D5jvhHBCAMETL25/fPHv+3l
szOD/TvlgNiBjvYs/OfMGMyZTvQhihXWN2YNs8gESbaKm3g4MpBYHTAAGeRK6p3+9vHaFyayhEtg
4MCckV8gQjq/RyySv6kWU3rQp3L6VMS5Kne60Y7klxntaqSFQX0zlhJ1SZOINvo8mA6KhbrrhUW5
BPvttd1WfRmvZowhi++GP9bmCdeqWN/lQll7t8vH/z7+oy9PGeKMRcHEvl/Gc86O3rocNCqcdk2w
zTQtpZj/pjppt6ajfvVjYF/znLzceyzn8H7I0fjPuYbJ6Efas9KtD0UM3d6mfPzWwprYtqXRZOHH
j3a5+ViLftlCfFjwm2ePpldY7o0VstrYRryYd+inGFm0XHwnjTFNN71q4rsyEsOVNvPlDcsbRUfE
wY1kk1jh7GhbqAfcqb1xUIHoxyO1Y3PTWmV/mxK0f5UJybmCtM+wclCIKMwqrXlVVU9ZHW1D/K/C
HybvQIbDFaG3AUrt7C3Uk0Y5qZXWwQAX84VJ1OHetmIrOIjA7st/m6TUMXJCZMzHxJghutHzJ8eR
Y3DKCikOJTxUh3ipK2Of8uH5B81EsoBHh2LQe2L8s7hC+L34kH1OWcjJjFIyJ8Rf8P7YWYi2aUkq
f5jdsTBDk71za5V04Cqzv3dr74rfz8WHvCyHZMHAfZkb7DxDijEiHqkc9gfFAPa6bqfsgWHCbDcO
xbXI/OI7ZimuYwSkKCWQcJ1lIo7NvHk6l/3BTPVsJ2wz2mSAv1YCDE+CH495J4y4/edfclEbEg8s
75OB0eWP+iMdQAritYiD+0PQlYO/Tkq36Fd9wWBSSHvWLvbxLOVrJsVYHD7ethdHOOpCTk8wg4ua
k6j4/co1NSnPz4P5gIQs+mLPsflIUdp0NlbU681xSj2c4TAEA54BlwnOwsfLX77t3zouogOItaD+
zq6vTgilkdfaB6wfA4bddS8JC7uoju2Qm5u8Ea/SgPT28aKXXxMqx4XOQt7lkACcnRjpmGvZxF16
qNI6PxaG01srbPY8tdKookX7j1e72CoYuzMsAwZ7Gf66GI8cgoS2h+GpUy3rQUBPqOnTxXFCl9Qt
h1fq17zhf16SIdxFoYeKFQXr2eeUlpg7+cXQnpDoGfRzh4IOY5ERIKAxH+NjHcv2ylMu7+xdgBlQ
E4N2w5zAMt59nlTgR1JGfEjdScfM3dglLUTaQ93SFn39+NkubFQpiSGY4sBjsoMFz6M8hcDBzTIm
8KHjVPUh1Rq3XKUUqNNfcTO6z77TjFOwmschBabBiMtXne9X3NI1yh7oRQ/pz6r0BjfE4dy7po2+
/LG95ewnr6ea4aF6er+d4DDATIs7/VQLSrChyTByaKKWePS7adiLZrpSvrvYvujdyZIWfL2BBOmc
IYUjI6zaMaBFXYyjd2y82b5rpfM2GkayiyPX6B4zaWFU1w/Z7uMf4mIXBVjEM8hEFeO35H757/84
sxBDO63A6eyEm2bvdqGwLATKzhi54gYjs+RKnH35gS2PipzWW3g30EnfLze3Vu7XUVmdLL9S9mfN
q/RiKwpGSa58yZevlJqMhUESHUWGyM9H9xlYovvsavWpIKJJpw0Ytn5BPnf5F+FM/njQSNwUyGVN
9D/dyK6+fvxez9fH0WGBBzCQRkKKbnn5xP54r30a64qrMDmBuRVfrdy0MZJ0oLObCz0jUlX2nRnk
eWdrfRGvP177/Dj+vfZSl+L+Wwb9zjKofJQaPiCsXXG7hqkC6Eijh76pV8//tYMoP4+JGr98vOj5
nlkW5QumHIGcmDTi7MZls2f+VKj0lEZs+zBFufVkDxL7p3bESzRDRRBfOSDPaQncs8vAPt6wDBRw
8Z6jT5E8mpidzNkJ19ZkA3InOsBZbh8sL23X7ugWe9D09arDqtpYqRZZnsd005W3/ZdfeqlCIYPH
iZMv++ywyFDvyIae3IkZcutLQDfyXgMEfPJ7GxmeE2XjMfC0Ye1AQ7mym35frH+e18sLIBFBDEqw
wwDJ2b3foFMygIZlp4SeKTYD9LkZ9o5p2YUllj6fVIFqjQ6jwvd3ruf5wOygFq3yWEMe0A49LlnK
nLbdhIYMvb61Bonk7msE2ycaJtn3vkmu0rB/F+HP/mgm8NkUfJpEK+e5dleScLqqnI9qCLI7dwRT
u9YGpKshRDvIRGlbWkcHl8NshXinGB+yLI7fms5avAayHKSs4kJ5KU3ZvCJeGz5ZYxoXey0zXS00
XS6LmwBtZvqV2ZJi3EZBlUY3woqnTdPTUr9BVSTiz4m0k9cx1fNg45Xu8Bkmdd9vo8lU+4mmNarv
OtbekjoaDQgQFo0w+lFZLe+pz3Q3zAWquQyp+5bZumm6rnmZUCLk21HKGvQmDAXd3DFaYBv8Eroj
votKGhtOVS35Jmc5NXeVGXSSrxLBzwofXOuhG6GMfKpaJ25CbTK6uN0Iq3H0vW2V1WsCcPjeSObu
Wzkabol9mdl/immyQR+a0/GtHYxaQ7eqcnnIXYtMMeDIg0Ftt+lJk5Fjb7rCG7ZV5FCjnLFe2ppW
4kfHIFB4fo6FgecC8qG+eKmQ9mT3ymj1YW+BaLhjWmYRX3gdUIjBmVswuBX9rBWYKk/bpErm4lYV
eXSwYf+NYZC5snucXDkaK6Oib080iOgP0FfTxGvpYWoPkJp6wDrVxfBpaCNR3jOIE1erqpxxedT9
3j1NjJJGK6fraCcE6dwe8rqp2nCqYBa1WMr2IXwi/xtjqHjamqYc83VGX7dbx3jjfgWEaethNrS0
Lx0vGX90MMi7MEUg9+oPUCLu+txSGi69pvkUdJMircWrc7qtOSeYi+6l8Fb5PKLGEVNrndwMNmkI
xE41m5Tu0jemJJvHIZnzxTvZm5rdHKdeskKpkAAb6qxg6w0MBe2MyOYTQXo/AUrym3yLyAECGWhY
01xhBO3rW2nNSuwHIfV4Q2SDPZxRyvZXP8Xyp67XTrbpUR4UD7YX1fnN7Ee2sdN6Rxq3QSQt6jKd
63+eO2euD0GPoMfxnKF7TOfCMm6oPxc/vTHp9BDwAz23XdbXDd8aCeGzH+M8+drJMa5PdRu0KB87
S3xDxOLHb2g7kvzRGYQ3vjn0M/NNydxeBBcM8+S9Fcsay+ouL5FhUJ3aDWQeZKmjNT10VibSjW3J
uD1MwRjDiYpntLCCPVCvwdA2zTqKRvzbmopT8jDaPQ0atBW68cTG1aznaCwQqXh9Apu+sAb7/zg7
rx23lWwNPxEBFjNvJVLq6NTdats3RDtshmIu5qc/H31urIAWPIMZYMbemFIFrlq11h9+0nQe8yAe
VlyXTEvL2Cx93nUvwL2MVy8h7H1SY9aFqsp18ZwmPYi6SKAXHMxgrZ2v2RyNPKXxQnJ8DA4W65dw
WCRski293bpyKT6vGngvRR4nMugT3X6hFDfJF2R79fyltNxJbXJq5uq2ilNkL4dYy1sNtedqFDBm
QPwNgRwXv3wjXKs3yqTL91Jk+i8dXf8Ux3EARt87JZG91Vvl7dHj9UUgzagZ9pEYox4ABl6wwWSD
M4e0MPAPWn4Xt3dCUYvZIG6kf0E0ey0PTp39MOoFTmbYZtlNgBVLVN437WQuW2uI28BblCm2mavD
sIVp2X+cVENTpNHbpfim0YMD7oqFId+HPTTdlu+hrR8oIUd9qDeYU231yaH2ZnRJcoeRHreJycXw
Bte2jjdU8Z1ug8qXfy96a2rDpRpdexeVtV0Brh7lFFbZEn1V6Ty2WwqbqqLh6VdfB+ijzRaR2Pbr
7Nd8tBHv2Vczjf1vWY+k06NrYKitJ2jp3WltFO39ytL07RCrvrihYoT40CaniHtXL0Yq9+BoyW6K
Gl+WaZsh8g+wFWXzLyIpZ+uuwu40uTUQwL1t7KWvPtc06mtjg35cIgIAo+mjb8l+vuu52O80+jQi
QIyydMIV+X/wc1CnAakagl6REqNGRK7Mb0mBSs2+9sF873mxZW7gAcHRt8m0OnU4QqFrs5lBriDm
7A9l9eQXXG+vVpob5ae6V666w98MMFRWG3UBf3ZutZsqqePfkbIFFF3i9mCFXSGsKUA8FJD1DOAT
l0zQBt5XPzb810bT0mWrz0XhYteOcEUA2NjBvj6GJnALaN8bb9LEwqAJMHoHSizrqf18nHHDrj6o
zBnGe0pfC0jxgt4GoLMqLVX3bdSTOr0dkRR4yD1fyodiaKe7AilQ/cvgT9Yd7yWU9XDw0vpgdrpa
kE0Pza0pEFoPeN8bxW09DF22HfEm9QObd8vThPXYi4XMonXTVrObvEakpOOnFTL3jQBS/ejMRHtc
IKLmd8kMo/mrTZVjDBOU+3Q087VCBB5CcfIZjJpo7noPkboGE7c01DM7Fm88HTTEOY2melhZMbew
zbHaLHKnQsHOUbVhg3SCA6pgP6ZLvZ/6eqn5kidLdg8LsnPuh6Urx/Z37yTu7ySvqmpHFczqbvSl
634h7ArqGZEMhyZLZGWACATQgSpY0SJAt3hZ7Be7aNsfVErHOnC83PrtV/yUrT+jgbcDCS+sYHJi
W/ysE0eUD/6CXDHsAqDn+Ssae3V2i4GkSP6L+siwUHWMytcph/Z2E6cIAmy9vBhuEKS0vFtTS+1D
LqhN9mEx69QEqAAn9649T3bYlq1m3sya21gQzy0jv7fbeHxL3XTogszWdO0+aaD431u9m8dbPKss
9yEaPH2PfASPsKpEQPdFn3R/P9MQRABLxxloh+pGVf6IiRPxtqwaXLdcF32E7QRyxtnn3Kdit26n
g3JP5Kcb1SFOX1mAAWGUUPX6QISK00CP4ypMBpwKble3IYk0cqLQEKiFptfwu73ioJkZ2NNa661o
V5QmF37TIDcGdsgYAyMtjWTvLsgF7sgRB2CXyA1mm0EgPfhYziDCt9oYt30o4jzuA6fr7NfJH+d4
W/MjKzQ9GzcLx8rPfzRzs1Kq/QF4Zpfm7s6zkoE0xqsiMjS/AZtsav6LEc+u+uFmVapJcmq9/8+t
XABxVZdBTxz0lPrhkBhe9thaizC6jVMs2aMs69y+nV0vDfKoSO1QWyYTnUmzdOaNGF1lb8u6NqOQ
FHgG4+dKxwJfq7npdyy5c3LdZJw+SkqoeBI0tdMHaekN3gfqMSr5WLglcokzmoX7wvYXUjo6Wv5e
65RbAhCt4hmAYIPnIzyk2pdI/WzAq7qfYC3J+rFNqZh8oYKUHZAxW8qbyW8REiXDMJpgRObtq1YN
IPkRT8wLYzsAtqhv0F7FaatNc1sL4aPBUWhswHhDaU/DdkR+YNp4gOHqcpM3iTb+NNIqHjduXZlW
yOEGiucZxUxhklr2loBTON+ltGQbYmYwSiIVpb1gMlykJ5rUKe/jTlPxthlN9ZiajnI+uDUcNH+j
A4qu7yu8stHG10A/bxPyMizMtUyAKc8tZKD10fPLR/D0dUvhNdKabFuRHBcPI8LvGWc214DnAChf
M26K/J+xiOhtkker0dwV2YyMSeYUxQxUvFXPU1vaMhAV0jJh6jp4aZgTZmTOkmnzz3FBDS+AfDPe
NrpswRQiqOE/xlG+QB83uQmMT7U/qs+LHvfyARKJ30KgUH4bl/ClkMd4WAqRfHc0O2lvo96fiVtU
RowvmtdJBFTNNfeEiariUCHNkqCH5eWau/Er5B3pBS2JueNG7VF7zeiJBJ3Kyzgo4zFH9h1BqccE
T7Qf0A1qgBmd7yZ7TebDTWr6U41utZRy0wHg0h/GZdTMLYyGtA0ExaliV6Tka1vMwKJnhsbFtGvm
pbpLm9YZ9xyixoaklU36NlK+KT/OuVq0va1EQcWwTpqtgaCZ/2HoU9IlK0lKcSiWFRmbz2Ui75Ko
hZA/yV6pEBhxfePEeaqHSFTxwBNgn3F3kEBMA7uqdDAKtIK0KN3Yjd9URLLGL7eDlrkFqUgnxx+e
RkKyyTvPnsLY93M9gEJn1xsbet58Sz5idDfLSqheGt9pkezT3AicL71EDI9W5bn1yYgxZwq9wpZC
eo+lH1tLyCrDT04w1hs2Xb04z4VjkH2ubJv4Xs2FauBUOTC4+m6C3JQXU0qwquJwzL0leUZtNdr5
ZPlxGfSj3x7cyBiyu8aq0meRzu4c5jPc2G7TZRDeQSn0WRVOaYkQ6dD2bX6jhoY/X+vC3j2FJq0g
2WkhLwAh7m0UwicJxr9IHftbtMygWSNj0bwQBCyZM64e9YRocbd0KFhzb4htIokR1SbF1EM+TKnj
qkfNMapHz5gK4yZWeLXxJcPpxLMcadpxMyaTzr4Vs9wOQxt9dTyAYxsHll2AWo3NSoJLarb1OJXu
XYxgmxsiSTx8n3urYw6mMamQDCRi9YGVOwesu2tQwM44yDuudC9EcXwpA0S9/N8tEURG4Gecrv3Z
ySr71iA7Ox1wYYJ4qEcwKcsxNX/CdmnmR1eB2d2Pooy/o1gxzHc6FkIzRjKV7D6rqO3uCqsVVZCM
hTneyM4wdqJGCwNMdNKkd0XlxriYzHIps/2w+IkdxLj8cZGZaQ+Khmqg5j3jSjK0dyPvr7dmicV/
dYq2zSb38F3cmz17O3GRFaE/2foSlL2JwcCmNtOmSTb1oiA7kZ8D9jQUbMZNDKj9szAmqe+AvebL
XUmFudu5S1VPAY8ae9yCIqpe5qIBGgsqx/FhijaSSKrbi/Xq4rs+hfMQiToUwOtF0Jipse1pyBev
iMQv/q7A0dZ5MkBoq5dG6xonSBcMdoJ4sRNrN7up526s1F68LeriYvkeKWeaPnAJj11A5C7s24Hi
NC9fWweb2KDCPREwM9cAybXk8s7q+PkwYohi8TbOqBXvcQd2FBrGINg3CwilxNrgRVmUyGTGYiRJ
dJYu5KGjVxsSQWt87GWrPsOGUdnecUrD3q9sirvRASqzEXkBOcnOFtHsF4EcJagPbEQeJR/PW5sS
KALTjzJvlzVDNkOVaFKZhpGZFNMH32k698BFK9wXpNtJ9zdA0do3Edkq+9QANhIPnqLmusWCulke
oXcJUO7zXOih6Tb+DyIr91hZTUmN2zbZ5EZvZgDprYL7E+a91qS7KYv1VwVXWd+2fQJMPMIAHkzv
PMa/nTjrdN5xjtbFG0ukkVZeqTKe13RN20Ixkz6Bx3/x1irkX/XkViySM6a39wIRp+Fj5oiYYOnl
MBdgjdb71qUe8aXg5P6jvQdFVlAOyOragL9Bvp1y6h0zU14mq/zerPRyh0g8gUjTYLpu3DTr9grh
7uEO1R7HvFbeXZsBx4VCOrioHgAJoMnni5PqZodech4bjAwqhBSOl3auUfeqDXricazDO3OLH/Ek
oakYqDhsnNZwtj1Fll9iiIsrzeszhALNP5MmIIBLMLW0cU86Jcqd7NGyNXlfeMAvuO6X5Y6SYV5R
Banrlwb4VXc/y5amFfyW75mbUBIAvgJZUMA1eb/aflZ0JnjwbzJzci5bnDphaNOcJ77RxQ/pYOcH
I1+yWyUQWiCK5VCcZI3QY+dCH0G/PXx/6LNCvwlGCnwvnUk08LxTFdWGD7S3QKHcudigfjX6Ntpp
lgm/xTKHeyim1zzqz6bKwUfuDjwK/hQQ0k66GfhZxUtpzvJuTJpqm4yj/dFGpv5x4TdyBNZa1Ni9
8jEm13Z8bVkcnT9GXvVYVg89mMynmiyTw8O4tfz8Tk3g9kM5e2322bT7eYJn+gfG0Me46s3egLhE
MpWYm81kODu3RDVl1ltYUM7cz37YyqH0XzNt0pe9JDpZO9vJswQTr3i2bnMPVTlkxw1c8N7fqtMG
CY1jNsklR6AtA7zkz9//FTXKqSiAncjsRcVqCS04u8XGShRhHv4Z930NmfmBqkwNoqaWEz4BOFMR
5B3lXzk1J/Hrzy+hf75yZMC78GuO49f6OsalYMpeTGQCZZCgprcf0yXZi3ppv/rDbIaohl5DSP8J
EX9tIcMCx0CYDBsxvhb3FBihunYZ0snNX2SZ1h+RqZAIDuiFeduO1ZJtolWCYJMkQ1NvLO7MfeuB
evFwa6OSW0NqRToKT5cru3LyBa0/ioI5Kt/EU6RfTvtzWeSLUY+JGXVRJt0GbnQfuMrsYRsqJGE2
SdO75IXQmOKgLue2oXCcGdCV80p79qYm+9UQ538W0JrKjZmAodwaedLv1ZiPVxBCp316fqu7SoCz
gFTQDOcPfu+vE0QKYqulSeYnPpKmJClEIhIzMcimG4y71Lih04maHABigeEZ70Fti+lg/p81aMVX
9kbN9zOOwoc+E8a/2rWsvw0DT0CihGZPWGuz+ei3Ac0ze396IuVV9wD8/S+GslN905R1cWuzotfg
cec7x4jmegcTjRz+dTxiaflqKLV+esrTCC6a7JPowed9g5gCVbR0U09mfk238fKYnrWixACjnZrz
9nIojMGdpqeUGugX1/HmrxKu2quYZRbw0Vv/vX88T+Ltnx0HUMh+0zx3uPeP57i6TnXs4/RkLTZq
A6WqAOHm84tRu1qDVrdGyhf56hOPwfoKzv7S0CAd1u4gemLISB8P7UwofJAizk/IrKub3tPsVZrK
/lnVutrJ3rZu9SH2XorS6l7en/Q6qeM4sapvWrgC05NZ8T0nIxcCjoRiZK51+RkRhabF/ofaqhYb
5hWY2IWxaM1DqkPY3QJiuYbKv45tXDf+XFjz8iR7ob6KyevuVzGsPrAWJHSvtIgvnB4GA11L2wFt
JHHSlqeTN0hAx/MTzllI9XekwQLjzb4HYKz36JHIBi219xfz4pgQUnzQUi7/Wf/+rwmO3aD5E2/P
J4LHT1S1xnrrKcvXdpVsLRSSOlV3V9LjS2tqowAGIcJEEMk5WVNB5chE7Jdpon/5VBvVx1JJ85DP
84/353Z+j/FV/DXQeoT/mhs80xUTvMxPhOdVpyDD/LcF+d/2hfsSYT90A3nU/vn+oGcLClKEzB/U
JEyfFWF3PKjd5IuXp+70bLcpD28/GSmmRNK3m11agdKBdwA19couWifpN6+MFVi3hn6xwqFOgQ2q
qReRu279AiLYrDfdgvB4OPk52UNaZ8WnqkGZ/TY2MuOmSWh97LylEfptaRi9v48TUzV3i3h1nbp9
jZPF/WQ1pdrBsF8emtHYNp29zd0BEjMyQkm/LSZn1vdzY0qNl7yN5DZ1Yx9JHYyLkqfYiqabLoqb
duskqnQ2cZ2hOgP6xvxkxgktD8w228OQovmBb/o8fs38xIx+UcSIl7cym+pf1TB7D5MxQO3HjjJR
8MENT15ZtNNXwrpo1Mz+UKKIoIDHjrfKqgc3mgFrv7Q8FaB9xRk0QKObp2gvWuiAwApsGigZdYsf
NPMoe+f26KInZFOmaucSu8Z/OzuENUovzipgboEfPzPjrOtEuV7UvYhy9C3AFRU+sFGpYWLCC0YG
hWrHKx/jWda1jgkUaH0xgQUCmnK8CDGF92asquFlLEU/blIe2v02QwikpFy0jFboCjn88jFJ9raN
p/TH2B/HCWGQwcJ4VyxVC1YJ79LiylqcRon1d9ng2vmICPUAD49/11TDrjCjsX5xu6F4jJc+ugFY
FC/rhUZJ4Z8XHoqOzy2KsRu00JPLjBqBg9km1RjLTswfUdR7P63YHOOAFsmIYILrjcWV03canJgf
ML4VCsSbENkG43h+yuwAKLhN/6IVtIJbv2wOwPH0nVL5+LMlIlb3Oeo54xWm6Rrz/r48V4Dd+iBm
dOePOc/xsAUihvTbLO3ZROdU7Y3OcT+avae+CTeDgFUQ9AlXpVvdZ0tWXdvUPw/v4+E52KAmqeAB
u3ZPMYVthKQD1XP3GQ0p2h/25OXTtyWLZzuwW8ftXpSJG5dXjDZHropePGFq9s08Jyg9GVYn34rY
TP39aBFl97Rz1ZM3Z2jTSEMJFS7WgGdrN49WGdBsMTJsKdrS4ZHfe+2NFTWTNvJ2gPQ47TGETgFd
Y7GKDJCQYuyDqaa+gbiD7r9484pFX6KyhdYTiyzUrCGRe1lxEgD5900fjnFkYDifp1r3OE2JP36k
q+D/5hnn1b/HbJ6tpxmDjPqzjbwD4w7tjDLeRkeBvX10It33fv3jIeb8gtNywMAC7iOBON7aVO/d
xlti/xm9DdQ3XER2nvGmK+5rI62dEFOK6prK69khxiYX6DHHiWcrr4qTqxzAQIVEB8XQqUwb0A5Z
Yn3s5jKn5xk78apfRGfki4hFFe3en+zFkflWqW9Q5jJO2eNInyzUq4fyhVtv5EuhKql3Rv/RLYWO
DvOMtUAeXUcxroHg7/Nrw/kAp44gC3Bv1O1PAoWLIZjpcfutLRHh7Fol7FekPlz/rsEFwt1RlhsH
nEIX7BEzTb/HEkSrtj1iL8kd5k1Oeud7FbVTfUi7t4Lu9LXk6nRdKHj9IfITXEyTX3typ0VJplcm
hnEvvXRaawOgpn5DGLKtwmi2prfJnqOnBrUDLXh/P07D9Z9x4RyuzAZe76f0lKQdAK9MZXzQ7KgG
j1OhStEO3ud0SKrw/aHOKiX/PxagdC4tpAtOfZPnUYAzEJr20k61uu9UV78NEQ53WmqIbS2a1AwL
r/DtrcLxPbvlbeDcdrar/Cv5+mksXX/Hypw3DShB3Nknp19adPAxMY5e5mHyzJsFD8OvuSpKeqkj
2j7WCgbalnG/GA9FylV55dK6sA4E89XqF0g+nOc/Mpl/5bfTUjXNIKbsQI9JbadifZbYybLrM9Rl
ZmsIjaKf4Ed29n88hktq3pjSvb8X50uw/gRCORc0tZvTAmNvNkj5+4U8WNKug7EYxw9FjoTCpjW5
quWgAZ8wHKkCdESGm/fHPktduKx5+rLwECGht5/WnFNQNeh9dPLQxLm+19WoP1R5H+2SKW8/YWqO
8BxNqd1E3NwOdpeGPcCCUM8lWp/AMq+chvMv4A+RyCIH57UISv84/MpkjjwAovIQD/N4r4nK3QOt
ELskKtqX92d+adU5++vjiSwRHZHjoZRLOyUSaX6YlrrcDYldfFOuNW402Gd7iHnLN0qzOMt3ubz2
Rj2PL6sIvQOVciU2w+U5HrpvRo02tS8P3uLABmj97ElP+iZsQM/cLcpvXiONfs37812D1lHUXZm2
K7nPxQhnpVUeDzpNBW0dRfHchdnI66aix4QpwtxtU4GUx3Yw1gfG0OUpns6+yp+BZIlrdIgL+7sW
AmiqoxxCVnpSFdUEylttWhWHLkF5M6fj99GdYxl0ixZfOUoXFhldIZ/VpaSDWe1JEEfsM55SNM4O
FKPrfW/qSFNIZFGAZUpcw51kIXPzpvxa4+rSOnObUs6Blo9GxukRXhza855dHKooGr4X0eSHwkLi
B9vj+hbhb+O+ppD1DaMr8Qjj+9o2X5o2VUv6Ryu9m8Lz8Taz+jEqQk5+wMuxmO6nvvV4vvJHt8uE
EXaQ8KwNGvwynCuR9NK8kVIiKXWwTWeLjweWQ+PQFU7Kg0hsdPVE6zuh2471vmoc9WiQqn0T4M0w
oEsiUI+ifH7/fJ/WDAhkKH1DqCazAFZzerR4ZWaSD6g8uDMYq+0IRBZ0iJp+R4hi5WG1oBh85Yhd
OM0UfVYPG1iXKznveMpjtlbPy6U6+Eb8Iy5BZm4Ro1w+NZSl5vD96V0ei3LICnBCFO/kWCl/BNQ8
utVBm9rqZSH5aDeR31Vb24qr2/fHOnvUUxOlB+USJiiIrOyW44klA3B3NzWz11oz5p4ydwtrNR27
JOxsVKlBUOaAGmOhfZgGspY9ybx956JvkYF40rP8ynvr/JJefw9iNzxhkfaBGX38eww7waC3S9LX
OYpNYJfVOER7NJmp0vhWDTo04U02hb6sU+6mqcvqoMVpt9+mVOa8KztxdtCJ2Gi8r0mTsfZ2ThZn
1tPIGwwzJmfNup8z6IqHZMQJdt9nE4o/ndJxTimBZNnb3jGy7LZ0wam8v0MXfwOVaZ0HGHYfpxtk
zrinAyBIX1tlL8HIN3Gj1Wn+JuXwNuqL+5KaBZqzZZQs27iRyZW75CzIsAR018gX+N7pxp7cndVY
j5WNtuRrqcduSCxoMvrUURsMXed/E8AHHhCtS6+kx+e5ynpXri1K6pFIrZxeYRW2pIvKWu2A6qEM
Ktzq9W1a86TMDT99KazJRVi6mVdwTvdgAX+46WaJo2isjx9HDuaVuvalTaBVv7YN+EXcZsencuJx
BKvHjV/NCcGbTVJC8JjmatHRy8n0jVnM7kMcyfammr0qIB4tV07BWQrDeqx9krVlxVv1tBAg7JUS
7CyIMDtp/AyiyD+sQikPuWvlL45mOWhSpU3+c1rkeHj/AJ5FW4bGsNbhs+Q5Rsf1eO4gibGHtjkB
YlLVDZpeip1oKGw16XxnD7W3f3+8CyeOpzH9M+qzHk349ff8laabSyoG0CbpK9nc+NTrecez0NC3
TmrrwWJH1qck5jS8P+iFSXK2LeCQvFSps6zr/9eg0pNoiI9G9uojs/wRFjphpREOYvIKG2vtGlPs
0hwxRkKegLXlCl3//q/hZl4pDgw3SeM89lBz1ZatQQUEjmqCsqkTg042jdy/ElzXi+MoL4S1SZqw
dv2xSjtLGLR6hCE/efK1NHF908sElZt+0eHxSGo/7y/opRn67pr0gqYQZKPHM7R6RUiFwXAYXGzX
JwrnT7WYEV9fMhf8ny15YOvJ5/cHvfCVGAYaH/QpUEagIX886JI4mqkPhXbQes2vN7GfyVdzLN0g
zu0h4GVgDtsSHOq9mznulS/0wk1KnktF2AG4QqH8tLmI2IRuZLYTHeIKG7+NAf2nhYPVGgnC2iIC
DevgqZgjdo82cVR22xprUUrCcME3ssvH/ftrcbbZlOvBB/DWZhPW18DxWiTkpHMNB+GA/Lp+68w2
CNRUDboX5B0giCvbffb9rKNxrnjsrOf6VBOrNYxYql5PDp6W+mE0FPq+ieRdX6Jcg/z57D+9P7tr
453czJHRTN0EhfPQxzL9vbiRSjZuM4wFCsrOjzSPO+N/mCHKfzxaKR6QmZycLb3IajSErOSQNvVb
rPXwpDpXPiugc0ywTL/++wTXPqMNNo1Ww2nCSYM6yyh9Zge9U+kXkKnFXeHG7U6L6OBvSXS97Pb9
Ec8PDE9VQZFutRrFifYkzqdOPFISrLODo/eYfPiDAB+pU4YZ6kK/tppn4YHCOo/UVUjNxg7vtB7p
obAlqP9mBy8j1mnQDqK7cnC7OpjaYl4Cz42QqEkAfu/en+X5wWHgFQhAMYRQcSrUImZD2sqx00My
gXDbzrWfa4FmpVKE8APUC5Q3uIbvj3kWltbJ0trEfJ0PBOjw8acInQLN1qiXh67rqpcohagDjNn3
P7ja5D1HSz7/isy2wCIiT+Q1O6zzjJqKG91jir5wocgdTva16tLU0qQpDyQ30fei9RAvLxIz3mtF
ZP9A1TJF6KOZDKjlCaZCalZTCKGh+ed4xM9wkElfE3uwGyeJZIRXZQFLLDvQJFuGsM1sGYe6HGca
hpp75YV4lq+tcyZfXTNINM9OjxfE71n5tSZh3uioPfvlpH6YrAT0w9lothYIY2sDfrD+XpYxAHwo
JPLw/qZfOGi8y/9k7Ku23Gm1s0iTxZML9S1kEXrjc73UyV7G9Km2mFHEO33Jc/GvWepaW+UOokvP
h3XWAxR0WCbNtOVhafpWBU3sU0x3vLp60mDL3cDv9X/C/On6fdabccd1ECVXQFWXZs2FvyK/QGXQ
mT0+6jlGHpqNG8UBzKinbWrh5o9VqVfPHZLT1g6qa7V7f50t/h+Pkhom7RGOuXbBM9LMOR4R1im5
Wxvlh8LKMhVm5WDMN01vFf/DfnpEYsq2QFOB7R6PA7jErpQ3FYfWUv1zVyxiowrhPeialDeLYc5X
7psLEZJOM48gBBCoV58eYVQeB7s1II+VeLNPG7vzYEDCzd/mrel+GK0e7qVJBv7+al4eFUSqi900
1r0n92qvm4M3iag4KEdA08WhQX1A9D0bGRbRAnLz7COd3mvtqfP3HkBGPlVeuHg0UcQ7GbcRE65Q
UVYc8Cae4jcZWXW+R+O3N7cweOInsuXWCnQyl/6H3lvIXQjk9FqI0EN/i2x/t4RaM2bX3n0X7kT0
iSCp0H7m+XeaUKI5L2JE2IqDMJskCWvIXBu6UN5wj6Z8O115hFwYDflJBNLZdjgppz3uygJZ0tec
XAiEffMZnD/ys5SQXfnLhkCZXrmWLg1HfYNkDfA95NOTa4kWZFvpLQBGGIUD5H2TZ+Q20m31n4Yt
3Lf3D9aFz5T14xsFNoXGxqmY6KikPdn9UFErdQofaIaQ6Jenk2lf+W4uzspcjetQ4SATPTlJSGVU
GdGvOsy1rL8JH1oZZgegEioxXLllLtzriFdQo+JDQWju9HSgBYxmEnIfB8dbemzJRDPcQ8kTN/mC
ZVjJJ/SMbnq2yxezvyLjdyHOcpeadDNsyr8oKB5HoxJSgJmYc3nQm8LRN5bT8gHIyN0rCMRPfZdd
Mw6/EBgI6OsxIcMHDHEy4DQDxjVzipKuHhtfcA7NA8VLE923XD4mUd3EIf0/oLPvH5tL80QzkVhE
CYNQuO72Xw9l0TVdOptNTRScmy2+G2lYm7IKzFlBikAHfv+P47GfYP8N2jXg4vkfx+PlM2yxZs7F
waIVf4/lhAJMZIF0gFcNEVjBzL3Wnz07sIyyfuyU2ShMIR52PKRmeSh64mtyiNE83iX5rD7KpMPf
opgU4PX353eeDdKApQkGChXHAyQZT66x3OwqYPXCOGRiVk9u2YyfvBHe4K4ogHwh0Vjbzc0gBOzk
XMuxWWvcW9AZ12TIzo7T2gcmFlDlI0UiPT2etEmbF3kKYR6wzNNvoPtOr5hpQfLwhhLDR3uPBV52
zULzDPFNPkglC5oL7edVnO1k8mU+VrSgLOOAO1n+miUDAo1o8n7qZ2XAZJum5oc+mfgc6t3yWtZt
FkyxiwEelpQ4jDdoQ8xtMv1+f0vOjjg/isITLXHEpKkGnfyoSkql671tHrQyT38MKs0jvFJG34Dv
HcXFTZu2gG3eH/P8zDEmbQz0uxBmM047Zh0FiayaHPNQl577lmH6+KFB3QK+XmKE7w91FvjX6a08
DegRq5DV+lP++oIhhi7rDWodhmm0ui3yNmUetKN2Te3t0ola69OERDI067RiHHu9bjVzbGO3l9cP
wCis7/GAB42KhfplYyaTb3rTvHYFXNo8pF3BngEgwbf5JF442jxVkl906HpdOpveHuB6pgodHPAM
7tep95FSen9BL+3dqtxHWkjspzR/vKBt19CqiVvzAO3DetBi12r2+TihR1IN3jXdz/PdoyvExEgT
CE6MdjxYhY+xVsjMPLSpaWgfXJRJzLBrle78fH9WZ3cpL0PAMOwg7ShEVE++ApjAAJQWG4NoU0cQ
2urWmoMvI/1LQizblR5eBMFowqqZ0DXMrxzS88PD6MRF7DXWVOjUs5nKaF0mvWMf6lTg5KDVyKuN
TXODZlMbxFBetY3vzM3u/TmfH57jUY3jxc1lk+a5oTGqPg9PCQo7txX8M3gwhv1fBi/9yuV2aY1J
Ywm3PMx8NBGPx2tRlRjxxHRoLC55mHtGElIuTTeNE6tHhGCabRYhkI2xUP8/zJS5UgBBIZfLbj1m
fwWBbIhxaeoX54BeGL6uuaWn26RcVBtWPmJ6yRzjsfTvi7t276hHkt+etRGGycW8s82dQ5NL6wbW
XxRaPQapARBOBzyydJof74946RDRSAUgTRZPYf+kwqHNQEIlxm+Hrna816GdjGIHLgFFhiw2IKuL
osIEtVMoO1/jXV0emmFBqQrO//r3f63vxIwaG1WxA+yHBAuuqMURs6VD2rZC3eL7xcrDibjmELCG
mqO3N4QSSkprQQ1NaSzPj4eV8+yVGXadr0io6Dc20koTsMLqt0fbsNvkOcxroNlugDhMjAKe86/n
GdAmtfaVPsnL/Kyu1g+dDtFbq1/7NDYQwFLdq0hFH/Jn0bZGRf1FtLN57xZtcmXks/Ve+SYuGGja
Nyz4aYverCZbIXzYvGZxVqKIIaywGYdqb45piuZNHd+lRd5eubQvrDa4MaBWDhtNkDxZ7aauPUiO
qn1NWjhSbRU3D0gwtnvktrwQjzAROmZSh5jNNl+ssdOufMPnqSMIgbUDulpfWOu2H+92Xca2X6Is
9+qgeNKjsKH5vx1Q0MtH3ZwXa++SLGHG69iaInVJy/JGw2PeuZV42F6J1+tUjw8eXWmgEWvXwSSs
nESyepIWGyDVKww17HTjxcTCdE7fMjHaVyoifyg9Z2PRQAG0R+0SmOjxtOM2QxpOWe0rtNba38ak
tU/z6PYixEpRPbRzr8UhyWyEtlWWlFiCrTp/DZ4SVNiSFCqqNWmZwr8ypz1B7IPKgx9XjB9yprmf
zMTWop1Uw3hXdqrVQS71ttjUVRLJrW5lSF4gjft/nJ1Xb9tI24Z/EQH2ckoVW5Ydx4kdOTkhstks
e6/DX/9d4+8kogQReYHFYpEAO5rhlKfcpUfKDAiVs4nKdP6atbB1//Ly4uNSfuHhBa4l7U3OZzln
aH90+DKcdBRrt3MpHf5sr9nGuAMeur76RIhXrbCQL94/xnQhzaL4w3niGjkfEzQqGFgn7E7Y2Tob
r5du9hOts3lGiVB1q78vhcsBJUlC0kWA8y9OECgtrwmsoTshk2OeqpZeK++Asg8dVXmgPNqh4dbX
yU5L5iLfRK7RI+yCH/dfLzUzpusrex8ejfXzaQ+op5STWvUnEGLRM7/0e5/F4d1gTvlO7Rv9Puj0
NYjcxdOPVjzmMfKqRlXcWkK2pjCBtjeZ/SmrEUnflBxvIDMW2j69UM2H0cndO0PHOtKn/vR+e74f
DMPFCaLyQ9rFP/jjWcvvrFctJdUhO1GMj97GVM3v3anpnU1dhJQ2q7oVe3yqkSPr8mh8nDSv+RF1
6IYpDbJrh77VeiiLg1L+OyKy/5wEQbbvUdC5Rz069I3qc1TuVUX37hMolXdxD8p+JZi4vHol5oy1
I42RSfridKRCHRpskLKTlYrkewct7rFDRU/3TRRKdkqmZVutp48CHTvy69nQD7eX8MpJgXREC4nq
BBj+JeHG64K2DNUyP1WuEX2uEbT7FCl49OKGiXxUWDkr5SX9yn4Bp0dyTnkQpPDyk/VZmuE1pBUn
MAPNY6s76T1OJAMio/M8YEdols+eF0avte7kvR8MQlU2BYpZLymM4U8ZmldfxdxMPRJ9Jkzv2am/
0ZiYt9AevG1m2d0WGKjyQss27f2yzfp0M1lzcN9gPPbVgJy3ccSMFGxu8NTFeW0+pmlEUnV7WRef
VYosmwCQsXSD1wbUZBGWqmhId15tBg+AFeo9DXNtSwZbooJqQNNqa2c7oLoFopR4IhlARN8efvFV
P4Yn/4aKrIFlVJfJVRJkLcB/D9VOIy3uygI7nFTLycJdNyJ+jP5SqIDKHc1kNhASQhSbiFvOL55q
DpymUObsQSA1ZIOdGnX7CzbTrirFk532V45aMszDLFmlPy8Cpo+hJX+L+57+H0nAcmiRBmUXZij7
5+onpC3yeGMAfXhTEB9LNoU5/Beq0RqSconJ+BiWUJyEA4SgBvr7fNg8cG0anoLeuaoKwzfGtLxz
RZF8icqxQAcKNuOd3TgxjMxOdz+l+QBXrqIO/stuUNy+/bmv/hqkXoBkABjGuWMRtVg6tmQSB/7Q
tUqEHcqUB7uhz4xXU0EM3Me5Upc6W978jb5owuUyVm2ywUd7Tp4pv3Yrh3xxxj8Wh8Y0VQuKgbyJ
i59jV2M/qLmaP3T5+Du222E3Fw1KXGVgUMmg7+E7OvqcaqQjmXV7KRbxmxwaUrrkT1IVkpHV+XfJ
cIdUG4TrHpSIcqMdaaXw6XP8Y3LNvd0e6qMe8sfr8zEWhWtUMqh3gtZeTBNpqqIf+rTEeyDKD4aR
Qb0vsjZ+gSVXlq8tINvvYrQU92s/2N2boRgl0lS449x5yDRBE6g6LXxXOoqUR5OkWd8CxSstP/aa
+vdoD84bWOhU26soX4ivt3/8tXUiKqM4zMPN5S8vsD/yuqyeuyFO2+phFJp4bevwWyKa/skI7GDz
P4xELMbb5pJfLGMxVJBrVynC6iFUVH0/26GDSC6Jxi6vwjFdSSWu7DyuIGbFRQApaIkW8iBtToGh
VQ9eK+nXCN6N0wH3j/DTqDQaytqDkX9FosBEumTO3XFl419ZVUwaKD5TdHXty+KzmswUe9Lqoavz
5LmPcvtzO7fjd00djfvby3o5UwbSCLyQRAGQsAT6KWUzmK0ohgdCTDSRO3xqlUKxDrxz2ZOi2NET
pea3Xg/XyqHyQj3b9XQtuWjgGPG68MYtdk5dDKoTICSK3LAbP+a9g/WbTCtXlvLiXqcGCbuP2g7X
q1SYON+gnRvbsa42/cPsZNpu6hQdTfhmvlMVoWy6pmnvp7A+3V7Ti1dbMoHp0sA7huPAuT4f0ybx
cyrbqh4aHYD2xu2yelei1vqqTviGInVWOp/LqrFQlg5CpMTSJuv+vf0TrkwbGBhcLtIXaZO2+Akt
0puRDq/nQHvAQTZ7rFJf0+f5mLgjpi4l5RI/64s1CtflR7UpdtCXp3/DyMsCnlqkiTWiD/ZQahOK
9tqgpC9Gh/D87dldPlTsHZoz1EIpikoy0fkKK3EFRAlL84fIw8jmbYQigPQXGJLyWzN72uSLOIlR
7vZiTTmkrl50+xFFs9B3MdMuu/uqn2Lty+0fdfnVpe2URIUDC/bsZQjcgCEcUAAcHrKeKhP1tBpT
dTOdDtwyhQFBYkp/B0kw7nC3qQ5GhyHJ7R9wufj8AIkzkZRRz1kmj0qPTm9vZeODpobGv4ZQjN5X
MnP+6xNFuRJAnCxvSNC1DBr/vPLtsRFt5QwPA4KY3zMj+0bBwd0BeKweIcyN91Lw9XB7anS/+L+e
XxeSmskXBy7FQ7msLcVVh0SsreNOR5fy6PLOdRs+htr7Wi11KsE7jq8VxVt3Y7eh6I6VFtT7AoMy
sUWgg/LbxHaNP1mxEgHkMwPhT/hbWBvDGhNCvbRtnW2uTYG6QScVvUbY3QGeBXiZm4RhLW6zjtNA
jksTMEtwM7Vjp6lFgKHr5A65H81B9gxDNqq+pi7QOWrWAtC0M3T9a+hBR/JjlMmqrwgNN2isUoYz
X03UxftnDpR7X8Qi1X5ouEF4v+dBa8k2FAOxhj4eRvtR8so0v5nsxvYHjXoxaU4EQRaFzo5NppTd
CX2O6ltQ9V71UFul8RPGSCsQwixqofvcD1qxRT/AtjZVjX0hvcc+u6umqitOxKDK7wJla+9e+m8i
ocmylD7kRyQXh3z6Lyon79EssFXz2Xudi+66M3t3AzAXdxNa2vDoTbHe+LiWNG/Ug9LXdKDSjHs7
pCDfGlqgzQHSldNdiVH0q6IiSuyjD8r5mBHRxzwG/6noNOtToAP8MpPpd5rEUU2ZlJwcvUuMAg4m
3lM/s9Ya0f1vHEN5Qu57+JqgIlt/pxc5fA4wlA+2jWlVuj84czg/V6Dya9/QG2f8rEPNUHxKD/HX
ALm6dBPaQZbuzLqq3YNWd3he1kmOM14bjxEGLlacN/+xSMgR13Reik2fuFScMGRwfwRZ1pcr0c1H
arPY3/QdQIUTb0AStBYJ/Ixsr02s2Ty4xqh+i9wojPw4QDnVT/LWeNeRtRcbJcnN7gmUw6QHG1R3
5AarevU5s7wQO5Ogk/TgjErhPu+Y/SGJZpR5fJuUBpFpz6jmtYtYxsHLn82vhTJM2wY84+J5Td04
JLWO2wcHkbGtjZnx4Od6UiKs3/cgSZ3pC9J9Je5ZTf6pxUoTbpCuPXRp4/4AhjevgdIuIid6uZ7L
U88DBBHFW7x7AwI5eafbDWr1mOMmgYk0pVBGtKxCTayETst6M/QPYl6KRnL+sje+SBIgDaPo7xTt
A8ebD8X7M42oQAJipAs8fM41pOgbl6TZycr8SzTV0T7IAOys7J0rc0YmgiuTi5+cZZm6eiSO/RC0
WA22woaj3AxPedPGu8wotZWhLgoCFNgZCXUw6pQqFIbzu18HkUzIMZoPeaPXL1la5BR/Q8HNkJVR
rW2GKqreb1/9F5EMlBDyCklqpKJ++dxUhdONtV4/mJA5X8okLw/AspUnvczn34oSIqcPNnZtX8uc
62xf26b0/ZNgVYk1XyKnkqHQC68T5hGXHmqOCMPbP6D2DOjj2jDt9KJuw70VW22zIbgV/8C/7KOt
mDslln4n6sqbe7HuNmJlDth3sGkkBUtm/Jx1LVGVYx1bOgmHmYRl32WmstX0Xtno07CGfpfHdjF9
qtBUZKk5AfFfYiLmwaaR3kTmsRksa8d7MP5KMr3R9jNOjyWl7zZ5CSOUqJ6KPEXU6S8/OQA8Vp1D
IqNJeEDnu8wUbTRpOO0cA4tD3COuhi1zMx4by0KQHdnd/LPplYq6kvRdWWRX6kKipUPSD3X3fFir
ngx36F39iFuGtwE6GzffMgLFX1kUFuq3xEbj8PZEL0JGKXkBeAx+gWybLTGHIsJkV/EC7ejEQv/m
Vlax12ZNv0N5xPiFtaWHqQ9WQIg9m/qdSamvWkFDX/nOcKBojMKg5P5ecnBCUI9UFg3t2EABeM+n
3viqNPANcOxT7tN8Ug+ZHdZPuKnTebg994tbC5AT3xc9Uugq1Nzk1/gjjNT7LucPPe2Yik60Prap
86veeIiDh6i8rvTILq9qRgNyg8oB4wGGlL/mj9Fomo0l9HPtyGGVcr1KuUthnut+RIy7LbjX7iFk
Fb9rtPK/Yrmpj4dJn5K/Xu7zX7GYszkAaJ9HVTvWTRCerNLmyqyc2cC3Jpjm70gVm5sqD8MGZlgR
rjnYX1txJB6AoCNnB8R1sQYiR46/mFjxqQ9obSD5jw2NDrqN+roTr3zey52FXCZwNlD2MgleQoXD
3M5Vu7b1Y6SOqXHsVRdXkzIPD1gg2jGmE2b3K1DSOX7KgrJf83W+PMrU7CwdGAkfm16hPHh/fG4j
iUSJN6l9VOYAp6gQ+XSxFX0snp3KibdRpVsr8plXR5TYCmD+kuOwuDxca+y9ktrp0Sjyapdhit76
qlpoL5XX2LtB0fX7vz4/5PeUmHiRpTS5fDf/mKLZa4GK5qxzrDV4mMY8GvkuB2GrYqLU1SuDXfma
ELsB+hPiUbRZKqDbimp1VuDoxxR24fNkpPZXlOnnB32Yaz9VixERDyuNt2UVOCup38WulTIDYE+J
a/AtvCjgjAPi900+o19Whma7V9NJpVBEK6zzHWMu1N3tZb34jlS+2bFcCAjugiZYFGNVfKkIbdSa
maaVtFaKD4gFpccYOPMhQxHpb1cW7B3XIN1HmNt0mRfj2U2CBh7WZEfLSpR9VXMyKy/uNhFNtp1W
ptopVaL4TcsG4+X2TC8X9oNLbADnlz7O5mIDeYNiDZYummOXdPqLas/GcwqUbpNgfVH5t8e6COKY
JQgYi5sXNAwZ+vlmjXJudi82m2Nv4qVkhV360PCa47Iz0E3XyAV9PanXqrhXviVYcPYPBWOwMMZi
1DDGTqYIJ/3Y5p0VbtoxVl6b2vK+Dlgu7BB76lcuvctnBsQH8i70TrgK4KIvrtg5il1bAVRyVAIz
+4JPRND8stXE0Ujm7IIyn2/HZvItsKTCTw425oAoUBB51KXiclUF8fILG6RASKCQpdATXv4afKg4
WpErjo1eOns1l+6oofhF2LZ2314W5CAW06Chlsy9KwHT5x+47PI+ahxtPobUEPKDPtsk54Ma1Hf6
WFDZRQ3dHbeTgURDjSpN86rOhDMYy5SmEMBjkip5u73lLq4sfhFEKNiiUg8TbuH5L6rMDKwwNl7H
aupCFxllrc02QUyKdMQ1DFlBtLvdeBNGRdzdFWTe7uvtH3C557koubVoYwLnuMAVi9wVIc2z6Wji
2gGgG6zGhi5GZt/PNey+fYzz9PgD2pSxWkxYZOU8eij4OZBlUYKQ3TzjfO5cWJ1FvhA+98jUzsfM
4RM4x7RvAZP7Cg6OyM/kYxmmP6e+SPtdGM5lgqxflnpfNZRkem9bWVaHyQVTc7SVG325WfgkUidC
SlYCGEArc/E6T3IIlGXH57ATntk+ToVC4ggWqWude7dUUF5UjTwyKc1Poa3t5oACb+bPtVOXB6WL
OrBd3Bnz2vFdbBlWiy1DgMSNQdBwgRYM5sJD5svDuJNCnvBHStjtfQTOoNk2NqqEg7DEk6Xh87qv
BqHnf5l0yvEpbn5k8YTjF+JrLd1VjXXRH2vXqO5yPoPNYwAW9tdQOOGdXg1TtvdElqa5n2ljUR2Q
61IFos7BtEGAJshW7jN5Rv5IAz9+ENkJNH2eQ51jfb6PiixVgkhJjMcMg7r7DjKG8CO8x9aeB/nB
z8eBPkOnBJMAbpGLRzfrPGG3GSARJ1NwO8Qlb0p9JBgcZ5MV+Frvhrwo7U0Rz13uA7sAIFRPLVi+
2yd2cV8yXX6G7F1QcbhikN7T2K6NUnEfUwsLLD9X+NF+UyNKAEEX+t/KcJfbjeHoXQARpMUIh/J8
db3MghY62e5jb+rT3k2FVh5MJcBItozSTZ3F09ZRNHurtoggrXzZa2PDfqW/STEHBTb5dP4RPcZ9
nVfTkLmPCpk+skCUruhDBaN+AJYbKvcJeZ/nR7EovkI9REvp9kov7ka50uAMUGGnjUBQt2wbw1dK
BkFC+qi0yMyZ8CC23FjWflZwMmiEUO7bKF4LB67MGaIHsuj0OXkalooFGhe+laqd90g6ntTbzEhw
6KSRJLa2GSfHsB0xSAKj/GI0o6avHO5rMybbxb0GiB+VyYtYZEDjimLTI8e02jmDl92LJDCebFU7
tUU07Kigu/vbq7xEFoCh/7BoJxyRjXO+9vlXxikonOZZiCc1DY1kKxKzdf8B46a9lpaJWHdoDV7u
I2cz2K+FmorwfWoqOpT0YeLPuZtZX/FwzbIvQKrMaZNZobAcX0xOEZ46uw+ayp/VWes3nlqJO0xU
5jV23cXFQOGPeAJgBMpmVHMXYcUUzVllKpH91DuJFvp6pbXOK51NrVc3ToJ8CzxnQ+1o2QQTraBs
jDqc8VrJo1mBgi43D0mkZKLKriO+IWzf86UsvQkvQargTwLjPnyuPWWet1WpjYO9VxQx3lW1M7b3
osAV7Af6vB4WcLe/5kfb+M9bUlKHkIwmpiGOlhD+85+ADEeBkXKtPnpYf4XbXo2rEJFSMKp+0teO
sg3COT0mQlXDA1VN7a0ZIWzRCzVaWEdjiZ+asUG4fkw+NQEHpKY7VDrzBpEwLwhQto+n/r4Iar14
xgrNnjYMaLevVRhF9i7TcLPfUF2JjJc8GGfrbpqG6d2qtH46OEGvqpukbfrhLrTyctiFZmREm05X
w+eWADjaA3jt+IPMQ8HBNWYAwiiCDbpa077K3S22e4VM6EzFxLcVuUB+TjvR0MMrtvJpt6XpVgFR
jdXlAE603ZnjmGkvYF+nQxN64fSsGa3e7HRIp+Z2xP3Q+Z6M8/yqRuC6fC3K4Vjc/h7LE40aEywn
HkfCBWqVzuIKxV/TiVAyjR6Rk1a1vaUP9XNYG8qnFuPBrZXndXlPqLVWM1wkNRDIOMlyC5oQgSBj
y436x81tzOGYt1blPbpGPW9KJW0PbSHR0IWY7JcUi8G/7C8wIuEQeb28nqRIx2LrFx76F+gveY99
YbnbAEXml76zxi3xGHa+txf1IjZkMFSvMZZhckg4Ljv76UTzqG2q6AlU2Kzdp1YM1gusrWr4M40/
QcVKLd1tnYhO+kk6+FI7nVDTbWxF0VGe4mzl5F8uOL8IHBBNVrkGS+pKG7g0h6H/PBVuY/0jMIN/
I4Gd6LZITyytc9aK78sw5GMJuPZg29JSg7x3/oWJhaYYKlj4VFpGd9QZdk/DL36wx8laeZUuhkJI
DDoQjDIpP0ssfz5UHw0BWYitPzYg/j71ejx9UuomxnMU0sLtL3s5FOVc2drk00o28WJWzeAqpdtp
yHHiSbQTXqIlG8NrvCfuMaGsDHZxNoHR0TkgkuSLXwqfqno+6wXdjWOIue9Oa5P5UGnl+GAnw3w3
0qr80g/WWkV7+VihIkYpjr4BaTDNuGW0PIgm7AE02cfMi2tl17W1txu6wLJ9YXOB+UrVeQfkdhFT
NqPpu1cI5/PtNZZrePZCEFJJFWEqrlwO9hK4P41NX9VN1j+pkWOX2wzx/ewxrEUuft4e6ENVcTkS
ymke+neyJmgtvmYdwk5Lsa4nHQJ2vWlnw3mcRlw/tlUeGJ9FiYaMXwutikji0KjYhKOeK3s+FjVw
HwqxrbxqPfYkTxgsaeQWWT/i7WiWugXrxKJH7xed7X3ryNfx2QLQ8i0IPWNwVgLRi8PNiqESi7Ia
RT+Qzot5aE3TU5qFXUh1pHvoW0d7Rm9IewgQIv2vb5Q1jM6V8Xi+JauCu5Qm6uLAaUOrNRouKk/9
MJebzAzyn7zFuvBTI/+cV6W98khdnDoq0eDxJSQJbjOB7/kBb5XEGghHuyd3Royyje2A19RO55+k
ov3r7U1xcejkWDyIIPq4veicno8FDsZLkP3qntS60Z+0ZFL2npsERy2s9X3bW9N/ejSJlQ94MSjt
aDRvgfrwMDHmIokandAdcWVG7dGZZyg66PbZ+pjeaX0Fvg6ID1LhaZn+uD3Vi4MmRyUuRcGD0hLN
6fOpBqLU8QDv1KdKm0EUKlYsvoMyjA63h7n4eiCniPrYLdLYiCfofJiKHpmJX4b25DQurrZ6YeZH
Lj37RR8dbXd7rIudyVhyQ3KamRU1vPOxoIdNaoxZ8dMUm8UDZ0Df4xEzP1gxgkn4BBXVt9sDXpuc
rBliHwKKjMTsfMBKjamDJQNe2UhhqZT0UXJTZ4BWByRCxrV98oEPPruxSOl56whiWCAQkYuTDhEU
dpqw0k9zEJruNmkoD28nL+lp92pwUue6NjzfS6zmW1nZ6TsAINSFQ0QVLL/0MA9BvdfDtCScui8G
SKVqk9twfVQo0qNPnc1RfmBO4LS+GWAL9audcraiaJxs+EFoGuTFPusrPJuHrM+/jenofmkmgyhY
zQX4f+y54+oEKFbBaeL2On8IMZ3PXLdkFVDySFjtZeoSoAgBniHUnuzUVluPLKlxZ3yrSNfELjQi
Nz5a2BM9U2sL8csMQ/NzYlTY0icm2Q0d0jbvHyALV/ohjSeXUlNiOZOf52kLVRqJLg+DDF1Pv5Uj
um3FrqGLPj7mGXoK7UYg+dvA+I31sv9Stizfd2J9Ld4GbTcpK7edLvPBP6aKnDtFDa4DOIJSy26J
W5gUz2ho7uUnz2lLm08hnHFb2U1Z0J9qxx88BN7B61Oz81HxM8Jd081pdZBuo8ZeJBGgwnyo4n/a
uVLevTkymz1vFFWgqSI5lTK6IvYzWGkPiPnicO/o5KaVnhXKyrW2xIN9zARWE9+LaAlRvkXmW3td
35TZmEIYjptmZ+qJAdYLvP9Gr0fnHoRCKbZU/61PYCaTyO9RMjvkRhi8hlYpXtrRHH+SGUMcsQMv
S7dJPtt7XVWyDX7T/93eYYs7+OO3EhcTqnJX8dDo5yd5wB0EgdamOtmZpryLMh8+oRrbbgzwX7so
aNP7ygrylW297LX8/6hcvRSSYYHRZz4fddJThBAjqzzRKcsOE5nX/YCJ+FFKCDyqRjF/S6k/Ywmn
Wg9TmOWbWOBt/tczl285rCHAXqTkiyevm3K1VKFEnhqAjD6qnMhDjm723eir6ZNhiG5LFBCstJpl
hrfY5AS2/EO1lLbCEqeimRnVktpoT0NpN7sR6ADfuBSHKNLfItHPBwuvUr/IxbCyKeWNfD4wA0KP
hJIGZ4l5n6+4hz15r7XleGJxx0PXGuGBR0PZTZX6M6/cduX1u5ynLIrK5pVO/8pbtq+gHPAYFNNw
8kZQxY4N4agW7rQtncjYhkaWvLR4T7+MXr9WHV1moewtbgIG59ak9EQ1+Hym8C+0bIo7caoCb3jo
MXOnFGt69EYz7U0N1HRfZWkOAaomuk8UV2xbuGr3k6KvJcSLV/L/fwmxKSoRZE40W85/STTNdV6O
3XQKJqH/7ojz7i2jSU5tXVsrn3cZ1H+MJQULqGagskoEdz5WOsSKnVmtOHnD5FHsiecZ7uOAJuQm
nR038rMKcCm9yiL2/Niq5n/6QdNo/Q/0lQ5R6UVvBLdevumDpH42KlQnt3E1GcpDmo/5D8tCUdJP
dK0wfT5pF27GPrDebp/Ia+uFoA/ACNlPgItwPgfXFTWVJms6saY0VEUF1AeHXFHdIZjVrISBcsOf
HwgyPe5oorQPIMbiQFjhkAGL7bVTjsniRjeUYUs9IBS+KlT3GDWRdlfUqHd2qT6HFL/SaSXhuzyR
kiZEEV/OFk25RVCToS5nI7Srn0byq12i2+VjngvVHyvV/i+Oy+HL7dW9vOkZj1QJcRYpALgkYelB
U88REh8npXODne2k+aZl0J2NxcZeCatw60Yoz98e9OokPwASYB9teibnn5RsCc1mUCCnipfwLii0
7JD3effJmrtqV/BpV87B5RYCAyK7tuwifA0uLvXOU7KZ6OAU0mp7h3jVtb4R9tqLmAaED25P7toW
okUM1JSWrYR4LiY3z0ZTpK1xcopGiyCmeNQ7R2QAGp87mFZB2ZFJh+aY1DtcFpzPeaw4a1Y4F5/V
o+pGgIj0IVAJWpDnP4J2bYW4j2GfgL5osW8iKH8nQKRurLBUhd+3OfIK1qq8wsUFz7AutDK4WVK3
Y5lF5YrljhY0mVMxQ7WwKQ3QBMY7cpskinVy0Kg6Oq0u7lzsKO9vL/vFnvLkqDSiAXqSESzTRk60
okTGbJ0Qxk5+4PmXPHgicF7MSi92Y4wL0/8wHgAmCl9UpiiZnK+wKyZX8KBaJzMxC65Qhw4YkJck
/uQOZXTX4DK7MsPLb0q/x2Yk2G8O4M5FaILqDQwYzuppUpTxrahKKLrYFuwVraH3FRXDWwMSby1u
vTIqCgSSCopBCgUoue5/VKfTfB4zkNDKScTOmxeFwabUtH6byxoHtrPG71zt2jW09sWB5QomdaVx
jwEG97H8+z8GpReT4eaoKycoIfnPqrN5k4y6ehsGx3m7/R0vt6wcikK4rMtyES7uIjdVTRLHUTkF
dqweqzGq7owpMt8bA+Os0TTJ77qBPBZFvjVqw5UtC2ALZUvuXsR1lhlBOVS9NsVR+G4gESi+wLJQ
fvaekte/9XEu9C0+gUFzd3u6V8ak+U9lGBA+KOFlSUfUieQTN9G7mVTlf24h+odpcuoXyL6qRfTj
rvmqXB0QnC7kSdncWKo/mpOnjF6lR+9TFOaRP+jIccBS+o7QZOEramatnJIrW0fKTDIShWJYLHI/
/7F1sq4x8jk0vJOo4rAlcCGr3Cg95nd+bnLvrNz214bDHgVtxw8w5bJAO9hYWArDCWj5GunOqunb
+qoeqPd6M2b1yrt5ZTCAjKQJ5MQSjLtIy6rUrgjn4vC9snqI/EY0KF+brJwmYFD1v3+9USieUgGh
loqtm724bRDg6xstyaL3TC/TbtOEeTw8tEnh6NtmLpIUX5QUH5r/YVCL0BgAA/f4MkpPvCLDSs5R
Tg2jFy9d1GJQEuNp3GyyTETZvsqx5FmJDq7ccJzBD3wQ2gQXKALAmW2Ue3n0jvUtHU16NUqxb7xe
uZuTqa6eEO15SvHwWGGAXH5MHUYErwe7lb7Y8gHR8iYm4crjd7fRK9wPUGXalM3Eg6KJv984jMUV
A+KWAt1FkVovtRSXnjp+D4tIPwAnNvYAx/snZCfKlT16ed7lUDAPVAaTutrn56/pXFMYVQNpphnz
z2xX8R3pifpB09v2SRcMenvLXF3GP8aT9/sf510dK1epVTd6r5JxrP3SGUTnh7qdKPduUqxV3y/3
CrOjmSkNBXiGl+TzRtG4oA1mV3mDKTZ96CIbk2PFjee4W36aUf44FpZhvv71JCXmEQaTRNdckOC0
OoxkBzl+p7wa32tZ770DP4S2EynlmsX5lQUlTSYngOZOTWB5o1U2bLsx0uP3nmm9eZUBTiRwpGZC
mZkrR+/qWLy5APSkrN+HjNMfH69mP+TNOEfvIjfMR9yXlKesw85+FO1aznFtKKA6DgGx9KZZyiwj
P5NRUFOi9zmaco5b25q4W/djG264QJ3or28yqdsEWQIFUwTOlhslYV/22Kom7w1iCZ/tsXwbI1uB
mNFrr/HY919ub5DLKOZ8uEU0KuwyshAeiN6LcQbuA/wv3+f6OHo/3Naun70Qws9rO1YQr1J+0O72
6FfO/J+TXcbeSowVndeGybs9xAOZqz74AU/+Z2VsZvTyzXxl21wbj5uTl5CbhpKf/Ps/tk0RBDAW
+zl59xp3PKZeonwNXWfAok9YPxvq9Gs1m6sDwrGBPSe7G0u2XtnpZcELEr8Pwgu+qpNePJV2WG06
d84OIKP7v6MVUeqGuQ2JjCYRciEUfc8n6Jm9UQ/g595NypCG30IaV596EdXjruj1Yr73+lp1jmM8
zcmG6vmaBu+1+SKUIxV/QX6D4jwff1CcLgyADby7lTnSaayIM4RTn3J8Nf5lNdbK/NcOJ/JQEkCs
Meyyyp9lSmxEbRC/Z1UzfMlGKUdoAOE72OFcrCmXXh0MUyXWmNon/OzzydHUHGBKqdF7qQRt/9x0
Q33Qy0pUnyYQhCul3cvCI/hj6Epw4ng0KN4s9iqi+doIDjV5z2kiBTSIUXXbTFNsgY3y5s5HrCT7
4YIt2ujR2PKn+Rj7va6ljxMpw+H2Qb3yfEkOFVwxQNGXclBFUWTDkFUcHK20rWcj9CY6Ylim7seA
nY28Rx/F9xSBQGXdHvnSboN1kJRmkHa6lNCUX+WPMxt0eWxkfZe+J4UeJNs66MSbaQfNxm5Tz/RN
7n3+rQmKkm1cVqdirItyO3WW90nM/fDU6dUaql5+6LNiHz8JqCsHVwZHlKXPf5JR5Q70piB5L3Ir
F5shoWDjmxzsu9tzv3KacNLE3sQkSySpXYyDU/AIa2PO3nWzmkglVZTI57nNEC8RUJ77unVebo94
5TngVqTjTy8BZ5VlwUtPed4RIM/fszAPjkLQ18TFdEalIdDnf+PaU760gdb6MboYK45/VyYrMY0f
ie1HR/18UVM7KtJpRtHRGIr3ulU7sdHsuMYPTynQv7JX7+YrX5GOmjQYlOUW8PbnAw7qQDcT9O27
nuT9uCtrWJ8+ihl2t7aFZWV+sV/gLlOaAH4BUHDJmesTw2rQx8rfmzjQ941DK1W0s/6bqlT40JlF
fE/RptvQhDWtjeytgM2ck32iKeLt9ve9aJUBW0VkmnImPwRI1FLdetQAx6qJ0PBVJDbm3AbaHRTv
mBKxa/lWFiGZOIxI4e5R6Qjv02w2X8Wwmtwv95n8GcjBw4qRWqoX3Vk0KULw3YV2gpOZ3hkAv75X
ah7tSiSo/CmAJYU5Xun+UguPhvzfr4Eko1LR9SCdQCw+//CVDWNjQqHnlKvumPt6X7noeCki2Hvl
0AwbI5u7exXjyeBQZ0n5tesRffTj3Ejc7e2fctFnkVxGejlcJaAtoMUtnxRTqH2apOqpjEGvHM0c
pvUmqMu8/mKORR1y7pTeBrtm6/lrY8DyfOgNTWgvZdoqOKiAay3BJCh9s+3CpgnQBYn7fxRzsCkq
ZrYxjRsQtsG40abZyP0xt6N6S1e2IP24PZXl8ZUzIW2T2TAaeXDmzxd1KIU+1iLRTmViibumQQvt
rtNiN3sYzQSAcTF3sbv2Ii+fpY9BORuwB6SFzlIJOA6GPoySXDtx6rzoiyWaadoNPM85YrheiZ54
EtPl8uupIHS/PeFlNMDYQH6Aikkhc9kBOZ9wmTkxpQ1dP+F1q4X37qhM/9VghHPcdvM1+c1r55bs
UaOL80GmXlZVjBlhZaMfjVPSzuXnSDXzrYrGT0EPvx75zwgYtJl80QZhRrtmGqF66Y29EpNcObUA
8KFsAKyAS7hkUeJ8MtXYeBr/R9p59cZttG34FxFgL6fcpmJpJUv2yj4h4sRhGZLD3n79d9HviZe7
WML5EEQnCTBLcuaZp9zlJIJx8h5UTSm3BaRKDNMqFNUsr0782nDkp9Jz1igyV/YXH5pqj/cNc0Od
f9tvaQByv72TToN5arNEe7LqIak2uAIo76MX28YGQcpi5XBeXZE5E2BVZKYBCp2vmKd6ScJqmKAK
rMpDJT2JDnh3BuZHP07JN5r3pXd3e09dfcFgnmnr0qtj5ny+ZCUUBnVxYJ66vg/HQx0WoOQasLKm
HxiG8qmZvFTbdoMZfKT9tDbrvra6OQ986fPQ116S8eyoKqXJbPnkZX0X7d0UEsK9NjgdqriyC37a
pXSybVQ1jtxUMATKlRM1pzO/X5PziSKzBuJGRKSYXMRlI0DSBSFH7dTCNBnencpIX0xdmhuzaNJw
Hwxt/F1puqx9bpyof6vhaK3xZK4EFFa2ZhVhVNMYqJ5/ABDQsogqj6uhqppDrJXm0alL51kdAi0C
w6UwCUM7KV0LJlfXpSpFNxmyORiH83XbrO8hQaXGSY5T8NkFvOOH6K08O3oXxFsw5uVfYV8hMXN7
v13b4mAbuApnRBgtxfNli7TvaGGYxmkci0TJfbNtxZ2mKSBYFAb3+ovQlaDZ/ZdFGfJBeKPNscye
1SyOmwp83mkqTe9VT9J8h81EfdBiHrjX6zXrkmvbGvgI4rxM6Gfu0/lDJujluBXStacqUJ0vbZN7
0XOuV3rjCzNrOmaaVt/ftwP9qr7s5ErMvPaKwV1xN81g2It7kW+uqEXXmKfEEEi0e+nYdVsEXYZu
5+iKHm/GINb+S7AEtYJWMyQh5AQWhYNT1W2nJ7lxUpjBVQjFjYPqW3XcJptGq82jK5NVE8hr9yFb
ZeYvzkyC5RZWvXqmK7GXdCRqqk3Voxu/15CsTTcaKnz1/s930SxuSH3MtO/C7rDsYVsMVmWeSiuc
3vRUaTmzSvK97sO63aWOFa31Gq6FJxCxtNwpF2g5LvZRGOCGq9m1fYJOEDzqRSuzrRzkU1lVH0qR
pAdN64RLv3rS/SwIipUHvhIiHJrHv2Lj3LpanlXI6Y7iSPtUj8NgH5QusEOExsz+VOXDVN1BpYf7
Ymbx+Kc+xMRlxm/0CUlyZljfIklFrQD9r9SxT70ijR3aZsY2y6Tt3Xl6Zv/L77CVP6wF/7ciQxX2
EZXv8iawUAgY1FKzT2gooN0ZaVG1w6dguhvQEfiYmj/1SPm1Ht2yWVsEyuey0E7QrpZmpjonCUPt
0GUaTljKQLsz8qwJuccBuRGGK/8hZ6Z5TVsFUP48Jl8cU82l9486n3Mqe0ONd6VliA4RS+9fJQlb
3S/s3ljZRFf2MHhBoDNkF+iMLzFkozGp7KLYObVKH7btJh2S6EfRJlm0Vbs2UPZGPtbKwTMniZ1n
5egUHfm4RvK+EiqIe1D46CXRqVy21AEOw0+ITfvUjLrR3al1g1VtRmL73GQgJlbSiisReNYcIUWn
g0QXZZGoR/0oLJkK5zSlycvU9LavlENU+VYSfG5bEN8r6117OmDWs2Q0QB5EQc/vm0qvhyHNS+fk
EnHhpGlV85iVXR9vzLBZm2JdiwoEemQekIukLzlffr+lxfQHxzak1X2qhTJ9ibIubnxgbzHsy2Qa
7sCH1rsihCy68pDzQyxytRllNiPeZqrHMnMw9AFtWzOwTqGozMBX6BSZfu52w8o61z4eIQeoF2UH
ffTFEcHPzOvNzLROIs1C8z5oejGi4BF6wasSp8n9mBTNyhm56LzO0QD5B6j/LsQOFj9/p3Zhyl4o
rnXqwjLot9YYZg31KxoEOztS3GIzygnGgFGm6YOXJeM34WUaUqNV1JSfCqF440oOcSWDIR+nyOTY
ogy0DIehGDTMMEPrBKVVe8u0qkNVJlfbu6LwJmfXqlOC4lOYYuiBoGqyhga9tqEpB0gPUcRjYy82
dB0rmqgraZ40o50RxmObOr4V5IWFHzra+ytJ6bXlzLk9BFSBT7EsghhG1RzL1jgh72c2d4ZRDuWh
gCLnPZkZ7IK724nEtZcLOALEG9woUGCLE5TI0nJSo7VOvSNDOMVyuOuqSf2RZ5nzxfLQVC0DJXl1
Sm/69/bK1/Y20BYXWUjkUpEcON9njSvzLFAq56S0Cb23qaYX5XjJdyDVMeChrF6RvruMFfRoZiAs
bXwAWcs2ZCjLHNZAxIs1AvGeh0knHrVx6sRmasP6RxA4dUs+PtFq/tMHBRXLBiJc0D0GWnj+oKU0
Rr52ap0yzyy2ibCTaduHwO0+6z1F5R3AG2mvpBCXu4jCnVuGszzrPCwPMWK4o13koCLqKe4PMi5j
2xfCtQ6OnjRrJNPLaAhoE/FClEt07ppllCqz0KprkdunVC8q+N/M3firdWvSEdceiv4KNzft6nnD
nr9IY8hmB67UPiGJY1tbPeeC+VJ5OIoXbaqnKyfjcn9Si4ICRyTolzPFIvaWeo2GbhjGH7mlimNY
N3GyEwXOgFu3RfbYHKcmWNmiV/pcrAnEbAbUQNNabhW3dxv4uEDbEMRucghZ3HCbQErL2yABjdCq
VDT9wStTS967Du1PPxmz5muQNO3p9qa9jAtzJT5/Tgjv9IAWt0A8ghSTWR9+6IGlvY+R1QQbEgz7
vWpMYABDnryQgUtkvDNje3vpK5+ZwMfNM2crM5F38ZnL2k5T01ZOAwjAR1OBr5kJR3lrgCgcbi91
7RvTdgHdQEyAj62fL5VC3JryQYQf6FdUPsoQ4YuXBOO2ndI3muTW++3lroQge54izsIF1OLL1jtF
hopvjVBOaR7hRohiyDDuMjjM8c7E53cI/WoEHhM6w1o8uHJEGYyTJCHrOt/ui/KpbkNU3uwg+miD
YrT3outD59A4sfUfXihASWC2CK4wYVl8u84ouFEiK/7QcHU8mDEOBJMG5yB1J3ocsaXQn739Tq99
QpIU5jWMmBjtLJ6sIufzksGIPxrYN/0+ZmaZH7yxsqI7ILhOdU+tVq7MCa99R0A+sH+4n4lGi0sz
EwGK1uYYfegNdO9+UodNpiCYb8nGe7Vbq9rVZrbmoXntWMyYNwyhZhLQcv6uTGCz9dINPyLoXIOf
EBbu9djIXmuwMitX1tW1uJOZ24H5Yfx+fi4S1TIVGh2gT9O+fFGFWmwC1Da8rWx7NV/ZM9f2JmeC
O5LtqV+Uu7mD3pqD6MqH0JvsL1UTMjw0aVzm/yGuIJsNpoZBK2Xn/FV/KxbqaKpqQ2TeKY2dbo+j
kBNsjKYJjXtrnJDTub0vr73CeShDlUlRTf5+vpormnYMG809efZgvfVTXP6bF6M1bbSczGPl0a69
QpDCiDzwZHTQF9+r0CcMpfvYO7mJmu1HgQ3ePg1Qd1o5bNduhXngM0NA2B7LwzZTH1zRpsGJpryV
3XmhEz/RSnafJg1gHQpKbt6BzUCp7K9w8NRqZfnL+p2vBuYAiDLNigtwrarylAitKicxeW7mKwZO
WIVeykdZdxAsB6/cm40aH3BLEPUuy+v8y+2Peu3g05EhzIBPI1mev8NvW0gLI1EECQE8aovgKYAT
8iTMMPmUW1O6tUKcqOoqM1YO49WsgOPBXAItclKfxcY1cw1HwYCvSyexEk9SVoFfw7g1DvhAmNiR
5UEWuj6SHrr+yDgnew6soDY/cljkP2+/gKX9yPztEeQDjk2qB6LzIoumIdkVngxOWYr7gl/xuu8g
fxYBfG6teVA7LzyEmmiwDhytgwJKMdsMxqjtAoY64yZ1SrEtrXwNvn6Bk5mvG5QP9FmhDy3GZQ+L
KVGqx1Nvn6QT5+qbgpUY8uFh1XY7Kw2db3bbJulGbVHvpSFcRwNekGDI/EQY47uhxzn+GjXWSCvf
7sqB4ZSQFzFl4N1duLU40gsMKwxOUi2S0vfGrPU2oyloiAMkhp5ROkPyTa2RRHnQy0qk97e/15Xb
EbUe9Gwg5c5g6UUUGqZRuDUWth/jUFtPcYxil125+cZMSCk12xrXAEtXjihNd/oieLbOKgOLq9Gp
tUbV6VOeWpA92Q8zL7oPXfbBXTmWqveEWlGCA0SYWfaLhri4tymncC3QXzmlcHMR92ZOO6fu1vkp
zZludcE0Kac4mYJoW+aeSspagq/8pxeg8jbUKmXg09nANe32+7669C/hRCIEKO5FNtLVaOd1NbyG
0ZB1f5caDIgxXzKm6tWO4+FnP+HqssmSylwbH16LEoRmbpu5Tc3Sy9ikq4neNeSyydB1O7cNk02h
BtYee2LFu0Pxz/m3hLfwXJt5dVDzJkp2k139qd/zfA55bNAcc/8C7d/zd58GGfhnYSgnfZx5wcVo
Gq91oSWhT2deHG6/7Wuni3Uocl1j5lssPjS2E2pZhX300UGIVD+req4rPqa0Y7DtTBE+mnXjip/Q
Y/tDXuS1/mfLgx+iIYTBtsW4mtbqkoqA3krdiwLlplFE5ZuZ2KXqC0XV7koP/OU+LdWwugucWWMX
0oI97W8//fx0vzUh5+Xpz6HOijACOiXLJE2tRzcknQ+e0BCSuJjpLUiXbjaFQOwQr47bqy3e9QyW
mrPrGcuLTjcd+/MPW2rObOMi9adCxjnwpDTaOWaU7T0wN3eWK+S9x42wrVJR/WFVPC8N7gNkr0eW
zwZbjJ7sdqzDNpr0J7sJk8dqKON7PY3sTZN4huODAMm2RdHoT02pGnf26DY+xgX1WihfhFJ+BViZ
+R+6c9BsbP38BeSRmpht0pmfArwZjnUL7T6ISfUDIceNjt/UGiN2EUvoZ9Oyn5GPYF64dZcUsM6D
lCHHhgwrE9PPskq+9bMBrBgoxbO0MTfJlLh3t7/yxZ5C2g0KNQMDym8IE4v4FTeuEoIoTp56qcSP
YTvYP7zW/h57XrZCQLl4nayE7iptKoaJMxru/HWORmCqVa+Kp0lIwCyjFhTl1sgBAqCRErbf4dU1
a5fTtafDOQciCRgtEphFvGiLrq4YZIqnNGny+ylsFdxjejnh8aWE73/+JmeiEoxeBhAX4IIucus6
SmzxNAQoFrmhpv1lKH3+w8jjTuz+fC2yYnRioWTy7RbvUrI64wFNcDYLhGsqy9gGrtreA6FMVhqL
1z4b2RVyZ0SfmcR7/tnMqCPfCbKUoFPM275Vn+I+SQ5Wgk/HLgm1Zs0a+PIYEG2IOKzJ/FlbOtAa
RkKVUfPRyNGSr1acuF/dwK0DbNaShtMvJ2jhY+GsCSUtL1TOHwvTWVDB4lDoL+PrqKZpCkGTL+h1
0V+5Jcxdl9aAZDFia/bFODrfbcXTYq5zc/rOyGv4yqUXrHzbRUL1v19B6s+tDksc6Nf5C29Ty+rG
KeaFt+rwovLmraj8R4RDp95Xrqx8qubJ2OKdEm5QEV3TCr743gjmAoieTcRw3mYkfb785EBEddN+
PJpNKrtH5EfNZlfiTVda6KmqaUjE76xgDRq6lP2Z+ypM3WlAsip47GX53DRxaVboHBwdEZfk6Xmp
iDeGIYi8bMqq6GSHF1WE1UfjjNpnBkRSe5SBBUnAVjJbA1fiJv/gUSgbv+skQHKfSt3pH5zMSsdP
ToDwvE+rrP1x+yQu6yN+9y9+BIkU2B6SkkXC3TsFCsNd2T7HmE9u5Ti2zOuiDphqlBvuRtZY7jm1
EjxGnqa8xUJ6h8TTi2bT47WhblRTRu9N0IQru+iX99lZsjAjFuchIoN2Go/LpupkNV4gla577uKx
xfIxZ1y2SRvFPoZF3DS7zmyqL2hgRfXouwOOkU1hm/V2qCs32WhxUQyvwoIxuFFj3UuO2pAo2krE
vNjpNJxnhgVMQUoIOl3nWy2WrSnVJhHP6jgU7iYydHQSWyt5zmo8iLcy6Wtz7wWtixO4G1T1wUb0
aG18fRFtbHIcYNFIBoBZR5bh/Ee4luzhelfNs52h8d5C6PthJaVa77CXpw8uRbfNTWc63d42l4/O
yB8ING0i0DUXRgCN1VZVp9jNswS7tB/KoLu3x2Sw/Qb9dyfWN9LKkq0yFu5rYTvdSky/sjopNEQO
uNEkN0s6oQwQVG1Vr30OPRVN16ZX2z0yFb1+oJuqhn8hzNC8gH0uEKrp0mFW/0F0dqWnehFoyGXB
h81Ud9LpC81/Gc7DGM1rnnXFDvYu3FefbTz+49ZasCl1pfp2+5VfWW82RgKchpIKTjfzf/+tlVM5
9PhBpCfHmjZO6A9jZcYbLxfFi5al8qeNnMpauXIZHGZrMab49I5mW71l/jG6iUSIvM2P4Ux99EcZ
jKHik1QqBjpVbYATs21EFceuyEx1lw2K3e5JfatC+i1+RF8tnSL2E1A6I8aP0ywjdVgJFBaPfR4n
ADqRSsySsYBNLtIy2UeeXvbxUa/HLHse6hEwZl61wVeB8NIaOPFy5yH5wlvmYmH/0Wk+/wgsn1hD
XxZHz8lH6mSlj/gLrAJO0VvZuN9Q/zV8CPv2w1jG6ipv/qKoIZHHaYK+yOx3B2XwfP0qyaoELmR0
lNiDHkU3GMYGCrSMXwY7KIOnaDDH9ivTRlxjHagKxXPUCTP1S4L7t7oSY4Acl+V+JaBV4aadAi/E
XYtybJ+qGRVIPY4WiGW3SGy/GBIcWS1H6sPBFbpk0mTlZKETzRS/RrTCfM7Z50+IMyavmQdn2m/j
GDa/O+neobR6WA7OEE/Dti7h1e8CaQAK8QujxnARkq51sutAeUtkrCevUeg0PzxkFqJ3LMBA/4eh
x86ZNGsijpRCf08VJ/iKD5NnPNjTMCY7J3WC9CewqLp4FMxsjC95rEJD8oy0MrZWZIbBFtpOVz5k
jZn2eyHmwgfoS1ns4SNbw0PSO5X5WIIL+oaiYxFvrMGZ6nsFE1njvkuSsTqyhaS2H7pfdAzpAdlw
lLB24C6qRaTsbx/xK7uLcpVBIo1a4LYXabGKWWKUJ/HRapr+Yazk8K5j/vYpoIfN6TPr8qciSmtE
A1OLM7ZZujYEuPwFCMUhK0sJxy+AHHC+vxic0HakOXFE4rL9XClp9B5FWbOtHBVSY53m9SZWVPPZ
jItgD6pK3f7pG+AUo0iozpOq2Zn1fP20ciaUwfWAhnAUV/tEeqAzPcSG0o3uiqkafK+abPMjcdvy
qQWcnW4Bsk5i5Wb/1Yg5jyoUXMRYfsfMnViSzVLLHifp6fExzqfJ8bG0jNU3tzLqT33f1RCx9Cz7
xL3sfECUUR5QjUg/IJuG7ueJyx9gQVIUybsWMMv7ZqVgXx+TtFasNSDD5Z3gUqzNIsFkncyeF+Go
LsuJ+gL5eohhbBg9gWcZZVxNvhJ1RGquLfn37S/0K5FdvJpfMJ+ZWQgGfblmDBsJTkCXH7t60vqd
ovb5O9IdeQUbbOaTppGFJ7UvtBnsMEWekW30XOmfei0p8UtUjFBYK1fjrwv/7DfNaSLvABAfTSbw
OefbxppyJAX6THupZJV6z0UQtc3LSBGvfwrVpO63XR15tp/mphe9jtZgKU+OKEbciFTZRb5eJVH6
jlCZ7Ddq06FvrpdKI3ZdNebiK44QfXFosrH33gdwKuFOosv9XKGkM3xGtTEb9kVghOpKkrOURJ0F
RDEWRWGLe40/ywvfKFvhtrlpvOCsPd2rYzj97bYyN94cPQgPRlN6ySkuS86lFzFKA9tm1em92bTN
yQCmk24jPPA+2WZqmqcqjcpPTk+74oCXWat80nLRZV88K44RJHI6XdlUuZOd0gAs4kqLZjnqwEOe
SgVAHGIaFjekuigxIrvPEydL26NaowoGWdKQwNJUKcPPXV87sZ9NihfdZbHV4+6dQlRp0jF4m0Iz
NHaC8RX/92A3a4Shi1jHb0ExeUbo0ajjxjvfNHGUdG2edcMxz6Sj3aEqFj4z9ZQPASY0tNzT7FsZ
GDFmG043vE+9u8YSuzi9/ADWRr2RtuxlkOmCRCIH7Q1Hs8XNz2+YJP6T2VVsbXoNpIraRP1KeL1s
Ebgz4W+WisSm91IG0IgAGph46RyhdRg/1L57GKcw2c9mHX5CWe75gyuCcqM5gXypKXSfaJ2sAdQv
a+X5VzDemVuFc+9/8eaHQS+NhqLkiLoi2qBtWZrNVskH/UGBMRVuOiXXhnu1Q8lYWmOXPxqDm8ST
35WZMczCFhBiB2UykifLbjpzq/Q1zGPNS5Pe760aMps1ams+oZeBj19N+oWXNRUzdfMi99LqAJt2
PNOPdV3gMJnq3Q/uj2zayVafnoNm+tvhRwqQ2ZWzU2oFuSZc7l8VaaPdezsIX+4cgO+I7pB1G7Qa
lsbhZmyGbSHmF1iYzj5K3H9M1BreVbxnn0VaF96f9tKZ5v4SooYCBJd+2dOZYkcd9MYdj4TzCjH4
enopatc8uLEevkXtZPnT4HE+nLayPm4/6kV9C6SDIOiREtC+g1R5fkpp2Ve0sTv7ONVd87ULRA0H
Jww1ZwcRR3kx6vTfWHrt19urXnnBUBdRxwGlQyq0rDDxfRy8oraco4tkQ+crcST2nWNP37KmTp7a
Mv739noXVQztAzL6GaPwi1q8CJG101V1r0TWcZrAAQGbHd7bpmo3s535Sgy4DHvnSy1SvMkWlQKh
yDrawFnjjTvTCDcqSKBtVEb9Hh21+ABCOt3BsEqOcOHrlc17mVzhWkqbkL79PHejX3f+SUPQ/VkS
eOpxMEtX3JtZUdR3VVBNwm+9srpDpRbUlZ242d9500uLnAGJ+fu0Kc3njsnRD2PqktcSo6Z2g2dn
vM9FNK5NTy73nTGPYoFTUgBDWZ53yG/lttJpxUASqh8LpUcMWh3arWpX/TsCGmhb6cqUHoKw1uWf
ThmAUSJZQhcRJT3ULRftaoBwQ5WQoR8xy1U3gesUmzoynVdJp/WORkN4f3vj/Rron6VOiHSg5Ak8
yyISE5TPn9Or48Esis45QruwtYMgrTD8QKS25hcqOKeHqFGblhdgD/da29vjvglrT+FGhuC06YwS
BfUktoLuILhrj1RRQ//JmFoFp6fRVH8WeuyOB6fJm7tWU8cAsKAshV+6gyOzTcAQeCt1I/V2wMV6
69A2GuZUeiw6jT6S6Qpfz/JxZmg5U7itdcUSr1ZrmYcAs0tkkFSlf6MhWOXfR63Wv5rGpBAZmOO4
fhcX/X3UdGPwUIE1/MhQGnmN27oNPvWUydKv8JhG8jfvG+vn7bd6eZyxfpjJz8DEGD8uyyjQxbKV
leYcG+Zl0TbIrEDZ5YDLmXq2baCvnaiLtgAfkVyGNghdaBiEixMFJExRulq1jlqLIejGkCbZn2A0
4VeqpR6c0qmngzbGbeZT/ndyZ3SE63uwj8pdFDt6872XGSlIIieo+PPsd9viJqb5sYeTGxIYQqOt
V2fkbbdf1C+V3MX2I7mdU118y7hYFtEoK2DDhb1ojkEIwNMpMz3a6hOcR4eOqfUemq2y0VPkuf/N
RCt2gvGV+6KVTV76Nth4bReDMDpUBc2CjaK2shO+mupO+5fiSYnEsZunb7zxcFobL1+G0ZlnDpbS
JG4jpbmI2KGIW7vEEuLIkUD8KpaRr+aO8VBLWfiVp3jbfCi/ex2K49whfzxqpSplczkgQ2DYX0Qn
XHvcXPRtcxy5OV81L4i+SxDQCODG5mEa2+prVXfdGk/1yjZDuhgIAZhHkqDlXaw0qTKhzCqP9YBx
wBbxsWDrFK5xVwx1sB3cqm7uCY/ZXRZKzL9ub5XLK5kSgpEAKTMNZ3e5uDSlheZJWh0zqP53ajnI
eKO6AXkrbciPPFTFX7cXvHIDwAHmkkLAAKeT5dZEVEja2Zh0R1mC29sOgRy0Wb86RBo96jdRV4SU
Cpn4cnvZKy+ZvsfsfYxDAsz6+Wf9dvE0opwmN2r7o0uhlH7wA/B7dByM8SBh1EX9T0XfxXrKJyuX
b04wNiux6+r6kFxgiRHw+dzn62OdlJOGyfboookvAILg1tsaI8jr0auClB1no1OujLUbH6RiqWuT
n2uvfYao8IUZZXL7nq9v9JhDpprojgk+EaVvNmiC7E23C16NHME5wPEK3e9Bif++/d6v7K85yaSL
QDBymYqdr8ugy+uK0eO5p7K/13tYa36EScQPPYiJpj1mHCs7+krwMzlKEFiZ3BLBl2C73BZGye7t
j4PrxMNDPhj5v8T41NgKxxb1I1rp4h8xjxAPWuoFf/eV0ynbqhy6YKMrnW0+Gr0ulIOSVwrObCHG
9/THHDvz0ftsASWbboJYdBfbu9vv6ldWcB62+eXgumcaDQXssk/X64ku5ZhPx0SL+1cdrq2xLVC6
YpZvBMWnIRTJSxTSnt5MiPFGO8Umwd1OXddUj3UUxZJhKNJkvsSFAnwl3p+lP3rMhDexWxYeTLlM
1j7t2cJ4zDWpi4+itUW/keng/KtOjXaarIHzF9OH9g6G7JHH7KcQq+HbD3q5KZBbQBlvNlGcMUvL
SjV1tMJwlObIVk3uKi6lLyHV51OW6PGWU9GtpGNXikzGGbPIEEPs+TZflDuNhnOzp1bdUXNL1Jz8
Sad96DdSa4J6E7Vx/8jRibydhcJrAqPIwu3Tikto/FJr41fNnuwff/oKZg8iwh+9PhCZywRRQa46
GWpzOupepBl+i0Eo9jxe/NBRDu/RBsb+7faKlxGAFelDM/7lOBICz09ihWXP1Cv9dGzMKvF7M9Uf
wkF5D9yCeCQRxPo7J/Acbi96+aXpi0DVopFIe5ME/HxR6XaZWzWNepQ6/jx5LkxfDOhnu6l61w9O
9X57uTmKnh+g8+UW0QYTDdzjgl49diNq2Yi7NN8RBv6Anqp/ub3SZaIyI59ps1DHUsQvc1HhmtBR
q0I9FtlY752uD5w9rSYr/VHXs+OF0OuBIZZhIkooJ+GKTTyIwVtjBl95YMpodjYNBOwxlxV1G2ee
M0aBdXS0sZp8RvM6sL9Q3dX4cq2coivfck68ieQg8Yiw82/57Qo1I7eUeS+pRrp0OoCgGJEctFJ8
aqvavqfEybT97Zd8bUXuS4Dc89yGnP98xSioTPyDB+2olUr+OXFEdPAGcwCjnbXhdurrteTkyuuc
O1GzLtvMJVrCXKqw1mrQWfox7yCA7szM6twXNTU9LEx0PTBXytI5zi22KyY2M1AWs4dZmPz8+TAC
072u8rSjjAkwmYJo/gGPvUpfaXpfJh8zeJBhBnnHXNAsTqESFRMYIaEf+0a2G602mfukVr/PsEze
UESp92jjJFtcOWkb//En5IRQP83OMHDJF5+wCw1jKOnEHkVaiocIXad7IwBoguF6u80zfRUlOj/L
8p2CBUZ8nZyFzboI9XFJLxFvOx3v4dzcDFEyHKRXt5/yNIw+aUHibTzcexFHL/QnJSi9TVy14w6d
sFVx+ysBF544St4zlgVK0xxCfjsv1NRlbuC+deQGTt+mShP/4Cuf3pmE3d7Ptcyctpqiu8rKOb22
iWlGgwKf22wXbcW2L8ZYLUvtyJDXOHi928W+Mkcg2wiclWvs6loWLJzZYpUJ5+Lz0m8yBbRU9WjJ
svteJkr1hhse+OdOs8KVC+zqWjNsgtJ2JjUvsgaJHkikDzxXYWTDP10QYrRKCduZf8nWxdv29sa9
9vUgxCMxQx8HVMBiH2mJ6U0VjdNj0iDygio74nJJXu+9Wp2+MduHSlBN8Zfbi157RAAhwH9+beFl
n0oWaE+11aQdY+TKX7VQqA+ZXuLVxpyFgel/WGweWqA9SX90uT+b2i3GgLnGUYopKR5VOEc7w1WQ
tI2V1Fp5nVdC+czypyFBkUkEWrxO2btt34uEUG5bibcVONqq1NWe/r0se2XbIn39h84ENPxw6KDg
I6XGjJB2wvn5myL44VJJjaOjuOU2dqSR+9Jxky00BMXXKsPZs6W1FZj6lU8IaozGERckk4Tl/Gt0
qrZvJ5P4Exf6N67tVPuL1kl9xyVnmq+3P+GVtzrLLzLxARcLsmH+Mb+FGJdiwJtGm3ZqXKX3fd79
LOre2jYpDXH2J6SmlT1z5VSw4Kw5z5EggV18RsfNiyGmhXW0jUJt/+7qzsOKTmZWe2BPB3S7dUwt
tw1y6tOKqve1pck9nNlVw4C8PP/33541Tq0EsZXEOCqOUrwA1srEwTFGFDbBqInvFEQ9XOqs/y95
jz37gkMQ4VTCQThf2A5Fk0fE8OOk2GJb1U7W7rR4Cp6m0C2PapvKanv7s17bQyR1VCoqlQHAjfMV
QxxvVKM29CNdYuUlxiDF2ZayS8Re2FMmVl7slerIduYjOYMzAGYs516DVsAQhJP+MlUUf27kZfbW
yRq6BLkyPZCgxftOE7nfN1nzoBhOGD9HhRI+0D7RPt9+8ktsnIt8Gmgj/uUP3IPzR3eNNBRw4NOX
OLT51rJrDNOP8yH+LKtpeORWae7rZCzQc7d7tAisASG5Yqj+ASZJizpJFbnBcGpNiPwyg6KlTB9j
1mQEu+cuMiitAvvmWE31EkD9EH4cFKQVYLM+Afih/av3ypsASgW7CXfxlXvvV2w8T2nYfBSvM8OH
U7f0dQG0JqK4Nhs2ffETiV4A95FlfULIxDlEmsg+51Xe7Rod8SG7DauH3kq6lUBzefhcHbkCRkz0
9CGFzIHot8NHJxzD29wdXkhoknYzxEDeBrohr41mJ56P4A46+yVM45V4cxng2I/0YmfRH5JHQz9f
N0fzsku8on8ZA6P7Oblecw8FqFa+gNbnCrbM0An/+KYCUDqDREjdfsmbny9pjhluPU3kHrNQO0SV
0HW/bhK5s4zM/ZxNZfDX7S1/edjnMhJ/JxuCCP25xdaKUGZpglZ1kNJv5M+u6yzaoXZw6nGgfru9
1OXpQmcNPA/5EyxxbtrFlWhmIZdtLqpnHJCm+9Yc8vsWPVOx8/oseDDRSD52UavuokYY1abEi+KL
ZTSR9DNLiz8iY5R/x0KTzcoOv6iDIFgANYUmyHcmBi1uFb0KygaES/WctXr5E8b4ALWJ0YW8u/38
F7tp9ieijjR1drMDm+L80zZenJta0I7PkDggA5p5xIkxG0p0qw7zn+Fk2/v/34qLFx4kdmOO6Nc+
txAz6o3imuldEDb1pxj4yyGO17iIy83E+ZwHPuAJwJCzixd3VWnXChymOHsqclPccy0bT9igHbUI
6eCVo7kMib+Wcqla1Vk6la7l+ctMy/8j7bx240a2NfxEBJjDLbtbrWR7ZI8t2jeEPYGZLObw9Ocr
bWBvNUU0IR/MXI2AWV3FCqvW+kMxl5Eoig+JE9LSMrFlBdGXVwGYWQyu3c7+qVVVOR8yLTJ29sz6
OJKx6ZSgSEw9G2jnas/0rTXpY+/mH6aJFlSS1zasv8L1I7vXxAlTbuOfEhW97+/6mGBrUG2iQwPH
UrLH1gmzs1iCu76OgrDp0htPFOmnpSxrlM+AKXPzlPZOHrC+mf8TkXccSQd3M3WmyzlWl4mOOYi0
IFq6zPEHZ8lvgd7m41ddFFHru/BwFtsfUndG1LSCdXKgxqbUHxXbpbMRN4Mlxp3NulpiL78JKSmY
vRJTwYV0+ZuWGt+9ahFR4ODlejsaXng05tY61jYw1usTvh0KEAdNe3jiaz0LxcrJBBcrCrRpzL41
upSN0T34EFo3OHup7VYwMgMemBxA9P9WWwfEFrISqZAHrz6aJ7oI8XwzKm20nBwrXfb8uldn0cs0
Qm+AfSiVY9ivl9PYZnoTVdEYPkdl7TlHJPf16VApy5T6g6cMP5DQ6/e27GZMqeVCHwi4yvqq0bGY
jyopPGTVBTpHjp4dMyHcP+Z4jPwonKvz9e8nk7VXiYscI/JGnOy8aV+4lpdjNBt9VhUcxp5pcscH
Qi/3GriYu34Rt+08eH+WRuLcGJkyZr5b4Sa7s382PinnAxAgmbvJN+5lfEH1HqxHGwWdNqe3bT93
D31M1xjKBEfU9bGujsOXsXKlgi8h0gY4geck6XGvoHhQNeVHJ1Kcv229i8ynkNpBAjRDon9KQAPD
sW7Fu12d5FzDDUTbSRb4UZm7HGsYTcWEnzTfVmjjGcg3r90iRsBUTF1/rzHicWfEW7MrRdHkM5vX
w0uy8Ton1AtTy5MQ6xArNX7k7rj8scSL+bPkPPz7+uRuhgKSzamryhx4dd7bTtS3htekQZ/ESnhQ
UXYpfXRER+FPal7vZIBbn9KhUsqrj9ol98zlVJr6lE4d4OUgX3qj+VwJq1D/sFNbjF8p+TjeYfGG
ofgr1LT23Fi81p6uj3ZjmyJPCGhIng+s3tVJJIBEhlHupoGIzJl2Keq7/5KWmn86RmsNN4U9xXvQ
x80JhugD0YPqDCbPqyHL017LlDQwS3ueDmgVOflBMM3LpzCdtB/XB7gVTbLo0SOHfAXm8jJa2E2N
MSV1hsPNhEvFYaqjxflUFG6h/0rG0XxfSeZla3ICALAA2YF/9TpT6QuQBaqTBpWJrY4/ciiVx66t
ltvaqeK9/vP24P4XbXXohDoMSy1K0sDoIOw/zfXShA+AKa2/3S7eY0VvBUMfGtEnOtgAnVZDs4DG
moOCDWYpsrD7PKV56iJkiYnikw7V09rZ8ls7AwQWpS0ufsnEvvxw1AQqZW7mJNAVYyh8SyAco5fg
GvzC4L1+jkbXqwzAZUP7t5q3Y/cbOwNWBpg6ic7hQXoZX9DgqyLh4ELeNs7P1pmds5aO2alSWuMJ
wR9l71TfnF/SL/A+lPHJNC8DdqbdJzpwymDUGnU5ehmsYl+P42E8FGq92y3ZDOdKTUtpAfXG32MQ
8dAJhJMDOzbgwLWNtmSHVnWKQ+eOzY6grtzTq9uZIiWSQC8KLdRdLsc2h11bdnmaB14/uvWDOieL
8TAC+t7J4jaOM5aoCjQeogKVw9Ua5aqKhqY2iiAsJju/0RLTSic/GZv5xqqVZbmvnNzc00LYDEpx
W2oBwuFd5+qjETv1IA3T+iksEcWaaO/7Sj+N7bGrMsO+0Zam3LNE2/h8HNkkxRzdUqhr9Y6NEDe3
9FrNAsVqYvQkNGolZoPmUCgSqHMlqPzrB+nGfkR8WoK40aCBtyh/0KsrWAM0ms4ISQRLUZWfzQWw
BbWZxe4PVs2Z94FWF+jTOKT0fpq6ZXZ/Jz64WZB64PXU9bWxTHbnIvKfB1SmivrGEsg+OFlbGB/y
ZcnqQzzpRtL7kQhV99AoxeB+uz4BWzOOuAY5NDc1Z/zqQPIw6OiSsMErLaqtx0Qry68k7mHop2r3
83qore0iSeFUv3kmvFHyU8wOUbp+KYMyjLTpWMydE51gRbxfFx6MGJ3SF7kLxDpXR07V2Dw/OqcM
oti1ftEOcn277UuI7yXehtfHtDl9EmdJBwiQhrk6ApCPsTFa9YpgoO5KBGcKcOp0HDjXxh4/ZTMW
fThQjtQwaXdfrtWoL8Ye4lUe1JmVaXdZNrbnrmQrnTXomX9eH9iqQCCvfDwqQcFLxTPAjaszBzZt
7FWWKIJsSG1cIXBnd8Fdf8pGaPt+P03/NKYx3V0PujlCOr2gltgLKMtcjhA871L1uY3DXdaaj3mX
93/PVjPMR6sD0Xe8HmzrgKP8gdQLZzjA9vWnkzgITWXlYx2TO+cGp7bZT7SGpqi66BF2rmij9zfX
g26NEBSlfNXRoSTfuByhh2Ctkph4+LlqUyX+5AEQk7rWDyJy9jqGm7G4dBFEgK3HhruMhUyYrYdL
WASeNdLZsWFXnCprLG4UzYj3auxbs/mio8XQpPzCKlhiOolr53YZGNSWihukO/ICMF2D40bRxO49
j7d3lrZflujrkKvV4gJRFCIay6Bo4fc/Jrkx/NDjvKkPbq32n8eaOuz1r7c5SKmkwn1BAXTdg03r
bmjHvKsCW40jCBDe9DFUEo2CA/68d7OWll9+IyAPCg4xKTtiru5Da2kXoXlFFcROXJxx+cBbuRIK
+odm8ciVsSexvrlkXsVbfcXRiorcjMoq6J2oDA/j0jQwHUq7/Jlrwt1pm8kNtk6foAdQmaLRTAln
dU7PLUslwhEgcNSiKY6NPemwSiq3/o30iXsbDUOIcpBm5Fd9dceLqff6iKJC0NCeeq7H+I/GSML7
CnnSx2723gdJelmVEtAGBgqbIu67y2hLJ3Hi5VAFBo0X/ZTT+vxZ5/FuqrS1FqUClxSrkj5Jq9Vf
RmWaJpwfQeo00VNR1eGXdGn7W3gqn8u6MXae9HvhVh9rBBgHCitlEl0rK26GovT8qtSUCp1APRJH
22l/42kGl+A/2TWKKmt/F/JLb+l1s8TDHDW5o5M6xo0dFk39xWr0bE8paWs18nZHdwjyJ3Cr1QBj
payzKB5Z+qHl/JEqfYIkVC2snStuK+FkwdMCpC0HxnoVBsOuLGxnqwx69MPDB7wH1f6cCxtvCjL8
x84a2vDQhHGlAqUXexK4W1/xdfTVnac6rUxXXFKjxVCfoiqL2pui0CrPzyD8qkcP27qdDGlrXuWE
SvwWzLX1EVY2NhIeqVYGE5aL41lXtLG+KQd1D4yzHYcXEuwX9P7WmXzdFZSbSeID5BUV8ZeXaKP4
w6NM8k5xg5cNLrUN0PQHIM+SudzgpHjSuKVnJ9RJoZzjork3J4RK8tL5GFdVWP7GpcPiZ4tDuMe7
enWgNGIJFV5LVWBO4VD7+RhWxznKl9um7nr7EFveHnpic43STwSaK/lba9xPWRuZqFulChRlbO7d
amkPJdCHfxewD2fewu2TQAT4btK5+a7fd1tZJ4qz/428eo00XTniTpuJYGlT96RM43ybKxiaZG0Z
nxenqZ49ESrH3wgKqkoiScHTr88ZZClEFOdtFaAihJKH0oSuL0YofimpzFHlGO8P7mjuXUubC9bB
7gMzVprJ1qrMJbJRoKgbceC4lPTPSp857knCSHauv805fRVHfu1X15+3qLzcU5ukZaxPcMOSv7CW
06RuC+K9p6TN6w9Z1HWP1yd1K5MA/IWhlFRLpi19GTVB7wdQjHw/LIUynVPUmtSb2piE8YjeoDXv
HKub4WB88JLnyYI+22U4Xg1tPzVeFqAioCu/hhZW3ge1t4Q9+LLZmH6/Prytj4cwMimZBDm/eYt1
5sTdG3clOPyGgha2NCSEdePZy/l6oK0Tm44azzGqFDg/yoG/+nq2hpX4lPLoc7Iq+dVVerTcVpBw
yhsB7wBii2X0t78RknMG6B81rTf6/os+G+rsdUVQtaKIP3kWcNF/B6ge7X3UDe54yNEhanbyizWy
4uVY5etBMoZmRodttfVpwNaOmjjKc9oskfWzXQDC3ZBNFdo/mjlUy7Ew81w/9wOCgZ/yMdcc9PSa
zrBQkTLHuPedCjrEuanbOHnEzaz/en1WtlYY0lZSVA1kO9n45YdoOzvqa+QzA1NEy5cSVtDgz2k+
32Fd5X25Hmtry3KD0WJkMVMvWc0Fr9+uTAwlD3rYTM1RjWMxftE7Mw19lYr1wcvSH667FPZO3K1V
DaUQpBBvVDpFq6sGUnJHFsKmHXA69b5BA+yU5KCpU7MHpNla1hIoJxtukLXWwP1yajolFXMRtGjH
hEc9Ced/tSRXEcYMyx9Wq807+2hraLxL+YKAoCgxrPaRk2M63M0Ji1opuukp7pYmPzeVW/5Gd5+G
HoAkqusUodevGm4wa8lKXqVdlhsxGvlN0t+66ty3N208j3sFxM2JRHiNrWoZIJNWL8RCDHg924BG
ym6azgliNw/uYuNikHSJ4xzSeJrC35lKm7RAFmmw/FmtkiZDgF7VlTLQUpcTaKlCugYmKM5/ru+C
zaEh+S8TOqo069paVgjUNTsev7bSJbRJ+hjrzAR5wfGgd1NsH1MgKnuOhHJrrR+llKDhHMj+CLyk
y21eZEaVzQgSBZOD+YKlpmXvh/bSHp3FnbPDgCfRI7L84W2RZuIP6qri1/VRb+19BCRNlHDwY6So
ePkDsKThdKeyHqhJViZ+2KmagM7WRZADBLLsamvXSM8ljv3teuCt6Za4HISk2Zbm2rQ6nVOuSR7/
gVsp6olkHWVXe+g8LApbq/3amum07CQJm2MFkIlvndSWWG9KVQhjcDqlCLrSGdObzIMAdq8oom9+
KukSIxrWdNjz+Ig0ZXtJ7nZsyXFBtZITYbVx6lxYo4RXBYvR198jKy2cB48ePzgONy+/T27cGv5g
AHXf6RptXSRgrwCPQKWU7M3LD6zac2vPSkvFPUW07VTFWTs9uDYH32eg6ClIh+vfdQsDRQ8cdUhg
OSAW10xJ0SJY6mYpdfdm1L5ZU3xnjjpVd7WfosfYabIfTTrE96nqNN/0rIwesacpvmj9bD1d/yVv
pxypLapnskPOc3Bd3tWSqXIWzAUCJcSeOzcU58HtijQGaI9CnC/gwgCC9ab2j+tx365s4r7U0Lhu
5OV9OeMDKIVkcNw4MJxBnPXcDNMTG9fqDnnSL/JTi+zuesi3x4gMyZNCSrGikSan4lXa5jhQNq3e
SQIMTSH50RP8V4zJktwXNT4ip3Cyp+6sjHZMVq4U7sHqMtM5X/8NGx+eHyHB1tzm0FbXPO6E53hp
FTSbnZSsEenXqvurNHrLF1lrn5wEMey5iXPMZR11DhJ75D/mEQK5vAzaXWWKtzewVIsDhQ3JCWbH
ui2Dt1KHDN4UB8vk2tCqTaEVN9TPEMe6Pu7NQCDMpdEBV/5ada+aVTA1WAwFdQxbDDe6LBlvcifH
Qvz/FWjN5Wj0xrbqtCaQ4dW3CYUB1D+RgxA7H3Jr/bJf6MJIxCYCr5eLyW1UFc/JKQnaDGUin+qS
qp5NFGXGm9qGP4q2llq7N9cH97YIwKohC2Tj8BQAvnIZtEalRSkjPQkiWOzxA0y46Zen5dHHqSqn
/AxPOqYYPS7DuZxrO9v5hptrlxGDipXcHHvNcNcTq9eMusaObuirb44Rj49DjHntzRRRk/HzNkbn
NapSezmlVEhNX5uG0S4B0LraP6VQu/p4fT7eHtvMB7AwrHgkUGz9EOtMNQ1DT6RBOlrlt1xdGvob
uGid7IJ9dD3W1gpGho53M4UdulPy769Oj7gVWqstaRZ0INunD2gK6AjcNs3k7RVctiPBPYQVC7Zg
/ZU5F8Osi1tGFZn2fBTgGrt/kTMXe52MremDjYKoBI12rvzVgZjmels7SgbwRM8/qlNcfVeG7q95
mZ09jObWkOBxIxgkN8IbzGIeIp9U9FYW8DPG/IS2YI86LrX49xvhQgPAwIWuArghlsblV1KNASnv
ok6DrmvV28HNEZQqSBOP3diY91Zu6Q/09vth59TZulpeh13VcwobxHSJgHGQxLEzf/aqMU9+Ir6C
SbhwYpF8zNx4CGHUqHV/HpQu+tSNdrinQCEHd5kn80oHGyJtMrjm1kTLlMap1Ys4DZx4LLNjFGGr
jeqD+idepE3rLz2s6Ec4WMueGPHWQqLGI6n6yD4AF72c9aQf48qq9TRIwDA/APQjZ9Ad7E6kSrLt
7JyCm9Fe8HzsQvo5q53oxTNsy3FKA9Ru8lM9T94XLxEzZbMp2Xl8b31XSbsGuQhH7w08ohrK2rRE
lgL/j5Ejq/RJdD5cpjTFUS2y9EPrGABERZbliY8hm3NQtdh0P18/erYGDPWbgjNULS7s1bHfaH2/
DPA6AjdEy+OgTokmnqoiGR3fGCpcOn8jHPj8/0hqwPq8/JpRbc7aUhQYZNpG1pywJHK8J7EsYAx4
4SV718rWTUrq8d9wq8+pQ6zoxpwbW1DL+Wew1G9jj1R4irLYV/DF6c7otjaJ1Cag/05HnOLk5eiK
tnP1RquwIcaSIX8sdDVsESzDnSE5N6mn/HDCerROsdLY4jcWroVYCyAKkn6u0MvQXIPzhHMayG3L
Hj9j3SF9ABSRH90SpbLrH3FzVuWjkdSEEsubksc8ggttiBXX2njAosd6gOOg+sWYxsfYmZx3N44l
nIFHi8T5MatyDb+6HhUzmdEoUqJgMc1yOsaFHXlHBffxd8NewaGQsoIkJoVAAv0yjjN2VIBxVQ/a
rk4+pU1TyEKHkhX1odP1Xt8Z1tY0cpyy+UGHwthbhfOKoQj7mnR9oueDtchiWj+VuTJOrjum35bJ
2D3EtzY72D48z1yaWdgMXg7QyHiZ2wAzgrKIhpt8iD1xULKqQ9QOjYnj9VWyGYwGoOxkyQtzdW8h
fh1VyIXFQawbTXFCrauafR2mfIfcEhoo16NtTSYDAr8o66jcVZdDa2xb6Sv0OoMKJ5JjKVkhDkTk
k207yb8LD9x//n/xVmtSg6Yxpz2vG2QkS4Qjun+tJsyeyrofT9o4xDuTuT08aYkJjUqm6JfD6yfI
m5hdMJlIcv0NFOyDNdtYKJW9PfuhsIadk2zr47lU4SQsE9zLGg1a22FSa5TWg8EutfkgMBP/s826
0DuTdxt31+dy6+nBggTYjocJpN3VRtCRGxlH3uxBrtXqSafqdSsAZD/Yseopvmu0FeKsqucv2Dz8
vB56a14R46CKB4+S8szqxMbgKFdxkMmCuTO+58qkpr4dtdmDqU344kVq/nw93tYNQe0JlCJdBY2D
5vI7ZlnRWqUyAeR37PofflZXHosqK0+DXRm3ZHnerRc2+nK6Hnbrc/K6wCtHyjW+QRTDwMeV2+mB
EvaTfjeNlGIOja0kn8pUKMXOWt0MRpGfcibESl6wl2PsnCppIzXOwWkNbRBhwjIeLWfoT41j9tPN
b4yMshpPRkBTZFOXwXI1KbvUyrE9iADVI55XPLlKTsukteK9bGLz4/Go4UUDDpws+DJWMUXFMqBK
E0xKXy+3Dk4QP20Rl38gXGH53YwStq8Pkb5nUboZVxKdkaCGv7fGkCxuYrmja/OWwjgZ7lkpJXnq
6InGtXkwpAe3j0JkfL4+s5tb41XU1Yk6TY6T8uziUZrWzXezct2PLLDlvCSo/d0WoIudnVW6GRGn
OknsZnesxaSw7Rncfp75lsOI11+VG6X75LoifKTMVOhQ3hYHzsvOzbE5u6h7cyNCZMR67PKr4lrU
xHan5kFZ8qTzF81r/i7jLvk+LJnnz7E23pQj5uo7YTcOPc5VCnWYX3gokqxO9KEsqUjWSRbY9fS5
CBVxHNysnvxlGLTihBVt/Axx3Or9uc1z73D928pvt3rNEdxBPRUZLW6TVbY46/OYoM2TBblex3c1
b4/uvlKcfK+1vDG3srUhxWTkQNeNTbtBt5EwDFKxi5OixOFpBBdU++OIivrogRQoM2v8fn10GwcQ
+DGpCcQpS/1X/v1Vvuj2UwmHAfoSTwM8JOO8C+cPSiKNpNGnF/H7qzfSAMymBEETBxbDZbipyizM
/gQbpcGS2UPO6TkGm7RHk9rYHSiOYHYmmTw8GVffbNCWdhqKOg8QgKWGq+H+iYLeNPtOas6xH9Wx
Ht5cn8jNzyd7F5JFCBpJ/v3VRCqRYlhNAj0jGU09+QxGZmx8hUjzKRqFWf1w60hFlr7G8mMnF99a
oaCY2ZOS8ks+fhkanCjY8AGuZChmV9JRYmxOsyTacwXZGuLrOKtZdYdscbXEyukVRPVh6uroCzj7
+tSLJbst4kQ7ZlWU/Lo+r5uDoxME64VnFK2hy8EBrV3G2UBV1/GqbviUZbU+PNlx2h6vx9lYMo7O
s14ypiGgrasZDtIYibNouKjnU3PbFF1z3xkx1ZtQWu8O+rITb2MygfKTL1IfQk1qXYlvCg1nSXzn
nlvG/attxox3DQ869LpzRViZD/ulGB+mRV+Sp+tD3ZhSNjpbkBIqrOL1ng9nUwpMFcpzbsDo8xPD
zdtjMgIAuB5n42yhe4jkDpBAjjZrdWyHBtpNTqx7z22fgfY1mtIfCp5c/lBXvbdzR2wFA+rKqxTi
ApoRq2BVrC1cAYr33LU4XQJ2LB54Kbc3lMjfKaQGHAefKZJgIMxk4mRtl0vSoaPQ4BXqPc9WFp1d
BZFbq62Ur71tDDtbe3NUdGvIDLn/wMVehioqFYGGIQqfw7A2zonZu8dGDOrjnIbpzgG2FcqSVXXu
IKk/sQql9565eOhePAMM/QyfBZFfJxElGulhJH5cXxlbi58sWur9aBTz1554ZeuZkTukyrPWu6E4
DIMJnFfR41A9KOnc3y21q0/3lDjUPQKUPKNWtznqC+TAoEKQvlhfQG5Y5qqI0iiwvGSkaTOIT7mj
/iJjmr8uS/elROmo8vOw/dzF3p4UzcYZg9c2boQSuyClhy6/poJ1geiigeKM1jZ36eKJ5ljaaOYc
chAGX4q0Svd8BrZCgljgLpT5E/ivy5BYY6nxEGdx0OmL+Lvo6+ygzosX+u7Yq5/BiFg7N/zGp6UJ
xLubywiRmPWKFXgt9lZEQDGazWPYDtWn0jCKY2Uq5m0IcCCG1GPeXV9Pb080iUpnXhEKkGWp1eav
c8ttqkF1n2e3TD+HmgmvrZymdyrDkGtL6SaJApEwJrLBy8k0UrUoFSsWQWs3+RfMWrGBHyZH0EOZ
je4Bf0U38dvCsnZS0Ddzuoor//4qt0A2Dpp8BMw5jywF3ItjPbnjWJ0LpRxPqZOoPbzzcGdO36wc
GZSHFLkhpwEIicug+YSGRmwaIhhCp0b1T0H6LwvjY9l28ydP9NV7jzriySIpT33o0Jzhl/G0UW3h
wUQisK3YGm5rVxiq33W2UD4lIf34m+tLZmtOuQElYRDVJnT/LsNlSVLRGsnqwIJVc8xgNxwhm5W3
WWM1Z7Qy7YMJ5Gbn5n0blP0Poo9Ew2QdrQXoKDtjumpNVeDSkgIk7j1kYdLGvj0W6YF2mQItbJeK
/eZgp9IHtOQFv8Rpu1bnBxPfxIXuVIHmIVRwjC2t+8x5o86IuM/Vl+vTuhmM6hSfUqqwr4tvmcD8
C1dSEdQkPd/AaIonRwC2w3JRnXau/De7Xg7sVSz591fbYkjcZtTnUgQ5najp1GURtql2NqEDfn1Q
b7cCgUAaS8tGibnTLwNxcqYN55oIHARtnsasL2/gQWeH0In0+3Ry+x3A79YyYfpAZFJtowC9ijfp
1tBERghOEgbqXcfiuDMwrx19kafWg1O1ylOddKfrg3zzyJYF4VdBV2coNcXSqyWLqWiqBfJXpfQH
LA4oLrhzU37r6zz6FePXRg5nvVOmjoOV2FD46Ce8VMBXAzYoJ0yg3MD7G2WLkWzuYt4xKI59zGDS
Pl8f6NayoekEfpHeD84oq1M8dHOy1hSmIryt+imblFkKYJZldLweZ3NCIaEB9X+xRF/d9qhYOAqs
M1B0c1odvMLr/Mhb/mnU8BdgL3U+9JUVo/0tynzn6Jb/54skR07nfyN76urSr5dBj8Ie+m7Dev0m
JKQIaU/1Ru8jcZsDE/9zMcQk/BKrHWwptF758/rQtzYMqxdpbik2DKT4csOY/egJkRjwckbrQdeF
+VFv3Pak58hZDgA23ptOYgsKnRDNvRdxhHVDT3gc2uz9kue+2flCnTAjhjmCE7KuZX86auM+jika
+u8eJBwgXgDEluYHche/On4yV3Sl10MYG8fOeUjUKjxrsVreh1OjxzgR2Mu7aTFynKZUD5JomzeM
+lqMTdsVHmhFgdXpFDd6fdt0bd69+yq+jCMP+VcjgwhdTiWM3QBXonA4qEbfnId+0B0/68x3mtvJ
vc+Lm7oeH4P62jpD7YuEhCCpgLsbotYOA4xUXMua9i9qNxF8/hRlB78l58MZK2ta93NK68E7/8a3
BLYtm2/czut2ZtPXWoJHIt+yDOejG2XLOepC95aEhCpuB+j1eryNaxLoGCarUgYUsZvV2uk1pW7H
ASi1yPT6pHSccn6be/rtsnhluZM+buxG5LVpUUnII8SCVTDdqrvQCmFTLdiJHWbEQz6rQ63eNW2s
fczmPNrZjpuD44GFgIBkya2vL82JpmxcGFyVDc3j1JvIfguwKSXQ7Mkzdrah/PWrw46bA0oGQiEQ
7Dw5+leL1Ra60+RtUvHggKGWphS9l9BRnzS37//gUl9OodE6/77/+1GUQpYEDgoVnFX2GNlqmdnx
zA4BCPTBE5oK3i+1fmDIO+4c5hvXyItaM4VMYASccpfj0yojrcc5BgjepeX0WBhpotxXU6/NH8iR
p/BH0upN/YDl5iweXLP29jxvNydYCgYBZ7J4Sq5+gFU1o4caYxGkQlX/7JICpmOnTtkvrdbdP+sw
+1CpsaPsLNrNYVMioCotyyxr1prToQTRGG0RgAtJvnrpjMVwrwv36I6Jlh/C0vJiP55dvbqNlSKL
d1K+zUGD7YSMjGrDm+aj0eRVqClqEeR5lftAqaCrAIF3faVrtBMywfA788EQO6/nra0DCoxJ5kzg
GFqltOA58I6IY86FsSnu+i7OT3OvRl8jCMS/MULaR5wIkAKpuq1OBS8XRhkLOA22puffFYy7jg1a
iX8s1AzuLOoG0yGDvb4D5Nj6rKxkSAW8KdGHWmV6rqKGRo8aRjDh0XUI51I5kgxFz5raTjeUDpRT
b5jdXwAvs52XydYXfUmmyarJqdfImBLDBco6UiJm6JwPbal1hygF0+kLIeYjFh3iCJ2v2QEHbKRi
L6KfLGH2L/Xey93bDGq9KEnEeEn5boGajp9HAIHHckYD4Zi0wh79rOy53GIU1T4jqrrnorGR7rJ8
kXGh4iX9qVa/YMkGTQ1rfkGpL256nwzwFp3Yc9/dXZatFp1LnKyax9+6gK6nsdkgeUe7PnLc5tDn
c9/fNUuTVaekqcrs9voJvLGQCIcslSR2AchbPVeWcbF5xNLo7XvFPLaeo0x+r3jts2h4mTVDW90i
7F7+ymqkI6+H3tikF6FXm5QikD7xzEaEz3JZxFXVxfqjHZrhgipmlS/ZnjnJxgXOlkGxTapggSFb
5fNwu/Usc5A0NKLOlTrsvZvdlIvef6u90fs7Swvr1/Uhbi1bGgM8dQFb2VTzLpdtP+ARqwHnCryo
+VmJynkozS6jKVEN9U8RNg+u23+yura/L9Wkqk/Xo29sVcb7v+iro4n+/dSZrZkhI9DEn1Tk1kx0
l6v8Z0J15N9SGQC5V/aup8f2NGN0wb+8XdbPiBbT2lDvWFILPpHB5BQPdRHNPzvVnM+IZo3vz7J5
NMAo5YnIv2sjBvrKaGKOGXp8fUcDqJpJVCItQJQZ3u71Cd1csZDmOIMg7wFdvfycHiKDCZ26PNCg
M4GyrD3n5Cmm9QyHddoZ1ubGfBVrdcIDkg1LT0JagAvdh7Uo7o0mnHq/VaL+DPOyg7MWh+498kR7
9ihb60bypPkHe5S3mcpAFVzPTLQ4i35oD+mid8M9FjdDe9MoDsYwil6HdJ80a9k5jbYmmHIXDQl8
IWlwr06jso88KqS00W3NmR8mC/sAt5mtv8y+7d+fIsgaNDkn7yIgnqtQIa3rXotRUwUc1dy59dLe
IbHkPOW0vD+/f9lQrKSSgN4PjbXVKaBUNLhg3dHTtov0jMkmqlxZb35MMLr5jVWDgOoL0pLhrW8P
AEGT6qbghXQIZ63fC82yP2jhaB6SHGhJ7UxF6Gut7pyF1ZY7Scnm13sVXP791RPCWdg1tPQ5b5Z6
GPwhm80bOzb74SbOoc4frs/q2nJDvnhl65UOAkcNN6bcQa/C0X1R1AjTkwAqhqb7sATov7a65B2i
imo5dNwm/ZFinPWlSFpbPQDlae9xmcz3+CBbA4c4RW0Tx3ReMqtzQa97hLnqtAiKsR1v6BM5D9zv
zcm2MmUPEbYZC3FwSZ4HCb1+MtlZJ5xag7iPyH3qJ0WfageRtAYCvV29J+6+cQjhYvNia4Ik7xvf
CzvBlKDr3SRwy9Y92FnjfYAklj/i83PK+sH8u/ca81unjNUeom/jDOJRSAMV8LC0MVrdXZZe8UwT
sIZwo60/AjVrsmOoRr4V/jVZeVv7yhLvvZW2YkpdcMCZcKMpGl8uKIz15iXp1DgIkSH/kOI2Op2F
U1buYYI5oHxIvFCvD+UYO+Px+lreuDLp8uGXjuKbTOtXo110Yym0HFx2KDL3VoXRr/hjF0+3adeI
j6nWYQf8/ojyKYoiKcUid33S5oUu+laNsiAeKucU4aT2qdVxFlKHaPmWl+W7dRcNif/ma8IBA5u1
rtTMmZ1O+YBe9hRjBY97iDgKY9Gy0+z2g7EznRt7hCVDC5PSNDZM61zdxeFncuSy7Xnzq3dZ77bt
fZmVrnie29SYf12fyzfrhg1COwr4Ia531MJX2z9JQEjoWgTGfcQFyIfzYceHKjJEfshdFL8Olj7n
zcHySufv90ZmwXCJ8SCTpM01tjeSMtloSPdBpNETPzhamvU+wLd48ZPExoNYK5fuZh60vYPhzQxL
2Qn2CGgUrk4qKpdbJS1dN6mmYgSL3jUfqmq4j/puMf25Ksb3lsGkTgGIFAYKuRcLtctQ2Bg1YevF
TpCZ7fxcYIjzOYnC+OAN857A19tREYo2sKScmbBaVqOqmxGrKi11gp5254hiNUAA2H3W9FBg1bKz
SN/seTksKl/kyGBtAExdjkuk4PoWZHe+u24cn+BfLf+aoz0/xxg7f5XrbC97fbtMGRyeMyj8UH7C
oe0yIFJvedt0Wfl9jK3iZDZtE/tL4RUPuSeWH6hiTXdlmnm/MUxe7Xj5oL9ov8EUhGFnl5PXFN9r
r7FxF1YV1Ue1IPeFZxe3nPCd9lsRoV5KVAxM3dUzT7ATUxrg+fdCLCN+6b37oXD66EM8p0gaVe7e
4f3mkuRD0k5w0cln/4OmuZzX2cB0QJnc4vtk9yF1pkQ5wcyfviJP0N80cQQtqsimlNTdC9+JqpVI
Ctk6ofRPJvBWlKoo01h3GdgXoTX+Ui6Hbg9Pu6ZJk9DgIQjmhVsR3cI3+tW1NSu93RraT22q55uq
Ed13ano/9HlRHyYeld/F1Co3eJd2X8GvtY9p3z6hG9T9ef2oe4GcvypQ8zvA+cHthb0EYprz9nKa
y6oDHaIu9Q9Lz21F+IgXTcNDZMT/x9l59dSttH/7E1lyL6deHQghbFLgxAJCxn3c26f/X+bRK2V5
Iay80o72AQezZjzlLr/S4hjSehJEh5xsM9pZtI/GPQJGwqh9J6jj/uuUort9FK0r29emAcOzzRrP
/eEEdvXiJGC5khmAMnQnJcLb/Qj21utuq96GwKdY1s9WadTa18ysuzUK1OZfV6Y23yvnUwNkDxrG
mOW38FxY3DuN3fRFFGjR09C7Q3wLuqF5QjPcAprtBXBURkcVu6SJXesYGaVp7EobSw1jl0d5Ol2P
aqFpd06kYJMwEZuE2zGPBWjLLJqKA/SuJLjVJlOTp1hQ4jgZgxMHpyLTM+1bkvBHx+4Ma0WCZHG7
8coDluDAo4TEsw+J+fxrTXWtBo5Tjs8iquU9qDgkxj0tcaC1eWJv52vsIco4y0XErYLGO3k55VBi
x+V9GvU5RqJSebLSqLAOSj2SdmGqi3TAlab0unnjAILRvlREA1vPzr1xZ+ECkftzXSTbV7Fwn5DB
UrRt4I0oCXv52LmbMoJusY+VsMrvszpRE8QeJvHVak3HvsFAy3AA13h9fgjdUst/1ia2INemKQxZ
fi1lParNlyYbs4Np0FG5n2Kvl8dEtplFwzpWisyvzGroDvReqiuUgBAbqtJBi+4mTfRfcmymXd+B
H/hiozk2bqRZTQ9mjpjGtlY6TiOaE+U+HsehOzaZkgQHGXd6vRlSIW9kmpZxvG8Lb2ivBneqKO31
xhjYtxKq8WtC+avzHT2oyp1jKHn0PJpj5Pp1kqJ7lmaJJXz80xUz3tsoQkb/wfJJH72RJbvOaYs7
m9LK0vhLURZSbykKmDTi/cYqLeXaKAPnCfUPDHmN0ku/YsPbNv4Y4LV2sDJwg7vaG1PzNLiRVmwb
vc7GHTyXvti5bOnGb9LBu89TIlJf7a3aO2CrkwT+aCGmuxlEbVSYIhljs3cS0UanSqFGEofxpNzX
PGPBUQ56lPlTNA3hg1f2hbvLNTt0t3ULlvUmV9UCb5rAzrxuJ7REhbvjmINz3ZlSczZCr4N8gyFA
bPrTOLg/DGqS9rUz6l75QJpktreWtDCu1nF+uNJb08j/K0JO6w0OlMOtalVt66dWGHl+Vk6VOJWd
Png8fVVp7UxDatlBaT0n/qImemLfFjCD042pVNN0rCMXp8bGDcutlU25PHbmoFxHLe23TafGff4k
ilDg7cgD/+LatTNuSlsWd1yc86qhrTTsTKmH47XRVGl668h++o0vWdiegnfrMT+WhmYkPhS0wNF9
pL16d8NrZY8HEQZDdjv1qqKlvpFwrRZbJQtD8cUkJAkekOLS2lNZCk/7YqqVkp+CDLEVuUHcKM8e
RJYpYj905RA+a50NQ7FWHYSst3WTBvquD0g4Ct/JkGb8gZpXG+p+r9WO1DcZkGnrPxWgoX2dSQBV
J6eUAvQoCq7dhqPXNg+qq+i52OuTYRRi00eK0/l9ZpvBVd/bQ8GpiURSiY3d4cnT+GnpRt7PKtCT
cKvbY0AFvS5pbY6hUL+HolLvJ1qBwq86MIGniEtZ2zeZqr8FrlfBxBOhse2NZOx2elepxgO55tg/
a0ZhAD7p1Db+3heddWsqRljeWC2vks/dpNPydoVaXaHx5A0bCPVNtUVMEChOr8tMvY/LLH5rQbZa
t6oaxL9Gioe2PyhxNm1kHFuHSXNDzVcrx36xp9z4WcZVrLG9Q63a2uMUW5ugQL0UmrVT175MMRfe
6BjzxFR2aokmAoTmfWoiawa8aIq0TT1O7aurIVu7qRMlu6uBKbp+aEt3OKKQW45+V4tgADGfy+yq
TIay3qthE56wQze0bdU04ywF3ow4zVJmRe6ccIpkX/S9+7WDIFr6tQlfc2sGlgwPhomkV7ILrVSx
99Wklsmpqx1RgzyAUWQ94hmDJ1Nncq5T9DTDrV15nfnVjQr8r9JKD8yborbjLtvH6mTaVxEyxT+t
NB7rbToZVri3KtSaN04prAcURuMeTvbodK5v9VYnBQZeExtSjxP5VZiY7fxKPXBKaHx1uJ6KUp1n
J4tO2dLJ14s97z+8R4j6XvpNdnp3VPtcJ12rAkjm2RBm0zVi7EH7darDAnJYkKi/sH4w/vCwmXQT
83HcD1qdq68NzF8d+PoEsMsKRVofrGLK71Qv8ayNtKvY2hmD2Rb7ESW6blPYpTnsFUqvke8k0LL8
MQHneExpvwANDUznZw6iY7zuG7eDUJ9aZksb05upeBJgdT81TX5TJSC8doUdDfYp13r2s5ZJHalQ
6A/VvRnlyASBXOrsXaDmINDrwsENt+socGtbPKiF9jJmbRrdqko5OblvYU2k34i5YErvH+c73+PN
aDcBeUzxs437QkYHRFFMxdmmRTitCfwvuiU0+PDERCAXhWzecHjH5zED/fGg9UYYjrGw6u4oRZM+
lKUm2q+BEXDGXZ4Rzee1sYe9bBqj8LO8dduV9OFdf+8sGnNBlM5FGB1ECfKyizJQXQnXooURP4uw
Ue7j1IybL1w7Um4x3MjcrSWo9R1yq7M8/LDSqdyVaAF1u0ogRusnRpw+2VYXlKeg7IoHE9hoRyWw
8bo/QR+60txWWtpGP3olVNV9FHLvnCKvqn+XuW2nHDk3k9cTaLjuSJiQ/6PKOoEZnRKkI2ljvkv+
L4oVXTzYdRGP1vOEvHw1PwSauEv0sLrula6KfIqZstp9HuAu8ur3MVE6pOuG+DGEskXoXrW5O+pZ
4TzPF16L5rnXR1etQr7tS0+07Upl+GI4Ov5QgWEazlqcFGbO95HRdMCjQlt7Dow0YkZe+UtrvNkc
207fPp/ZRZjLUNRd6FWwZaiGmOdDgTOJQ9EU+jPvWv6rHhtx7YRR9dQgr9AdCs1Jwv3nIy6yTQ4J
vVrIaQY2gtRgliWfJA67hKQkfPFSM7R8xSn6W63LtJtGcbmXixIVAlkYxG6NVvzzwtJbAFk+p4Sz
N+8is86tnh5epcQvTVMM5SYZ7egxU8Nha2NruJLvvXO2/z6G7HCKIrOhqsFudZZVNdFPeTaFkfo8
xN447ItCy9u7Qan76doihel3Fs5b6o3OEbS2uZ66T6AwOn1DEwZfvBFG9pD6cQZT+7+wNMjSZxWx
qbrVi7zVjukobO9+KoemiPxYIeLL/cIwwuItGovAIjzv4CIMvmwDNfpe8JKJXZBMdXbruWmWbXSA
iskOhQ7tUQ2RefRtsyxBShZ0y0hviri+klk4hQ9mVVjVnch12eb+ZAyt3ILpVsVGsStFwXHJ6IP4
lJlASH0ZBTrsWyvQlR3Gn1iEbxq705y9TlN8ijeDWTuUvtlqaR3vss7qBrltJdKW43UQF12NvRRP
2E8vEFn+4oSVVf9j1YqdTsMFMBr/R+kQ0vT5ho/aIsYVrB8fC2UUu2jKFT8II3jak/GCTJSy0s9a
PglYGoJJMCBuUUKdPQ3Oh2uqcND6sFEfFUmusLfHROxHJdHv1NRKxUF1p26ru6kR+0lolMKvbZmY
K7fX8ozzGyDfc8ApfqD3sRRs6IWqiNTL9UdhC2MDBT95yNGr83WpmoQcXbYGKbooubyPyO2MPxHo
JWoC57NOCq1F9a/WHx2TqCJqXPKJsIr2vcQ1C0nH6VALqW3yqPmhREp8rbWmwJEm1Vbumg9mzspz
c6NMRYnpPeX+q8OWWWHGLZ0aj0ETRSe1zsguumr8BrZKvW6btj9+fre9m0qenXnoxlR3uN5mICt3
zfnEq9Fpe6u3zccx9urfTpPatx55j30NecZR/aiNXW/bNMmUHiSJCilupVS7Vu+KaRv0QND2oBqC
lVLGom5Kf4QfNatlzagR6qfzc/PXKgiFjjsGXOYjcJ9wo+e5tXNlifjQ1OX9UyaHydlPlRGoP1dW
Y1nRmAemUwm5hjv3Uv2tTkYgbNyMj2HoBj9Ac8wWNmZdHMuwMbxdKMNx2iZBHOJuLaufdEnjHeYF
qrbCo/hgG8CfILOdRabAsiwWwPQiGVv9YD22defexZXubAIPAQOCwBJtPc2VSXv4fO4frPksUACy
lycUFu3iCa8LRcVmWbUfiyj6E/emvFZNic9iBslqS6Gu+ZFS/L37fNAP5olUCSRiE4Y0oj6LQTuN
koSatfZjN/Tq0VRD9B/6aRruKW2bPqY0Yo1688H1NmOuWFSD5bWX8qlYM4i0Q3jmMa/qqdrlYzVd
23aPqEfiaMEtYKgm2RixhZUl7B+5UStjXGnaL+MJNhknjVNu0BJguy3e9NYoEaKombSK0eShAeRx
RYwuNwNJ1hZRUM3PIiPfjoOVr5z2d4/exWkHFgWkDgVVzvpS5bs1KLDhee8+RkOAvFCcsyPuw9S0
QH0klt7uEFVIqlvY3cZmtFvX2HVk8P0m7rXwVqJYGZ7we1GOnR200x+UEPQ28lX6DdG+rh1teB3M
vmljP29C7X6CTOFutHAS39S+R0LxX/cOtUeaVLNrFyhqdfFQlZVsFUemLGPBEx5bbRP74WCmYDC8
JLnVQPOsBGOXe4cRkfShg4TdMgJU59eSLcxAw7POeux6KEaTqTSIxDTjvgmz7MpLde1YY7JwKHja
DikP6cqlMB/684/HxuFihAIPAZgg7Xx4VYK2Jze2H70ubA+6K5utwK1sL8JhWnmGPngPuXw5kvas
mj77yp6PFRbmNAZDYT/afYUyYWu1w6nxNEQ3ZWmbDTImbUoVq9W+oG6Qe8eG47bT6WgBcIsKKf75
cuLn8EwBWEf7mAb6+c9Bk8rs0lGzH8sREYXQDspdWIzpHmlMzZ/gkR4wS10zOfpgvd8XHEqSgyL+
0i1xgB8fUSaxHwkRnYMt1f4lRi6HEg9snX9rufLiMUGUaUChohZJ//V8gpSIjbqKE/tRk3r8ox/j
0c/1MT7ViJmvfNvL62ceS0MmihcfiPjizi094FcKX/4xRQgeXACqjMgZVZsxkafIEspGTC0azpaI
VvbvxwMjoQI2Hhbbco6hQU3I7Cz7UelrbztEXX50vMzx89wbfGi5u66vngNLy1bu23fs+fnBwYCE
QUnfiCkRqjlfXKtrI5AlZfpkDpZTPIAj9jTfQNKQpm+rpr606PPsx8zozX2ZmaWzZW8l2nb2Ns+u
zVBr2PA9ytaHujPinaE0nbFytXxw4OgmEuFDdwHwfNHziyT+uzIbjKewaJ6CIE32VheHGwN7lG0i
rNEHc2luTKwD/VIM6aYehHeIKd2t3KqXmx4tHdCWyKMibwCA9nytmkitW4yc3UcdasIVaqzDXV12
yvOIWdxa9eky5IBLjDQE5RGkvdBUOB8LIHmR2WRgjwkdiOtAM6pTEFox4HpV+TFpTeLXQ7V2qi9D
DvpEnLRZ+BUl9yUMJ56Ek052Fz1VukHzgvb7YxvgzktSZbbbomqH3//6TsGihCDGuzEXLZZqzNSW
+lAgNP3U1db4E6BuvfMqXT1AXBh/tY368vlw78Hx+W5nPOBqQBHnetoS2QTT1ilaxxFPZeQW9n8y
S3BgpBpTq9dpqEa+UlAaVVL9dz2EwXVlZCF9IqfRDgUxLxJ1dQJiso/adG/1Tdz9KiC2rizJBx/e
RY+We5wYBKrlYpON3jBi1li7j0FlFltpEXjFQ5NSS0n6VzNrXb8KYx6Yz1fmg62NTQxsMnILCF5L
MrSCKdZkjDajGlN0QpBPv5m8wfqlKnG9JsF9edext4jtIIugJQ2x4HxrK8D10tCY4ifVieJNWcvu
kFV16ueE77PkYXs/am2xEdhErFzvl7NkNAgT0J7QiTWW4OyiCYO6b8P0aZqkY/jgk/JNj9Oa6ieZ
uaZY+cFmY7RZNGpOHmmBLb6kksdOO/Z18iTh+eibvCmHYlOYeVbeKbGTN4jnZEW/bQZTDTaK7Frx
B2L28LWgBxv4lh6of9S2cp3rsejKcRemnhs/JE3NPv3Hj08uBYYaG/JZ35sX8PyDRAiYOk3QhC/R
yKOzkW2VbomSx2DnBs0acuLi68+RymyZSwsKcMES1jglWWX1sReizhIkN52dpAc3y+iQszzYyirG
98qOboy6WzPcurjc5jIRBQTiUw1KzlJ5OUTEP8so7D3HvA/PlOim664rhm9FWg7PcE6clSP18XjA
t4jDqU5dFItyx5DmkOjPQZ3lRz31lJ8d/j67vG2T0heamq5Upz4akAxmNj6ZCR7LuNQJ0j6KgsF8
BoLhPk/dYN/lKd0xtY7yrYHG9cpzeFkf4XpCj5wz/J61LW0TJ00Nq9bSlVc3q1p7K/uyIePRQ1rg
gRfl1wZeG91Lqo2OpZxC6M3yHuRzgx6PMZZiHxlTV1YIKQ5jvRJOEY+zZ89u+pnxi+QejyhCihdx
DWDSuGqGrHsFFRAq9lb3auwbihpSqbPph9y1ghuX2s1BKG46fTUrukG0BWuSOyW2Qu+2EHq2NSs3
d7aDZmX9bVOA4fRzx1TrY4V9T34aFIF7aAqtWr0iQ9as41RHZnSsRk3t9r3aZcqvJmgBPlKoNNKd
C/Xv1SBWCH1iZ6LzvtOi/D5JsxqIpmIqOX4admFUZenndI6/079Vxl/Y7jmPhkVi/EUzI/OReDlO
XyezE+0u9vI03ABYSF/CBsiwX+SO+1MpvLA+eKIUlAy6YQzvSr2iVNEUqKunG0slGQm2Ll3Q/oQb
pBXdO3Hc3gcNnI6jkgfZf0BGUDFQZgTTdsQBNNwqyVBcj3qjP0xe3WhPYzZ5lS8RdI2/dvRxrm1H
jJE/0VFMd3bS2xkOSoOqntwBi+Pen2pH6be1bcQ3HgRX9wqxKAMTO6FUzQ4JyiRFG7nwmhPtrrB8
qzMqR5u61Crq+ZMu72PYxyZN+ihJb9wRxSA+nxd8t5wWa8Bak6PtW3ZiIhbUh8o2khAODvhbKjdB
lg3eBj13WT3Y5Riq/a41ywLJWRvjWyc8YgobuvsB6PqvSYlV8zUJu7jf43Uqh71XKsYfMwommcGT
cj0K5nYPGGrNRe3iWpzLWTPSm/gWauqyrKd5Qo2yQh1fZwuwQ5j27T4yG7Gfs2q/oj24Vcqo3KpR
n6ykABcjO5DBgM/SR6XkwjNwfvtLGyGAbAQ9b/dqViEnAadnC3ZO+0aTUH6vQOdgjUP1U3qHJhTo
pKw8PxelAwIPJFgQl5odogjyz3/AmA2RlWW5+NOMgy2+GW7j/lJ6bSIQy6qvMMzj+Hoqg2oXh232
nddpXLnILkIuELbUDmhkkXnRbV4EJPRMtZzEJXkhvNcOkZuZYlvkY44dluLcKtgS41dUe8UaXHJ5
YVNNpJJJwE3IPQfdi3c3dctmKCrVfhkVAArlNJanQneLQ4rI+71nlfZa5GUuLkXa2GhMQFKhbwfy
dim52qZicgNn8F5EgSwiGKIu9ZX5jV7hxy7jrBnkTk+OVwj1DoTrF8mLiqPZxCvrvVApinxzqLsH
S4rsDdCNpf3jMzuPRdhCsZBi66woeb579NEMxkjvgxdVyukY11NzVUeluiF8Ao7UVXJlvPcA/O+X
5X1AYEmQ/DgshDHnA6ZulKaRJz1anlb4zem87mvgQjbu1L45YcVEDTooqBlkVWGejLJ41ptCOX4e
sV2kxO8/Au4WcRQ7l87y+Y+oOq2gLZp6L1nZ6tUWwz4kH4nwvodNN171o2vuQjtOXvtBBG96OPVf
UytXM9/KVHf/+W9Z3h//+ymzcflcewP8e/5T0rxVh6npvJfCc1v75HVdXvldO7kANno0a7aGVk60
H2X8TWtH8e3z0S+3NJ8f1ZT/N/piIZDdMq0Whc+Xss+jrV27o9gYIcJxK5/98qwyDu4v3JBzDWJJ
qhoNfei9pmbBUz35z/QqbW9PjXXgaeyv7cibVto8H40HdgWy8exkRgZxvqqyc+3R80b3Zegt40HP
BnfrjWO/6RTPfGrKKlqZ30dHdta6t9D2JKxbek92M4Z3yIT3korKutOHSjzmoTucJjNO10hjH82N
TjqlhplfRPR4PrekIiKs9Iixws4ZDrK102tpRO7kK6ni5Yc8tYzv/7xNAHyg84woAjZTy+U0tbx3
lVgGL0qgtWJT070SezXhKV95zD44DQw0fzQ6lTRqF0lfgfbiaOJg/lKrhdzIPPCAthTKzo7a4KhX
Y7opZVA9xHFVHz6f4gdfcM4yoOlDMviAqt/0U2SWlfeiGX3oHSYVPy0fRsK0U5FNnlaihuWbyalH
gZIEHsIj+l5L+Rk70hsFzznlJUUCsp4Lsug917odvgaFkhJFNJkvDC/49fkkP9g6XPIIPVAZY5de
1J1D06bCbLG8QSUQlJDdkVRxOCkDPAcraf+RmIaUILWQd0oMKRxjzrHLX91WmoFVqqmj8jLjI64U
+DjbTsKf2iluFN+YrMJau/2jzzirXs3aPrNOyXzh/TUibafYC1ApeRHlFIotBFaKA7od55s8xA75
8+X84PZkLDIljv7celvEfqnVY72GedZLbhatTiPZBJykDdM/WrK/LyNxB/k+3Xu2y+LEe11VGsnk
BC9OJhCC1ftxl6RJdEXfOrhxyik9VeMUrDySH23R2WeV5A/aHZiN85UcZCC9pG7Fq0KmsDHTqt+l
QW4fw1Arj23Rml8KPYpXTuHloKijUczEx5FHgtv0fNA+6DBjVG3xivELNNjMKjs6RNDR9u4gyptc
r7zCh+1tbv/1SzLuHAFR14IAZC/GpWJdDSJ0OBNJY1R+yYcgJKFk9OfzcS63JxcoikwsJ3gb+rTn
87Pb2M5q2YavQ+94N8aYjX7cO/a9qSve7t+HmvkT4D3IDfjB50NlIkpitQ0jhuqzm1HR44cw68A2
Ixrxz9cKeJ5Z+sngzZ1hNedDibIOawgdzAoH0S+ZUiunYdQ4Cl14gy+u3H8+sw82CRocPA7cobNo
zeJjmUHhZG0Ec6dWa2sbOUPzy1OM9JR5cQTw0dDRm5X/aKPHGZwlrpEGp3VBmW85R/AtVW7mMnpV
6TgfDD0OtoaZGX40JsYtFeYGhuGg/wDkMey8RLVXrpqPNg6hxVwKm3lb7uJew05ndEpDiV6pznUn
nsl4Yzp5eu9MXXT6fHkvHwkmSyUbNXTOArv1/Gta0u2syS6z13pIjXKnZpFM7twmV/TvVKiab6KA
bb2mLfXRoNTCOGgkk4Q2i2+aYVMHhF3KV62vgIIJ6X2jLmTcjEMeHm0bhPs/T5I6AYkzUgOkcstA
I/fsqQL+JF+NyrF8oMwRSqJ93Wz7sTf/xJSJV178yw8IMZRmDeoULkXNZT0TYFCci3ZIX9VRn/au
FM73LjKsTa11k/7PmwV6HQLFdCPAeFItPv+ChBEy7PsieVUCOgUPY1KR/gdekCknCV3g4fOlvJjZ
nMdBeJ8FrGj/LpcSTUlR9EbUvM5yTk8NGke+RoDK46sY3f/HWGRmICTmUgfFsPOZgR4rbHWK2ldD
lRYoAeSrdryJEDxqJVprQVzcMyTh1Gbn3IiZkSeeD9bhG1eVgT68YjFd3xhBZG+Qm7S+Dl186rx4
F+n5mg/0/PvPsmPQciC6wafpHANviciUxSzGLmL9VU1UwpfGyWdHK2qFK3nf5Teb6Xz4KtOpp0pn
zMfxrzDJS7q6I0/TXxt6FPBqdVtchUPQYXGtemtR4LxO55OaU2wT+AEqNNSoFi+RVltwXlov/Z1a
rQH4Mbe+wwiNN9OQOgBAo3wDkc3biUTPf3++NS+qDYiC2rPsBP3vuUq2jNAMbCKztuqqP5RM7ecI
QbNrMqvxvoxhG6WV6H8XKkqvsakNV6YZuz/0bOxX1vpd3/nv+XNvO/hjmhTSiWv4d77YEYZdgZys
5g0VIoTyJnt2L7eiFsMQqx5bZEwiFY0jz5jM74qZhYDiRkM7Zr1VJdSMM/25SaAwnFJVk+rKW3qB
YJgpGjxnyNKSJaNZsfhxRoRSSIP37Bt6SMZ9ZwbGswLS6hcV7yrbpBp0toHq0a4kE70u47xzNp6l
aDOnUc7BhNn9qKZk+AmGvx12K59v3hnnK4c20OwsMVdGyMoWx12r3BT8/6S/qVXjfcFEVfzSLCUt
fb12ja89HMHe9xqUm/yecn3m050Iw21XFf2xMUPIs6FZhtbK91w+VfOKkQgTCcwgF0KC88/pdMSJ
XWJrb9OYDm9Wqck/VkpV1eSr3SNKZq+twvwJzleBA0qNGmFmxClQTjgfcIBYlIXa4LzFslJx6unz
xtoIJ2v8MqzFV1kXuXrjhKPqm2mMG4bkqb4PcrPDVUDLfucj8cw+1Buc2j//PpcrQel3TtZJgMB0
L/MSN5UoSrRa8DtpsZ5M7IB2f971N4GTF8csrt4+H255H1PppbcOK5+tRkKyrFUGXlvDZ9HFm+AR
8Cc1oSGilMp1VdTNqTfy7srs3XBl9ZeX1/ug2AdT4Qe3S+X3fPGhy4VwzBhUTkBWsb8xD7S8PAiB
UrtrUTk9DFatnWoBo/fz6X6wutzR1LUpdM9g5cVn76ewtKxWEW/oEfWPRePKbRhHxjUmeMl2cMPj
58NdrC78E2RFuaV57VAfWUyUSEmNojiO3zg4dTa79+avg9GONeIcWY+DMEQN3zK7tTzTWu5uxp1F
Y2cmAiYky4KwhkdNi0dE8lalHB14U3IrvCqwNqrNu/evO5bBaG3CKScUm5Wqz79mUTl65+Zt8ga0
Ihr9Ek6rApCA6gf4e2WHZEe15q7ywfxmds0MK7bmOuviDoMkGdMo77I3S4j8iOeeew0bODhNERDW
zz/hx0MBwOWhQb5mybmbIHUXiVpkb2GqR7vM05T9EOp6Di2RAsFKkHmxPQGCWPiLzBkmVhhLBRKq
kLGmKFX+Bnox3ETJYBxbmlGHceyUu0xOa8WWD8dDogbkCzUQd+mPozagmmItkm9RbAm0IApZNidV
H6xrUeVSQbLUNFagkxdnf54ip2G+bsCHLj9dEtKTVxIne7PjePgWxGWxq2Rs+1WbALhRa725wYM7
2UeEhWtB0wffkucF2SP2zpz4zX//K0Ibsb2KBVTPt7AdJHQm/KGOddnHEZ3uzL77fON8sLYMRlrC
PU4sv6Rq5LkRZSk+qW9Tnhg7adrtDkjhcOhQX9z08CdX7poPx+PlpHU6Y8mWC5vpehsW2SDf2iq2
jxQkku00VdkdD1d+rHnmV9oBl4uJrhJWcPxHKoec+flilkPmiD7TkrfJ6dX7UrTllgLzeEchv9h9
vpSXISdBFNwmEud3wTN1cY9qBfhOgqX0TbhlgeXOpKdoLrj2T6/W42/uOMEZi9US5FRnfLUhju7r
bipXWoiXC8yPoEHA64ECCZWt8wlTlRzVeJQcTmeKD1YiY+QmcuO3MxTJsfbkv6J1GAlDLrDGFA0o
NS3r2egXd0WjTPlbPZrPdVs2R2HwcBWTs41Ilfafr/Hl5wQaRieWsqQB6GopWAVFqMVwWmnfjMQM
biN1QrIm9qKTaXRv/z7SbHlLjZdsiRzmfB0jb9TGRqm6t6DXi5tJ98Jd34lon4Vldfh8qHlf/BXl
AetCuhJ0LBAGDQGwpfkONqxIdSiZ/kfk0oRtWuu7WnP7DaZ0CLyI2j5lriW2Ic6b31UX1N/nwy/h
SP8bfwaXceMZhNrzlvrrwumBbKJS12h/oD6Y5q5xS/1HYzbtIRe9ta3HQr1RRfCoBrp7BMENCMee
pr3p1NNXtcGS8/Ofs7h6519DtYQeENk+8cEyQaV1C2Raa/Q/utI5W2QNoGDYeWDcJ4HhHurARPgg
qwPNj5OqWwkS5hd58SVQDeMI0xnnulhWTu0BYxld5MafcKDhJFo5/dBjR1kpCC3Twv9NcZ4g8Qgc
7iWUL2soYua5ZvxpwPycEGcxfEzgEI3Rqyrcq6Ol+3msuCcEYaYvca3cGgiNniKnOaWyL/4DP12t
2bMsG+P8pvdSP+8d+SrB++KidIcWK9LMNP7YunyuZRYcQxDue97Ix9aJ3crXkPiftl7QRfdYz0MT
iVqAWBNBzefff3HE//dDeCHgR1CJJH8+341FmaM+qKfmH2CO0a72YvsUhYiPKp2p7D4fanljz2MB
+mK2FChgSSxLu23vRbPZVyh8xXBR0UC27rrrG/GE8k59muop2uJlGGwz1O63gxJQ0Ab18/L5r1iE
3/OPQMuNRNwwgYzw73zCmnBlb4HYEb4Z195V63rfiqpH1KfU2vK/GCdc+q5Zu0YB/mAXInXGChNk
EG7AoDgfdwxiqSQmwiH+YES3iEoE6ZcWKgxSJMr4p04Hd4e/mngeMCSCz4AM0ckalH7Tor9abqJO
La76mmbbyvn/4Dri98xqiGTYEMeXMGcvsULbSyvkXcGkql/E0IYn1Mtcv02cYRPmwXA1IHCCfEhq
79HkwYfFqc3rccr1nUG7+sfnn+dyPyKrCS+LVx1RDBbsfJka3evsRpWx8BPLBCjjmcFXPgp0c1Ou
sVku7p9ZnBVIzjwWJbqlu0WRy15RaqcT9IbQegFdjuJQV2SiWLnoLvYcA0EIYs9B+eK4z3//68p3
+nIYq04dBOq62ZTsPLwA9G3aIDX2Led2tn3Qf424anXUQlauv3fA8Nkty+DEnHOVk54KF+354EFp
h30xGWy8AKrVuJ+oeOrXYVqIuygzkEtLXadRwbEDjNyOSql6V1qAgBqMqUluylj8H2nntVw3drbp
W3H1OTzIYeq3DwDsyKhNiaR0ghIpCjlnXP08oHrG3KCKGJXLdru7JXEBCyt84Q16ZpdZPja2HPcp
GesgEVdFNkocoXqbp6i/OWh7NKoNqlfPN7MiSfhdi9pc+KRX2K4ftUjoREQBQpCRii6OxPDSgLBT
YXvwWMPBURXffEJVKXsM0gDNSH0yKqXdeFNlKrlLwWqC21ShS/H48WL7zXdBE5imHawdZNCXhx/V
71JJBkXybZ374JDVXnqlqGXqBEGRfSNpHR5r06zWWAzv7lwiHZgkMwiCUgApz/kX6TREcdQ6lX07
gO5UH/oyHysHaL5iXWplZYYHeF39BbpzRbopadisXfqLqHXWCH5VQZ67iPBolyghHUoaVKQeO8wG
dNxoA9JtqLnDOxCd3MraJ131tZXT/91LMyYCnCh+EOXNJerzlwbVjuhPh/aTrWr5jxyTuZsMzXSa
zL11lIdB3WkwEbb6MOkrO+A3b0uGoM77CLNF/ns+MqlcrFkxio/2WIV7o/HLeO/L8uSfmlCp1cuc
iD1dyQverSz6+RTOZplSSGEQZM7HlHy1jVqKmhFoYVW1G/QSG0eqNCm1094vHKEQrKsKsI23ctS8
1gLPtjvZF3jNmYUI6gV68vnICDvlVqoo0GEasWuy40DqW1dO0SpS8tCgSwAaWm2lZm/iVRg2jmEC
Nboc9DBrr4ysJxTYkv2jx1GhTnnTtpMQ2FIlA5lPhbQtXNNq1F1AYA3nsKinGdsdIk5nQzv2jR9B
nOitqxLKiwdDIbFGGIr+ondhNexm2RYyQwpx8hLqaaOmqRhe6zEFITfR6qpwMZ8Gw/vxHl9eKEC3
aK2y6vgLgOUlbjgm1hfJ0eSH3mpdTf5iJYGdjncfD7L83MtBFpMet32DLnMgPyh3SHsINm7v4Y21
sqaW63g5yCLhbQIdNTDBlx9IM21FcnzhWIUHc02leOVdloYfugF9vBBe38XfGyfxbjysvckyBVu8
ybKenfuaVsgJ3wRRhOBSamxhdPVn/3PzRT59/GGWp85ypMWpU0J3N8SKkaSb+IhimLbRroIjFjEf
D7M2Z4soWoaXkMMRlB+8q8yNXPGuP0grpaO1IRanWNirjSd4ofzAQe2ormcHG2H78Vu8+lq9PTuW
s7UIvkJskZSi5DXK7+V1uduGMCTs9ksHp+BHKNjho3XwXeGArJ22Vr1d6hqQBp7t02UimoZCGTc9
7xf5u0rd154zprdi3diVoB0l2Ua75lozN75ykBTBFrQS8NBBEC+messzuz36IvpnhORqyNAfT8vK
CbKM3kSIBlEysIYC4yntP9XZ17ZaOT9+uyFmfySq1/R5lgRTOSDyQy+E9RPbn9Oj9M365rv+Nt9/
/Ca/XUNvhlnshnyMQiuIGSb/Ge/z5/FROIy7/26IxU4Q9KJRUlqrD+3G38zLdLT/NJp+XSlv3mKx
ExoF6vuUzEMci0v/KB/KQ7y2E+Z607ud8GaMxU6oArUwKpUxpJvMsrtL8GOYwFVPRWW3ihP/EJ/+
u2lbxAu1b4lCk7L685/ThXCvHLPd2sdfdqB/7bA37zSvjrdZSCwFhYD09YP3rbiUd/k3/bbn3j52
1ba5D76ok908BiuGMWsrbnExNnE+VEHImOPoCA966QqFY33Wv/x3s7e4GbPCT1CjZPb6zbD/teiU
w8dD/PbypcBLvIzQGNv0fPJw/ZkAFMbyg1Edc+HOVO+0frKV/ut/N8xibYu57yXRxDBFsLG0XRQf
i8IJ1ZVN+q78RMIPNYrUR8cBAdzSotzaGHDkq0Scvlq1GWS2FA7tJw8oZgelHRL9Ns9yNPhQ7Qr3
wlAnmRujK/kzjCuVsAPDhu9/9taAR8CIzYBbYDm0uRfn0tgPlRI1nvTVjBMs6cQhu6mIkAnXSsUm
DR1WIql5Ft/u7hmsgqkQWBHwTaD7F7sbVTgeJ7aCb76WWqrtRWGC37RnrIWFy5uD6H/mRjDNYPnp
9C4SvXbwEA9XZe9rV8tmGTjg8lrxSGI8mZJDY61eMy9brlIGZCgwWxS4aTK9XrJvtngCtDb0q6T4
ppSp5rDvMtExBVyvDG3CnDhqijWVyuUGJ2/mypor2Qh0KNaybd9Q1QInpoTfa1kIL6YgDm90fBav
EF82b6Z8yi8TyAUrRct332/2LJNMJhURHdpAi82YKok4CIhEo1Upg5ih6rDDvkB2Pl6V774e2v0z
KgDQORU7kGnnW14oTGThUyn7XgmlVTjIhed31mz2vAMOk67cOO9fCdbObPkJVpI0dSm/aRZUD03U
5b8XetZeVviyf8pKbW3iluEwk0Wpd26bIdtBOrSYONGbwO/RHfkCGgCZW0HXrjojlPbGOAsChfoI
2tVHbSCh9PD549l8V/2dx6Z9hcgANQWU8RaHtCYmcSkEvvmlDLgSoOQOZvXdGEQA7lketCjwmlUY
ggmfYBt/Rv40ky1b9/1YeIkTftvKhL8CQc8OAZp2iE5R/aQfBNZl8TxchR4C8qqPExMazUiWxLWR
7bS26fxPKRIjxkXVZKrk0imvasdHsNmyRZWVd1ehClG84Czcjp5To/IXN7YOcVwvbSup9fqYyrVW
uKS6TZc6o09haz+qdaSuuXm92+7EzMhDzMgt1g5zer5Cy8TCeKGP1S9jpwvXoJkRP+7oIj9UZip1
W8R6csBaH3/HdxvepPlIWYrtRwsLgNb5mBWLNzD11PxSSEwaBU/PRrLDOKKFrxw88MxXam6UK7fv
/C3OvxX7HfgTb0sWD2/gfNDeLDUdzRPvS4fprovdcJ1g7FkrUNnbxjR2Sa9I4yFMOzHb6mjg+TtP
Uotu5dh5v3voGkJBBrPCZgTOef4U3ZyBqTDBv6AvlE2nXmgsxcYWXVcOAeC40p0qSnmbXERee5OX
heZ9+nju351Is/jJ3KShkAZXZFlVEqNC1UJRzu+neAx7OgfRMGy10hsDO2t1f+1MejccUw0skLUF
UAlc7mKHmH5lYAdixPfJlCSUe+oMor4QwX63Y+Z95YB4N7sz74bLEmUprmVQrOez28e02bSgFb7g
hDV+SlqldYpEyXZF7Pe2OVFWGpNocKnVmStL+v3R9FobxNxn/g+Iw8WapkClIWOTVPdKUAnXVWpZ
l2oXWdf52GoOL61eKHEqf5I8NbhWpeCnLDXpSkj2bltxmc20xpnXyN8siY2Wlsaq4JcE4twzFNeL
pNt47azR2vdadlRL/2uIvtrm4wW1nPPZvZaLdHapA/JItfB8zjW1n6OJVruvijy7rWnBfurTXu0+
IXE+/exlo9HdVJvK6NoLJq9dmfd3owN/AyU2j8+8U38/Hx0F9zLuzH6413PDvPQSSpBPdSFbiRMq
UUXHANRRuuNq6nf5iHjvyvDvPvtr6ZurkAYAf32HxvE6n7KnHo73PYmR5ASRbGJ4ZrbxUemwybFz
MPbXWS0Xd1FZ68esG8MnJfcGbeV0Wx7j83NAIYAEMiMuKVOfz4OgSb01tqV4X9aNN9oECEW16+Um
qRDs830QUG1arCB13o8JQBo5A4b91Ww7H7MdUtwosBS4t7BwcRu1s26m0kIiJRZc0Ehr6uLL5Q1+
DS8iqHskHCLieIuFFmvNJNd1Ud1HE8ImQdf0V4iQTFvBsnzZLguZsB+cwY+Pl/cyqFJgS3BDIQPL
6uKuX+xrP9YUrAhL7V5psbme5TijB00dlbU78XfjsHlQN2QwekmLhZy2vRlW6BNxUHZCeJw8ITGc
FHiBurJklycyLwRylMOYGI2DcomvqpvRQk6ule79eKjtWPLyTY9KvB2IXvynR8M8FBE9xAUgucBi
zxeI1ULxxAZKukdNP79Upsq4aHvVoy3LEoU1EblNkE9PSYcU08df7f3ShBk4O+UB1OGbLavDUm0Z
aKvK4j32bsY2SypDPJZEHKZdxrr+WWkxevrjEZEooA3MEiUgXKIx+jgT47oT/XsjiOutpxvN1pIy
a2Miw2IbED//TAIJZgZol7lFMpMBMCJbzK2fobkzZu10H+VysrPquoYZ3JV7PxX1TZG3jx+/3rvl
Cax5hjqo81U+y4Gef0rR6iYgEdl0n8VBeD10irKhuLWms/TbUUwAY3Dl4fAtOc+ej2x/i5/hvSUN
jTuWiYorUrBmiQlTlKd9GwuiiTXD/jAGxsARYs0ih9G6bGpR8wi/eEIloDlYjULh6lhHxU+DXoa1
aAcxBA7NBitXWpGtRGGQPU5Vp6WzaD0g7x+AMepxr/eJiRNMkwTY+0YZhjhOAi7MeqIDYoyxbaEX
4T0qVuR1pSMEel9ZNpjwVojsdND1yVGm3ktvaiVvYTxnQ93oO/rdLfWtCJKM5PRjFWg4sOIxOw5o
AxtFeuEXHv4UNg15Cr67umZ9BE7UTIpOkd3E1eiA+Qx0Axv6eGKCDqnSjja8khDOavsWS2B8RMZc
LiXdDgBxxwYFSaBDdtfDI7m0Ikx0rqGZKFXvonk0lPFGK2szvkA6Lcgfw0jO8zsk7IIwOuA+p0LY
7nXRw/hpzIbRD+xCknEasgPUdkrBluUiwT9HUvKOFEdodNqAvVaWBwoaUvQwRXIFaDbwENWQ7akv
Ar0lSaJMsU9FbZxumhq1ph0JnRn/BGlm4a6g+ohR3nja2FLtxE8x2lZ4d4XP0L6ybBNiaCMB+wDR
yE8CF98dey4Pb0vOrUc/86GJxW2J8FDvaOXU6fcK+k6lrWixnG6HMJ/EW9NXg+ZS9hMtxGhHKdrY
txMlQMkOUxIJpRdDjdvkupG8BNTL0GIzvYflbQh731ea7qQChkmRV+ao31iDlWi3cdU21ldRpL4y
OFKUohTiQKxSlYpFkuX+QZKF/AVh72IW15WHcOMlSg+cy8eEZmdZmSC6o1wP9V3RC3W2Gwlzg11B
OX48BDqhnlsMihe5XRb4tWuYgq86vdcn/UXrK5W6w0nG6p2qVHCGUr2uqI74YOrmXWwKrfk4eqNV
TU7UgXLZDEKS+05YtYG2Q18mDSBQ6Ga3JRSDVqGZtTw4yWRWnT3ys0O3k4ClxI4VYsmBBg5IbGO0
Zb0344rFjsvXBs2NEudAbBib8VYIBGE60ojym5u+a+XwayfXqrbrPUAkX6YOrcCL0k+G3k4TlLC+
+xEGgBvMPto0I56rZ3c5am61+BnGEAhvQ1cC3dyoRoFUKAKqqrLV9cFIr8CCqjP3Vu/QlrH9WqvF
DNrNCKPdNluUrmwl8erqM49g9oeBhDXZR2VniZtWVYb0lIOSLV5KMvwYDyDUV25HUyo10QkR7gJJ
J/eokMksP3yBykkdc6eIDW3MHDGRqhopfQLi1OXTKSFmdRPuINeFGhjNiDiy13nfSh4J7yAB9zdP
c5NaRSekL0FLfVe7YfBgDyk+utJpxkFwFcVe6h9goIam7uRFEzWD042ZNb2IgiHlkh1mfjRpNhTZ
lutUynxB2ncdePsfGWiJsNnHcsRMuHJJHvQDIocZbjLoUdbTxzfFMr4A64s8NoqX4FKhfC+hEmDh
i4LtkDwU+J09WIES/BhEs/4kqyU+eH881qskzix0CBp2eV8oNQ6AY2NEDy1yp/u80AbZpUjadABO
S7P806ACpZNfjqpklxR+FyEaHyjCWS8RPktJnZm2IgK+dJKqGq70JOQQFbMiXLnl300mIG3iepAH
oOvYjovoE8ASSKdKSL9KYwxbzJSbst22QqgMz6jYaMbPj+dzmU2pc5gLuowcAsgJ8MrzWz6L8KOw
qrj6GgW9ZTmtV1TBC2yRzLyIq45zVI4jo8tYzFNT7wJZG6SvHz/BMshn9VAVoroHy5HK6dJsVFZH
AVu5Nn6Q+hwrN1Bu1kmoQ+uT2BvsNuLaWHYLI8kfPh73XTuDgSkdECrAOUCqYJlAhapGKYaw8AGh
e+9zoUcULLbwFQMVqK+AMvc28ZPYcrD1lJ/zavQHeFcQI1rDkSd1kD51hicMK9Wi1y7C20AFSUdy
AaYC5g4fZDkddRpC3fQr8R4xvE4JdwHSVgjaZybxyC0n1TAk22akqEAJJ5oMiodRUJmPfmak4O7q
LqlzdMpFLHkcq8xMf08FMNN9F284Thal6FelOd+tWJJgSvhohs2ysyDTzpeQJeSjr3iZ/DigVKjv
UqOM5X1fWMQ/xEXBWorxLgGfJfCJFwmD4RjM5Jvz8cKSnR6OmviYRpOqXFNrlwfXM5W62IZDmQKW
6n020E6WhSaSbINN6t/6hdYr20ozsMX8eB2920FgggmRQUqiaD0/0vnjDKUo+41qhI917RkbKYkH
8HEQALRIql15CrqtN2mlMwhxttKQWqY8KD2/ugRDCyJWZ/LPR+bjC2FhpsEjeRhRZhMhu7Obi2Ee
loSC8rWDXZ7+YQWAMYmg+QtfewYELlLytOnrKSXqfTQmIz5AlQ8Pem0JpzBoooPeyskfAlgYD1ky
Cd2MV1+UpZ9ZJkhV4yVD/Sg1uYcRk96l902YepXblLlc2fWkwQlUUk9dwf+9X9VkP7M6/7wJQdsv
XrSncTufiMOjBoo6OpaRJWRXQZhNkWtkiImvzOtvVjXvCA0KnUao/SAezz9mRkss7bu+ehSgZYmf
QygFMCtKM8OPZfTV6EhdANG/HHOQ1AX32wxugIZl6Jh5GK+VJt6vLA7iuWhA2YXi8ZLelsapGcRd
HzzOgFR31HTvUCvXlaE4PpWs/ccb6P1Mk1hAUqRgrKKBv6SRD56M/ng9Wo8mgg5f8qKXbqNCRwVc
RJvz9PFY78BKfEkkkzA7m9U3aJvND/Om1+npWWPpbSU8pk3mk1Kh3mvUoYM4rkXvMy+SdPyUE9an
lwhuiQLetEgj3BclDbzLQhF8v6HlM1tw0P9FAlnaFmQg4mU8FkFyTAGoIe2ObZn2JRjM/u7jh383
UdAAiLSoeyJWQi96/mpvnr3x8bg1MlF6oGVjBEfWQ/nVJAcMUE2IdcH909EQ10AJFfHs17bFYqaU
tBJR7k31B1WItQcsdgGP6YK2KYvCXFn889o+u/NmHQ+U1iDzzBqey473iKocJrm6NiNNpTn58t2w
nOp9inC7O/m1akd8ygP3bbTxJzX/05BrlniepeGNueAINfd8XlsNbFAcluaDR/oR0hyyspi7H3eX
C98XLeEPg0pUs3EfoGZE4MO4SwJBixorxR0RZWmtbRy1mxQnan3/yBTUALezaAVNs9zMrBpgzHSk
abVTtl3CxOIQk22rF+WnTtZvTbPzj1Wst5/7PH0gAVpzB383Gl2IuTYPexvxHhDF55NZ1H0T0z0Y
nqEH0GGfKhFnXiO3wp1sFGGxGdFLXqv9LYtIgFL0OYCdSTKcokvGYdI1Vd/Gk/hsWV52C5kiu2gj
o1zZEL95M+rQsyDLfNWTDZy/GQawYaaaufgstF53r3XasMFcIXHzERlJWxbKlz/bgDhFicCxKbVT
3UehZTFei4P5UBRe/IytumiXVpBsum5M7S4qpz+MJBgKWxiYfPP1QxCz3OsQ4y2S3uY5G/RqJxZT
vyPbuyqIHK/QeOr+MIl7xbiD2pnZDDO3bjEc0WtUjvo0ov/Zz14fZrP1VT9x9Fxfc76af9Tbo0Uj
uqcSPe8Bjk4ETs8/2hDFaszkDs+10eY4x6fTIUQv4jLAuPn+4+/1bn3woTBEQGyNi5NkahGXoour
j8qktc9jYyWPJsoxpm+EBU6UTbCvfH3lKlvmTbAT2F4UM6k8c3kuF70mTiAR4ME8+0ZhPGqRqFEy
G8Qeq+3WGLINyh8AW2eAkf+H5yX9RoQSaICx5WZHn0XAr/aFOE5mlj5bObecTeTm2RMJojN0+FSv
rJX3s8p5QtuapjKnF4vz/ANWetlhhKqNnCe6tffzuPtpwC94MBNP+9L6+dr59Q5SDMmFluqsdwH2
BITS4u2oaAUJVCbhCckdc3jSAbJNB8GIQk9yzKTyMlht0xgX8mbC2KM/FEOI9UVWhnlwGD0NjUS7
C1mMdtGaTeo2XRhlDTZlfRY1F4TokmxLYigKLf5HipdKdou0kQF4BuFlAS/UqqVVgjBOsabOtZzJ
GfWB2hI3AN1q+HKLa06spTQddaTIR08aTzkFy31ijeUGean4qyaN/cqXW249eELUgl69hDjHSNjO
v5zYFoInl5XyDXmlyAEBMtgCYkS7mD7XWta8vAFmCSmu7hlNxokCZe18rDxkD6jkwE+IT3b6SyFa
EUJn/ui3QuK2OP/kW38qqRrLkcZt6HQhUMfBDsuZWepYzWxe4UBKi5TIrUFuqTjEqFVrc/zioLAy
Me8qDzpCKoBgyPBnRi+gqvOn5eYMusQrkudWtZr+RS6xvnWzsYt7nMMp3QobJajF+KXzBaXBXRit
/E8+xtfUGWPCVn+Xcd2na3HJ4kChAjPrBcE8YnNjWrSMEzRPFTyvkJpTLgiDKyudtR2TJjkgcNE6
MeJNlH+CNR3MZd7zOirEVhjdhP5w6hbbLfWryNMTrTkhK5dtzagP9klmlcdcpupRaX13QQDRbVVO
bUeHjHeDMesa/HyxM+ZnAJZE4AlAkB2y1MhrzanKPdUqT0UfF5GD6ppkOmk7mjujqs3rBj79Gpvv
N5NNuXTWZQCARaa1WLCgdftiyKXyFLejcpv1Q7ET8Md5DHyrcU2TI2fyVHn38Q3120HBPtJoA7rw
Tt9UCMECNWlfnVLMgQ4BrYmdKJXhFSJvngNlsbOFPOo3Hw+6OAZeJxcRM41FRWkLFNT5Yi81s6Ds
0tSnPM4qR6PX7WAlPLkwJteU4xelmF9D6ZQQ6RWhbLwMY5JIqOhpyNUpyAU9O8BXy0XMRnLVu6CB
N2n7wJOryFZNQW6gp0l++Wc3I7IinHRc/TNEEOTTEq04wV0b6Hjkp76NFKhsZrJvLJFGiTfEK1nE
4sT7NdR88zMiVbClhgiqPo3cixmuM0noXwmW1G3aPFiLrBeZ2eso8Ls5Wbnsue0Xd0YjhZw0ZZGd
hnwMrtq8fp5SYbhrRD9AB0qrNgpqIhiIReUeZOS3P1s582xSGVZnkQk4p0t0ayT4RtT5angSJiv6
xJUsOFY+dUfE+fKVnfGb2ZxBgvOtT5oEuOd8kdJcGhJBS/OT0CGC6NdDc4MBQfz94xf6zWzOYA+K
DwBZMWpbRIhJGnv4FQnFKZYg4GHKVjmR5+muYgXGpmvVct+Nqkb7tK4TJzC6NTbt8pybxVgglHP7
AOadc5jztwQslibYuDanVJq8W9Er6ECLSigmLhYAxTdPKcSV3HMpFMACmlGfJNio0M3CXvOR9KZm
AVijiINSbk9Yp6IFV2N25MrZhEsQcJ7Md8EMS9eZ17TPVtmkR8ApzXNrBemzhJ7gU8J7/G0I9r+e
h/+NzNvtr+C//vf/8M/PeQE51w+axT/++6Z4ye6a6uWlufpe/M/8R//fbz3/g/++Cp+rvM5/Nsvf
dfaH+Pl/j+9+b76f/cMmQ3V3/NS+VOPppW6T5nUAnnT+nf+/v/iPl9ef8nksXv711zP29c380/ww
z/76+5cOP/71FwHym/U4//y/f/H6e8qfuwBN9PS9Cd/9kZfvdfOvvwSSpH8i741CEK08MqW59dS/
zL8k6dY/oQZDTGa+qbnPqOcsr5rgX3+p/5yVYFDBon7D2U4W+dc/kMief0mQpH/O9xv/mgOKUhLI
0//78mef6T+f7R9Zm97mYdbUDDpfFP9J5RhCF2n9kQj8wru/S3jCmHaO33S3o9rLGz+HZRh3448u
CfsfZRkbB6lsNJcUEsc7Ua1d6u+p07e6eiGXrbRyqy3ShPlpqMBxpWF+x+3G354vbGkIkzTwpvi2
T4oJuqFylMQ0uR+0AL6ykM3WX1nmtqGUbgtrajZFIIVuKFl7dJi+KVGv201tpm6ZmvXnQUmqXVep
5UHvFfGqGbzhMuusR3T/K/fNJ/97Vs9m8TwG+PXciJtT+YQ3MPtRnz/3ELHXjE6IbsWiPiSZuMuy
JkJJtBZdcuj4U151/sGczObYyJ11m5kSPk0yRnY9HZSLtvar5zbt6vsi8a614ZhK0svHT/jqcX7+
nbnCwftLc+Fj1vA8f8IuT1Ss5XjCVErEk5oW3c8QvUwnqHRtM0sVXogmbqiTWMaOhKGTS1U03upS
QCZqJW5Q1+WNmqr9p8zP62sw1/kutkIw18KcG4tpBuKjS/a56Ys3ZdP6l9YgjhvAC7qrDZa3kpq8
Frzevg5gaFR1KdzSZdQQj5ovhTcnYEglqoqForqJFb2neiNWigqMQlO3ppl6SPQEA6iUYDohxOtJ
F10jPpVAZm7CWioaJFzGIrQbP8HouIhcX6iba62JwT14mEU55VQIzyk6RJ6Tokbh9ImwE2gR3E5G
0L5kI6JmgHIy43Oh3RHQ22Nem5dlGTa7aVJTqkpNJVHRnpTYIb8NLuTRHAvbxNDtQTdKM7JBMV0L
1ig8elFc3CUgWjMnV4TIslExy0jtvMmV5OaF71VKdtKQnNltYFrX9JrlzLWasHhUm6HfeH7ntWjp
Smu6o+dXN3ovXKfUkAjb2f4Iji3iSzEGqeTXYX43SUA0sknSt41ZrLWDlqfPu2EWd6eqpFRt8yC/
a6aQWD2agl0yVRYJG+w7m5LoVSEF31iBgYMOTXqfoQ742VLazymT9/EOeeUOv1lSCCaj1Ez4wFk8
AzqXumeq0Q8RhqbFaUonadMq+nCNgrHh6mZuXraSlDoc4oCBh0BwtK6Xfo5WLlxiRZbQ1J8mfP5M
FXC4pTuaMc9Z1Hcu9pjNTRI1lDeEUvkxEBDuZLXfp37PXqn0+kJKY2mPB7jq+IoJUi6rpn0yNfFD
IHYDEkBjcVPNSb4RRPleK2rx1kp66cT/UhvSQXnPfWbuP56KRSrN1weASZCBGgmkPOKMReA2jLqC
uefgnQpFtvMRKS7mocYHcBJnXzwd+n7n+E20Dfv8rkx1Z2X8d6uPFI70jYoYfXSqEIvDCpONRm/U
WD15k1oeNU/A1troj3oCMg+KRbLvgcndhULWbXrEnG01HlRbUxro/l5YOb2E418cj/1KR+W3j4VY
mIyICB5aSzmGsNHkVqkH5ZRL44PeyNK1Fgbq4eOXP8/s5rnn3Wd9Iv5vpmAuwtkxiFH8USbl5Iem
stNBY8Opqw5t1az0Ys/j1nkgclWyc9FA831uyZ4fobIYmbWqxPlpilIfN9kcpGNZxYFbZ+Nwn+b0
/z9+s/kHnm0w6EqWiGsGTeeZ3DFP75szuwrKrk0kpTn5ar0Ru/EGaIPTpPqPLozdKgTiBZlpZczf
LGW4VmSNhErgG2B1ng8aFWJsWlpXnEAPItpW3QWj6UxVu0uH+gn7eXeyjE1bKq4YQSaR17gk798Z
wpWM1hgQ2de2w/nwoZ6qdaD2AwwltO27TB8/xWGbOQaw+5u6kZ94JPmomm23/3iyFxRzpMPB4Bjo
YFLmpetM2+h8ZDVra/A/SnWj9tl0LRYhlTgpP/bgvCNbmlseGJtOm8LLc3SoUu8BMbhuq41xuS9b
s/3OdZTfRl65Vi55TdffLAOOFjqSrL2ZZMNTLjHlMXXcmJNYv9GbiRAf541jWvayk6JteAcp0taH
xLMbL1a2SWFdGPVQ2vHQ/zBj1MFge4X7lqBlG+Raznlk9G5KEdYpNZ3roSim7co8zgvk7HFpCxOJ
8rRkXRAMF9tEQBxFEuJJuMnwV6mVzCaZvZS0K0sZybmogDbylizM9pJp5RMu1g5ccDSNUaeCmSPC
Mlji5Dw/y6Kqb8abkVK32Yz6XqbabCc9+L8ikbRtXk7R3irXqIyLE+h1XBqaEu1UeDBs1fOVI6EG
Y6pBMN2Aiw7dus7rDe38GMo0LaWPZ3cRN9OQnZlmHAY0qBHgXLKHMbuWsKDV49sxEYVroxcus0mg
UEtR08khOQWjOnz9eMgFFowyHZV6ImGswLheYE4ua6OkXOHoVdMJ8BGyAWluukoM/gYlxAr6bTIB
ku389KCUrXEYa/3ZE3F+y41MOopTJdlDL4A+SiNzJ+ATs8aEej3f/7PeXh+PCJ0a9twwoaiwOCW1
IYgy7q/xlGbNl1yKp43fVuHONEfrsu1wT5Fn01zI68EjmGWE5/2wvg7btnLjEJSykYT5ZhrUyA37
QkeIBTlPHVHVyg6yOviK6mF8kKfMMSPIP6AsiutUjqarKlZLuxnUR8q20jZW2uGo1N2aeP7iUPr1
cnBWIXggQMZCWxxKYY3fqOh304nGjO5YStheKHQrN8U0TC3S/qqwTVKpPkbmU5smYKALAHfACT+x
iL7Io4c/VpBO7fPHS+J8o/FUc/4LBZtlSFuTA/t8wSta2cX0h6RT1MTKD81ss30ALt8p0zrbBKEw
fDXTvNpKuHStRDrzxzz72IwMNoIwC8gC+mSLtSgag5prWS6dQs9ItlUg+M4wWtLKTX++oef3Q7Uc
9CtrndImHeLz9/MaX++l0qxOHHHdrlK0h7IuDVw2dcH+eCbP9/OvkebJpChNtEt7/XwkRa9oOyp5
ddKayH/ELqDdaJl1Qb3Jt3toUmFgrZoBv19U3O0EilRLIO1BqlnkgkhODx23QXuKyCXgHAfyrV5m
aMrmQnMXcfhsAnww71vAshuxxu/FDCYyDF1NXUUd/H2Y9ZELILdeO2nmgc+/7vxg8x6m6Iq4x2I2
JkzDwU967QksHAFIKEvfQlltLzxPmQ75WHgXXpzk850G0kEssiNXS0TpAGgu6PXLgCxsm6iav9Mg
dxyTunnKffNFzQRMGWhsrZzFr3Kry8eF6zUrAkA0Y0Wefzw5szRJUIrqVMkQJqayB5qb66K/M8pu
a1ZFeWSTpjsVwtIW49bh1HVmDCkWOOY3CCmmw8+sD8gZBJceGpfXZFnNk0YBcqdZoXeBlmf+Imdh
evSrDuGe0g8vLJreG8jcshMXmnUZyGa2UduwuK5y8ZsYx+U9BwPUPapixrWSBFx3U19dAy22Tl1T
mNsgmmq7lbT6WJRq6QZKpmOdngaHj9f1QqFgXthgocBTz8xFhJiXVHtTH1pQkkF5Ujwdl9ox9/be
WKpHTcA8Vw9z7bIWA3Pf9e2thmsGoCfT+uqN3WNsVumWk7fZxLrm27JWjc5oxeP1KKjBERmW7Onj
Rz0P6389KSoZPCV1Ye6R+TB4E2VHbQZfOPg/zJ3ZctzGsq6fCOtgHi4PeiTZlERK1HSDoCUK8zzj
6fcHeq2l7iJOI6x9c+wIh22GmKiqrKwc/vyTdHhCt+7RGZNio4Vq4eZDYmybyZh21+W9vfJ487D4
sjl49mT6BXkM0jF9wyseCTPkry0TWXKHxAc9mKRhRpqoKGj8s2Ffr2skoQo8AwQKnr1Ypkktm2RN
5ZeP+UDvFYNhVWCb+rjhOsvb68tb2E56ZWfwuDMrwJvMntR1pg7Z76Od2jkd95H/LmewPIQucXab
tN4aOfFbefAjMr2XIg0h2pvCnpWaQYAPkj/aAIA/9UXP2BUvgPJKLrqdQsf/Si3hzduHP24xBcHR
CZMg/BHUpa6bpgq7kKxHX5nHSQH3Cyi+25thbbqF6dGOV6T5TSV3a33IrzmkC3szZxnAoVADmyNe
8VkazBYiCZOlAtHovw1lOPxVKMX0ucmMd2ppaAfStvI+hmXhHZPsjX1sFMZNEjCUs1AAekiZCiFt
l7VfGaKVESXXmqtL/eCCiqMlMN8Ow3dJ4dHx7Lo6ZroG7lRvK3pcOv9LS2sVFfFow1UO91rZZKFL
VrA/Jn3T3s1cOdfV6M0TPK+Vkh+pYph5FoaweCNAZNQIHEzt2qUHnz7mEwc3GY/XRb25kIIowX33
2jGbmAZbPNqFPGykpP5aZFNI2OB8aYLyqzo2ysodeU18CCdJlEJsTxoBALAs2AC9U6LcHO3kEVWV
bwdKwe0mgRHlq5mXyrZvQ22jWUG2q3r1Q1lN3RYTkb+T0zzYVFUa7NqUuUquZE/yDX1lOyktkoMk
NdXeoUd9X/Sa+ZjXYXVXakPmjoZnuZPUvMxhxc7sJMrRQzUVuQvHUXRX2tO2HOz8tkmztYUKuAoW
BjnDbP2xduTQ36YwpLHIc1gJKJ52jAvQtJMyDuOmm+Rqn1HD3TqD/jHoaA5024SGV/2fweH+/QGA
xGYCaV4iXUiYJjT61VJcxY9wsgdkoSVTf4Elot/jrDdPY5/Gh+vaJCRQ/pYIrxNVGQi6Z4zmpX2X
MwpAURAkj1pYmrd25+01Il0j51XOeqU6+lKuv8vgEN4W+mQC/oG8zgiGtbTYWy+PrQdPQhUN+hli
csFQtZVjkSrxk8cqGsND6zjBIdatPHJtz5vctn5RPS84qj7k7V5Xe1veZLLpHcfkxcZD51X2cxCt
Hcfba00VjxCWYtUrMFfYnLZWs9qWjOxRCQ37CxDXZDv1ZshcaUl5uH4QQm3s9SDIxhMYEi/PpDfC
vYYdgFwW8cJjUas0aNJL4LsjVRbXN2pf23VQ/962oHT3CkiQbZlL6h6gdHs79gFcGgoQHEOfkU92
FsUHRfFr2jZzj51TycI11XRjzc7epo0N4+h5oBBXYoPZ2700EkByeGt4r4E4kpW7VCRdkTzaNsk3
6nZq0qOdhXvynPaKLRLI/V+3aW6uwBgxK5OgTkj4YQ0MW+27/LFjjFjYWcc+tL/kpTZujNDwjy39
aW4ehN4Dk2VLV/Ja5QCCd3yKSfIwCZLul+vntnSB6HIE4AyrCn0Sr4p95pB5EyWx0AFTAi0TVBRx
4uziUY1uw8L8hP833Wfj+5rGlDvIDT6pad8eu7VA5DKHNWOQUVO6qPBi+A+QtJdbTwtrS9tW3j8o
5A12EAPACx3Lv1Iat3apVVcHH5Tvnmly7S4llZWm3UrmXIiE+AA4JGhohR9uHlQuDj8CwRNTzZOr
x6LpzA1I6GSX19HnLJKf/bqQNnUU6NvILEnNasraGGNB8f4WDj0dMTBaQS7tcvVy0hiRaRb1oz+E
P1Vp1E8kw9NP14/5lbv/TL3ROXzfeY9ZpDVPoL2UYhpVNxW9CSZjTO2Dpvc+ffJT5nIceeWOoHDx
pMycrhI/3zdhAPl62Pc7KQi8T2YxxY9xbk/PZpTH7zI7Gg6aEntfR6fwv/m1HB6g/gv2ajC0+0wb
273dNMYeqtppH85zAOaEzbHpbQrkmf/e83rypm1X3w2BFR8sJfjamUl60AbL2cljUMH0PdbEmL20
G6PRuZumIb8PhjJxLdBBn7rB0ly5ZohToNaO6wEWdoMg/16W+3xmNQvrQ2fp5cnfX9/DV3KWyz0E
2QqxCkc1d4yILFdpp8S1NmjTY+mEP7SRSUCqI8m3SerAqpCnkzrH9HbmRqHaHzx/LL77Qf0NBgHP
pbk8/KvI0+a+K6riwQ4ab+cHQb2XiiAH3W+bd0VG6y9wpP69EYBWdToj2xqqZ/Vum4/qvdZ5KjBV
PzlO5bQ2c/SNDtJZTR6XRAB0+5R1BO3QUslKGdQoPxI7NG4dDdJDFgbeh3++gTO1OoU7arcELfM9
PLM1ZijDOeFVymObDNsc8gMf+jOJRLkZVHtbaT7CFweNqH4IMXtxn7ldln1QUuYdwfDyPsug5dDG
e7sHP+1kcAUck6r5FDMn2u7DzQgNBJfNLbQeJppuzVAunD5ZWZgcZn5HrpGIamIKtT+ZTmM/tlae
0t0S+5vKznHtdXVIbgD8h5zyyPAMpcuNwFUpE7qVH+X3elnrrqmT2YGTLtgUUT9tyq6/nQL7R+dY
xcFoDee2pJz90MkUGGxJTn7GDhOHeIU6N1Q7f2v4BmVOVe2PeeQkK2+3mD6YqeLw1+YpADPPKcn8
y3NRIr1PgkCRHodYG/eeljeUhv0PcBQNH6apK+4rKXA+1+bYbLW+ZbSrNRrv+rKbNvTBbPxQD/el
LEN7XE6qr7mYlIjq0WBuYztMVl5QwafhW+d2OOCBeBkkDkW4pRXnVg1BvzojlhUSzblzUxVTuIkl
dQ1auiiKfCHRn4oLJYvv0thPiQ/G41FNAc2FXQkDD2CIXYx6PV6/GqL/+PeyWBcNTfzFI3R5BIPR
KP3UFNqjFk3tMdZ9ZZuOfkfKSL4j/nWDKmfYhx37h1FxPjfOqB4d2Su3TehPW1XhdshR/vn6RwnB
/us3QdHzytkKTFwsf+g55AjGVGk0+va/8KWLTD10pvcAY4m1cqqLoniEOVASQ5S0LpcfG3JAV2ap
PQ5K+iQ58ujGWWhuIYj1XSv3uxXM7oLGY4FoWwdHAK8ZlfxLeb6eo/FT5jw6rZb/ZUIutmHeU7zN
Qr1LXLjNlK8DpHb1lg784+TZ0k/b6OwJ+o1hil2TkONDMUJbDpTriyRb8+zQsLhRSH5SdsujceWG
CkEzJ0Hug6oSVeK5SC3mPvtuSMknTtHHCXaarTSp/Q9NKbQjGCGNYpva3lRZaKx4RaJrOEuFSRNU
1ozRRwHmrzoz113RTUCM0/IjHFvmTZRTekqh4tuPqTS+rxpQIFk7aM+Y5QLaZ6d6D8Qz2Okg3/4+
rn8E3/x/gjIvgJxXQZ7/P8I3sSn/5z8AyTfozf/b1k31nITPF/BN/sjf6E0izn8B54OGkq66mW+c
n/wbvKmo/6J+TcnTIsSgus9L+2/wpsSfoX6NpUeTqL0D/vyN3tS1f0HmoM8EC7xygPHsf4LenEOm
M38Jy0mKEI9+RougTKJb7ae51ThBr54s3m43Yz7hsOm/5vDdrvFDCA78G0nCAzb5ng4nT6eeYhuK
HHnnh6BxXJ4n5V1V3kngq8+O4cPfazhHVArm6o28+ednN2NQJl9ONOQ11nu3pEs52XrDWq11SQiN
6wBp8ZTw2QUbVdAihkkclZOsEH0k39X0R6VEhyDXVlYjvHOvqyEkYMz07OC8GUGUWlU4jJ2vnsgW
3JRhsYG4l4rHiolfkDIPsZrnWfH3G9RU0gETzNNcP/lD139qRq8gng2tbZzU2vH68Qju7LwgRIG6
J44nnhbNpTVUUeYnlX4CuGFvLBLW20EPvJXc9ML5AMOj6QPiQXIs5vwVZ0rQ5WoBUY2mn7K+DLda
Z3xq/T7YTYVd3I8dPt/1RQkYWW4yqzLoyaXbBOAFYZwgz/alEqdIP0Fx06obKbXSp7zPFSYzhIMf
spv0nrghkV6IQ9zJt3HsV8+wszGcvM6d2tj5veH1MFFNDCrr6J57bqO+8GH8auBxm4Io+gRr2gSn
qhz9YpxqD3g5U7tvfmip7QfSz84xKuLY2MUDP1xZnvjavC6P6NdAEy1lnsF1uby27mXdn1r9RHNC
sGuU8p0eh0xXlWz9KE/WZvCk96nefi+8ZqLaKM1wMFtbSYSLKdT5K6ikYE9BOEAF8noIZ4dqFkzB
azo2WdUkZauSv6Jd7z6yATXUY7SX5HJnFI2bOfJNUE1rV35pE5gywBWhPY3CgwgchhBb9hgQZZz0
uIDLzy/Gh0x5rKt5CFbTJKcw0rcgF8qtY0Y3sVRp7w1rMNe8oznlcGm4bbxeh7ovlgdlE+K0xlaj
tAlb46QqcfnVbDPvSAbmW9dF8TEkCNmBh4mZSTm1B6lsip3iwQxf001zc13l39xj3jTacUFdoPQo
v3qpEoXm1Fpv59IdCQHzMDrW8HEy+rVBaG/PHDFzAxn9j2Rw3zQ80Upea7Xa0qriby1vuh2s4qcT
09VMygiu36BwewVYdFmF9/7Hf77CmQiD1CMYLpJMlyukGzDuK3+S7mzltlKAAJor/VRvjNS8tt8C
xCGm4wStVKz20p2qPqTjbVdtWudGNlZMoeCfgr+n128mHKeh0sTtmBXq7NbkiaW0Tu04d03HuDGy
zR91qdqHlRpto8hjiJ6dBLvrO7ewsAuRgm7UNqWZOrbIJL1Pym+K+mTHT7X2dF3ImzdLWJcQlvQx
oMMuN507X/7eZ8+GctOvBd8L65jnRpA4B/PFoyW88oBVaiYshsEJusQNDMsbR203g//QaasICvFW
w9R1Lkk4pL4GuQUYIgAt7u1zwz604fDl+n4t6MHsiZJnxO8DjSDY8NLu4OEuo+DUF21w6KYS5lC/
3mW+eRd7xXhfB6G88m4s2Ij5sQf/AGsdeERhVV0ytk1ZNIj0q0M59t8q01rJW62JEFSN4tFY5sy8
PFXQtLqaxUTgwlhzKd+4sJwO9ERQttCgg/8tCKE5r60A4wQnLip9E7e2dKBk6TaoARAlu/xIPW97
/bSWVM8CxAc4CfJ+cBKXt7YlY6MmGiJ99V721VnrpP4hJIV1Xc7i/v2WI6q4UjjQCRp9cDLj6qD3
CryNY7pGEvkm2Jj3D7+S6idxK0nGy8XIiVeF9D0wJPC9me1y3W3H5H0XjQcb6GS55owtntaZNEHR
0zi2ppD22FPqQzrXMoitkn+mACEoHW89GOiqutgY/RoL/+vLe/EyC6sUfEBlpKAcM8XhVAWPMl24
NaMq6WguqLWq6teuHLexb7iKUrlgLqnmML33xQ+OYJc3ofS9r+7T8EdPvnzym3u/79w+30VmvE+d
+MCMjMNA5g/+QFeB4bZaS2IsqtvZngkVtkamuShN5OBU9MFewadgCxnerUHz+nxd4ZbM0LkuCIrd
G43ZGhQWT0H7UMnFu3IKfvrVF9qu6NNr18ZgqvPVfHMo4Aoou5MNJCt5qXqd00q9RWbm1BmhO9lH
Wkud+rsyVe40tt+0zv7kE5AO5VcpYkYCUOyHqIAKuRq3+WRt2+w26h7MCHyQxYQUa+8bycoFXHjG
IDD6/YHCzntRG8gVXUqnNk+cvYyD+a4d5GCjT+Pas7x010F4gCYh9CKmFC5GKA+mUrRKcErypNrS
8WbOXCfpzfUDXlKlcynCjjPEJvAasMininFSbXXfS9+bUWeazhop3uJyVBVlmnn6KKZfHm2U1EZM
cBycYniIi3zbqWvEIEtnAzbt3xKIPy4lQM8AtKljKY2UuGT9Xbt6+BM/xuIs6LkASQWOXTiVNm/G
qQpn5KPy4I/aMZfhKdeKlbB7cSm07JPAhT3uTVI1D4tMKyAPP82qL3Wfi+l7X6zEJosyyEqSE5kZ
LUSchWrmshlGZnCKsntaGOEoOUTGGuvX2zAMMzvnPv8jRdgvTZtYYRmEp4G5aG7aMIO9Nv0Afg6/
2MGMfm9qxdeCwTq1b3wz6gZMvlatNSQtWbHzjxCUfDBgWGUwX3CahlpyYcl3mEtBT2vIdAqKRP5O
zvu1JM2iTMCL1py5AOUneFNeONJh23KEN+nYuV0+ME9H3+jq+/HxD27wmaDZpp5FDAbwuqqzZpPU
gZXTng3yQjxS09j/gZND7uS/KxJcePj1DaMb7OCUOx+brnAHu90Y2q1dFLvrK1rUTIoJQKmJVQkN
L1fE2+ZoPYmUUyY9+ZG1q8YnKVxzABYNH+1wdIrNuaBXqsuzbWvVUusrKQpPkfrL8ic3jt7BPLnV
m2BzfTViQWoO6aCsIElMszvhyWtv7Jmkoc0kiHDC8NRRUy2p/Nnpoezvs7/igPRHdhw2cuROzpY5
WrUTuv+MiZIDAw5BVo35JRRoSMkI+hH3CR0gw7xQ56nRngLirzVTshT3X8gQVEOt5CZj0EtIQk06
4AVbt+YY7op9QwvnWNYHKfkp2eqKmiy8KEDFsMXAdm2yDoJpaS21x1H1w5Pt9Q9RaWwV2VzDMi2o
ItkENBuIEZQ/4pviWS1j0ynLnLzW2BMaS1q8q7w1ovTFlZxJEWxFa0pRA2l4eAq8xG0tWKnJ0l3X
wiURZKEUk3nswHNE+sW87IJBpp/8NNn3bVbtfeA51yUsXCgCVbLrIL5ATYo8oE4XQPqZ1eGpgn1b
ve+H/DEAbCEnK4nFpSPBNFDetaGX4wZfWodQ8+ogKQ302XzR00epf2qSNTdvISih2PJbhnBn8prq
R5To4UkPpvbWj7Vy0+Z6cSClf5sW1pfIqeMH2S4f+gjC6uv7uLY+4S41MDNIbYfs2v7gdJ8j41vj
/LouQsTOvdqE8/XN2nJmkiY7VIahNsOTdFcr5sE4mqM7da7nM7rlJQV+YCkHve3BVW4s2rOuS19S
lHPh8wacCW9UkA9Br4Un8DxMQNmVxpcQMgUn/vEHcnCfIUamKYq06qUcvWjtWA4MnKiv5vDcd9SY
P8ny4x8IodDDzCQ8DHqALoXkg24yY5JHUbOOenwIN4p1l6ypxOKOnQkRdszMFCnQ4KQ4ZVDR7ow6
fDQrdXTrKtY2ISjsP7jJM76NzveZd0MEsVhMxUtLFcNqBYlb+0z6aW6TMtuG6poqLDhJVAjmGbZ0
ppN0El76QdfLloGH2Az4R/Co1ajfmCGgxaFy03aFS2TpIb6QJlgOZfS8so2QNsGp+yWVKmBGD8rk
UmAKajhvAQAMT32O+bV2/gy6BZJzXVsW7QpVNBnKOvCAYmoK5vfYU2DMPg0++YKZ4nVDa6wNr0qn
bysFkuik1KZtNcaM3/NAMl4Xv2hazsQLpsUpVaVR5u2Gk8RtGbLiSU+raViB6+NvhwN431yupjFQ
fQVQnt1voAvgrmhlxUA3kPm8L6FZD4f7KP0a8rw51RfrSclv8Iq21NNWgpr5TgsJhHm0CYTo1BHB
jgs3pZVpgOyCNjx9hqvFDcLcTTooRRjFNGh7zfqDOO1C3Hxxz5aa0yWUJhXi5CFxDeshqV6m6PM/
P7TzJQnBi69Lg6UOyCi62zx/DtuH0VjZtaVreC5CsJQ22NQSzgZEbHX1PlN3pXS0xxe67a8vZdFP
1GH0AXjDpWck+OV+eZ7SafaI/tdBu8EldnP/0S/kbdRKP9ugOMl0tGyy7qaJ45XW2GXRAJXQitkL
EkUXfaIpcCOFp7TwtRtzAgHp9O0AqVQBUaWcdK7vldWB/J5y0qq6P5gpOPuV9c8X7I16MgAUFAdF
QaKCy/VHUsJ8KPhrT7X6QCNNvo9bJth22s80rO4ZKXbSpOlmThtqhbyDjKjrb8JsjVVuyQoQXP33
I4RMDISgFUDDITyVyr1TVQCAH1aLZYv3EPoyBgXMkY+YqLaNOu6SJseBqpR4wzRy84buQWiVk8m4
iYtWd6txvJONQv9xfYsXVRlun5kNA3ixCCUwez3NuwTBTZHIt0qnHyIaVTdQcXdbyzdsqPGH8ea6
zEV3igDLIAjBqsN8cnmsbTF2UdKWmHVDum/Lp7g7qtoub5q9Im3h0t209mcv1nehkuzIKu3WcP9L
zj0dByRNASkB+xPUqodytWW0B1FK5N1bjb6lPLVydReV5kyEoDSwCJhm1ROiyExCLkoIOe41s1zx
DBe15rcQEUtYBQHNHgFCaAz7incaxR8HsMhpHT504Y8kWdGVJbcK5aTFxpxjZNH7mDxPrwDes6b0
dhrpE0xuyTYH6cqru6iSJs4UADKK8PD4XTwSnTLRBmiikoM9usC4NpbxPQGSroTr925xSZCDzZNf
57yhoIlQelRjMiArGuxNGKqbJv9VqOPO6NdM2aJC0AwIzh2ICTiTy1U5EPc1RY0pz+lzHLyfwbhX
aVcw7qbE29w4NqTezl3YAOo2N94M2866fT/+vH7z1j5i/vnZ+5s1Fo8JHLynKHoOqnDTMAg2/Ou6
jEWlJEs0JwEA4L3SjJzJSO0ikIFwhCfGI7iGfRwixhaXH/xgbxUMJ1qRtryi39IEZfG9mHFHFXE6
wPeyqrZprbhF8HB9SYv24mxJokuR6TRRwAp0atRyY3rf/eKPbvKZBMEiWRrwprxm0yC/bsxHP/V2
EM3skw6aj8/V5K9YJ5Hr5TWgJbn130MSzFM7WFE1eB05tsjbqMN7GAXcqH4P0nsuBbXhLXTRTEGk
LcOApUBrtwEzaKBB6uM1yM/K3opGJTaVPgpTVh4k0SayIN6N3eunt6giNgV6uEGp1oupnGmSILxN
Rqxk2P6qWwuya9P4mg102l4XtGhMzgQJt6vsS2NITDZ1iJ+hr9skcG0EaQqrYb2ypDVJgtYrTIIH
I4ekDJrpUs1vKd0Ac9hm+fP1JS2eztmSBM23s6wttKbHYExMuA/Nlzhkkul1GWvnI+j+qKd9XrXI
mKynNNB2Wf2XEqe7/50QQeHBCFtaIKNmNocSe79AHKw6ccunQo8RJPtzPCecvxzpdaoPKBpUogfI
xVwp/TXKw6kJVxRtecd+CxKOX/OzwNF9dswqzbtUe7FHeydV9sq5LL7DcEjMpLo6hLza5WNRNL1F
+xfO9+AbFiguzXJBfudupBi7CmrNO9tXohXDtLyy3zJnfTx7PPKkBD5qILPtnmVl3KFxBfMuruvC
4gsFyhGI88wgJhqEAjpxIvuJqCL/FdPGYHZHPXzp5A3saUMmr3i7S0tirOcr9B2KLVEr4LttGa3j
kOsP4L+l/VjfFl7UH+o4T1ZEvRZhxHiJ6gn0H6Tv6HMTMjZ1yxRgHUwkkKTpWDuKa/NoxcmuDvJD
XhycZj8HkX1c7+Ay3lrTg2G1H5tWv63lhj4mOXan5p+NO/g7vQF1mAbQTAVKLrY3qza9HHnMN4Xh
sMWVU7JfWSMx03h3/VSXTBVccMCKKJ7OFLiXqtNHY9EMdhKdEv9x9H9RBLv++5e05vz3C6YwCjwy
T1IanfIMZI/p0ofqxv6XYmw3FQ9ktkZ4shiBg+0GnknvH5UCQWAQG3o5NfOCnL7cV2Wsw0doam40
5NbRL+h1rxPH35Rm7LgF40JpigWje33RS8o749uAhpF2hOjlclM1K25yCASjk+J/Vn15QylMMj9f
l7F0cHBuKhB9M2VIEZs1YmalNxOtS6csSZ+gbIfEbSyLPzBmmGQGbpBHgP1RMGZlWI5jPmbRqawh
d4YkrtvIoIG2XVH8gA2Bx9ox1/gClzSGkizEpRRnSSMKGkleuBrlfIxOo3zv10+dkWzi/JvipVA6
3kOSu7LE+SzEy0+vHMgBohl434TkcJg41CiCNjrZkfW5oBmy/RapxyE7hoP3QSk+EH+uaMeiRBN6
f8aBwhAsQiJyTQ4TKTGjU1fv8HlyOyNuGZtNrvukTC3XL4evTOTYX9cXsYUO53XmXuZOQL8x5y5F
K2cUaREMPoWKH9ZeT2A1v1OSTfuX90KGZlA2znAqx4Peb+hE6OLbyaw3AfAWfzUd/1Zz+ZCZ4AX0
Nvstpqd6wIRJ4ZfByRlPrbxVspWHaiE1jADaY+AdnpktRFaTMZBLzVLBSTK/BRrCcDsdpcr7YI4l
SOqnfngZs2LTV+VGk7x3Y2uuaNRbBUY8lcl5LOPMdT1bh7PXuCwscwymOjjx1rg+09Z7KvKdUm2a
XaN/o664Iu+tx0ELGH4E9nuesSeOmE2sIqvg7A9OpVXDRf69huWw638kkJqm0eG6Fi3JouUT0BDV
cLrShNuSFFIa5D4wEK0rdmr6cfokWRNQaDfVVyDqb20ofNyMKsBvYRtBKF/uotMGFuweOACS/gs2
PddJbpU4XFGVt1eRuchYTwAT8O+8GdCSKo0UMiqXEDWkPJI+lQMUTs+j+SxlL+oXp1+JiBc0A3HG
PEMTzXxzBatUHYyaaRgnulmpikhbDZ5cb6/GN3bu4FD9vH5YSxfhQp56uYcSiJQwqwnzFTNhCKqy
6V4pr6yDrXSf4dRz/eHX1HyXbpKwcdcyGgv5ynlzf69WeDyqwB56eyRtIgXS0YJ0PJ+8vWcVt3V4
G8XevdMau7qwj17f7FU53xadsSEGWLkdCw4BnzEXiOhVYlLum+Yy2YMIfc6smM5wo8INqMvfx+jz
mIQHJspuNO3b2Ppup629nQsKPDeHg9YmX4pfKTgiXiorvpMnmDmGYNhO51LCoc69psILSQlg9IAd
54aEmVhY2GbStaHBDDBgZ+NP+RDI2yIYNzET0wJdceFlfjJuzMPUHTPJzeuVYueCOcDMztycYLhR
6Fnhz0zdbCDK0Q/JWlk/Zm60JPpUVS9O9CGKfqzo8mxZLt9pzvBMlOBT2VYLDxgMwvQIPkfjS268
C9PcNf1Hazro5q1n7/PV6fPz/bgiU8yy6JOlFBRTuK9x7dbvAuMY5neRdxj+aphfZUASr9NuRgZt
xcou6SyII1y7OelJkC3sqw+9FCz9XJ0gOendi1w+xy+1zGTnuN3YzSfd9veptBbszxZVXC2UIjhd
c4ckwcDlYXq5UrXjQHw8VLs5sevZsCZT1VCzFTO4UCIHB3kmafYQztTGhh9Z9ec8GuS7G7oYpfpL
Vqk7Qi7NoWd2k0vJZpTvgiL4MHOoB86jNw7/GODDN8w4JTpRuKevR3D2DUPtTZE8r7aDl2JTSX3h
ehYAEVOL8s2K7i6ZAmKSubEbc0i7zeV6IRqeglQZQ1pp842uNcekeO+nlHKPpa7Hrm5/VnS6ay1v
a+npbq4Sqkl8gox0V6ne0/WPWXjyWPfvbxH23lS7SGvhcjllpAyLDD4e5zm2KpcRHi58rG4UhJvV
7PbaBsw/P9tsh7asOZzHBivxk1PY2z6z9nb/8gdLYzAYfVkz/6S4zXVhGjSROFzXSTlWsCa1zrZp
zK2tVy+RvZ30eYizfLwudMGbJTSivEPnF66mWPHNYbkyZeYGndqENomu0KVNqmntyiu2dDfPpQiP
CTxFvl32JF9UKTk0gXpsyweNubyrOIBFQQqGm85kquci92I6GF3rtRLqQSJtB5yvOOSG9UvnAu6V
2rdXvLzF3cNZZtYqPUDkey4VAwJZuy9znS6qEYTM9DDm7fb6+SwuaO48xD2eaWUF1YvbGiSlhA1P
S2ejGfeKnO8k/3Y1u7hos+dq2H8EzR9ypuPtKGXTMAtSAuNkQUNZBuomGrobqgRbpe4gM5yGPUNP
f5B2+Pa/W6SgHoNm+BUTMLlf0zGa9mXyoYDKUPHHFTVcPC7iKlJS1IEZ93e5RrugV9Az6JzBn9rQ
rKOla/y/Cy4yvRUzf8+r1y9ydjFkq09oFaHzgclEFEk9PGVT+Zo0EHdSbraGlad2yTLRyzFPB+Mf
TA6/XJGWlDH/m86BqNmNJpDYI2Obrh/OmghBMUZJ65hEhIixeYy6YVv78HOPa63oi3p+thDhaDQj
k1UppxOg/5WzBMt6oJ1jKp6vr2X+LaKPcL5dgmNS4OzCOMBaBpgN46TclcNdPLwbohaerN11WWsr
Ejy+1MkoCAMrP7VFfW9H420evAzlFzWqHv9AEDwqZFnBDMmvYdT5zY2lTmlkbk8pj1u9/KyM2j2j
1ga/WnEEFjXhTJDgBwDjqgx/DjdrpcA3V+YI0DG+e1lprLxKi+dEfyowKJhl31TvqrRQnCzmnOAF
2IzabUyV8FMTUVbT8+DX9e1bvLJnsoQrpAAcHRj6Q11Fr6f3PUO1Dulov28s5aWqrfCQpeNfpsyE
t+tiF9UD1hu40HBYaTm4vLlKraZ60AJCsOQm31k+vSJ55n3MdAbSlHCzrtziRdMHDyM02vT+6yLm
r57kUS8NxCUWuVYjj3nsaeFb0fklDSFzbROrQg/Ev1wuaqq8wiqK5G+oH3e40R7WrfiaEOFihbGd
dvaMsomV28ao6IG9N/M1fpCl/ZobJ8j0kcLBMbpciVdA+A/HFLpuaeVHpStL12AG0EoAulC7gUz4
TIygfJHf6s2YDby6jpMfs4jRS+CfvidVlO7hjI5AFSvj1q+mdjc4rbljTKK87Twp2Gamae46ZhW5
fWJqRyUIHZzfyb+FOma1dWX2Y0S7ef6ZgrIOvmr+DQKq1E1u9qAGmt3gQ1ShGUfmvLXenebEG6K9
ZjXHtXzagLZga5vn0wg7pJRe4jghFa16R6O1Pe6zp+sXccnWzOM+/yNAWJtmQGQTTmSZcHjugBja
u0rPdtA7paR3gvf6FK7c/EVXa/ZPbQWjPWd6L3WrHynZ+SPesFEUzq5opXyb9jKU3xnDX2K1it2y
9bNNZhPUFU1efKuMfC3LvLitWAI8PgZcYBUuvyGJerNlVDWvk/Kd3kknYiRO/Nf1nV2yrGTrac8E
ZMxYEuEOZT5MIKoXUwS0trJ6W2r1ViLyz76DWPDrlfL4QhPlzMv9W5qwq4oDYXOmYXtCVd5b3kYe
4U73xweKQDvY7PZS9T1lSlWQtjtbrW+uL3XRXBhwuZCNhdtAHG7iKCGjKnVsUsZIGXsz/In55qz+
+/uFxXlQeToylMmnwUsZhgm7e7jmHM9m880dPxMhaIQ0TNJo9bwQetnvYzXcq8pdPbbHSP6Ua58N
hi6uOa+LN+9M4vzzM8elMfpI0iYWFek/kkGyXSeItzA+besxeImU/fUjWtT4M2nC25TKkmr3E9oY
AV6eyur9/Gi0fvUHiRnedDjwFLIyXK3LRXmK3clMz+Gk4ucy+iuC2nq1BLW4cSSFmYhBhwR8Gpcy
eBjithoxWVOwRcynzN6W9SemPl7fscUrRaQEIHxOA+M4XMppgVEwQZxEVxK1d02eb6L002QC2G1M
N7F0+G976BQCUhRhe4DoeS05vHRkJPKo3jKCnvqfcGSKWeph3hPNG+qvBKQTRZQW0ddXuWCl+O0c
FV4LdTXRGmtaGjLjHiFVR0lNq92iPSSRBq+mtGUYq9tnK7Zi4aIhkFgNNAovgOgkARsZLU+hKg0E
juHs0Xtd5kVVoREcnc+GEd628m1jrZVt5+srXG+QrjOvJ1Q5UNUJxriSzKpszTI6VQ65O9OUPtVh
fN9IpbfNZCv556ECxgpIO4BQODgMITGSM4M00Yf4FZeRUKIslPvefrh+cAu34EKGeqmdRpTRBOBF
0amhQDnq3m3MGJNguO/bz1W4xqS/qCVznQK2NIohYpXS63EVNb+LTvr0WsdPG7c0dEjIPTnZ53L/
LJV+Tnxvvlxf5MIVAE/7W65wbI1uJ5MtFdFJaja6fy/bz/UaociSCJZlYkpIXLyJRGAJD2Un6aOT
09v3vtfckTHvhhUo9MIDSUQA5xkdAKQaZWEdtdm1suMjxFJB6bzk1loH+ZJ+01xAwyuDSGA0nld5
9pj8D2lX2hs3rmz/0BOgffmqrRe3tyR2nHwRnMTRQu3U/uvfoS8mVrN1m5hczGSAQYAukSySxapT
50wKNdAgaWUnFiWCoiENTSAwy+jT9fXYcrq1Ge6WhORlhIcb0A9pDvqaPFTtg7pP28LXs5frlrY8
bm2Jux2Rdmu0dsaArDmUhrZ0c1l+mYwGxT7oKdtBrv37lkYd7G0fU8i+aDWFJfSCalnWs5PmvBrW
LZQ7hiZx0Wjzvw2MnY8rM441dxTRYnaKlYM+gjlJqk4s2UOeSdO6ed0KzttN//4YFl8qySAT2VmR
Bv+GDFJtRdSjjOOxL35fH9fWdYn5QyERjUtIx/FAvIUYDimlCMiYEggtq/gG7YmDDIW2rOp+QjVu
kN/aNyNBSnCpZBGxy6a7ANkADCro0AA6OJ/VNhpaCEJKQKrZAPnRuvRNBRpDUZa7tYVmtQUcTj+v
D1hkkssHgWgrWsYCJkdFuc97xCIlyBkzMHlQCumiOkji6i/OfIbf+GeU3DECvs6yHlRCTsTMvDox
47AttMqtRkVy2yTfQ1aKCExuug+iOfZQB5cNX1esFxDGtgxErOZBjzI7ZDFdagoKCZtG0IPNmqPQ
48tzo00SrdGogjKM3r8Cs5n0T8Ky5eZq4dnJ+p9AmGRyuzuvkwykuHjxpZAXJjOay+QfEXSiJMAa
1b0aCSKA7d2wssdtcyJVSVk2sFen2WPcjO5SH+3lVknDQYXidaS6hXYg+bda9L7enMsPw3xbnSM1
MogcNCSslUOpo0fRtAMU/x+uO/+2FUAL2ZWJ/cZNp90VEU0nE9gb5MOt6tjmLaindteNbN2aoGqE
Si/47Bh33vmmBn2flUITHG8WQzmRNr8Z9Oj1uomtcTBAHZKtoD0Bg/a5CVNNRmRdYIIAIz+Xr7rz
BFa+v7ABAiX0FOCLL4rVJWRGeiNNEfF2RwmdfsXcuhmy79etbEUAwBv/saKcj8SOB3DVmDHO+fax
1JZg6sAsV0CU0hBcKLwqMcMiMmTzH0vcWcskucE23uGiTOL2IOVG4U4Aku27PpmCNq1bP9Y661GW
wKjY6IX5kKn5Ix3Hb9ZoJa4UL9OuUuLUrXW78pMZykvy0i/ulMigVW7tr7YZo82eiV1QLXYOTZai
vy/Nk501df2pA3Qf1J14CA0xFbGsbLrDu0Q7yKwBx+OellGtgYoG+efTkmWelXdQF7xNLdFl9Y4e
4l8jeNRBLUxDizOwf+drpUUL3mMxYM5GHgLufHSgSGXrBesDMQPoQT2p+WdVZ6hnoLzax8TMnpWs
8QbzQSt/9FkCYbHqQMc78CIX9iNA9aGsPsWS6hll0OV3EnjOXDh1eN3DttK1GgtiQVKMUjliivPP
LjIwTMgJonGzvsnG4jEdgO5dqoORZL48L6c5S267Ahjxskkcd0hAo1z1u4ZSt7JSX7W045yqQdTM
suC03Vy21Ydxu5hoZlZTA5Bts5+8Kavd9Ej1aH99+CIj7O/XgduUOVoOsZUTzVNPem6mt9IWZE82
Dzx0JgOtzeiK+IbJppkb+EuL2HD6lEGQUpYFx93mIbEywI0hoQ2dpRQGxtwH9SncS1U/k/j5+kxt
vRKgLvZnGOwrVjNVZUNV0gyP7ck+lMNxnI7gdMjvMpFi/NadvrbDvRFaxXbgTDiIVOPOkvwJ6GsQ
graSg7rBL3jg9VFtJa6BBwYxANPo1i7E2/rFhuxBAy9DKKSpizda6J+dCgCePlHqZ61yg0c+lOYE
dtlhcHFYrMxya1ZFklItIxImbRLYoLHUEdC6EEn3lMRyqeZ45gSJJqURYes3V3Fll1vFFFp5OWFJ
DC26l4F8wsAUNMQZTtAior4+t5u20GHNmngYOSN3ec0UnSYzdMJPg3XMOxK5REFXfj7saZQi4Sui
/2VTdjGlK3PcDZZZRjroLRzUiV9RVwLRwFNVCG79zQgQjRCgNgS2E1oP3CHvtIVuVBN6E9RoMj2l
To6L7SnLa4SO6wIsLnG3qwvpGaS5ZZs9/c18/rHN32Pl0hTDNML2mD9EM913OvWABHJr+81J/ybb
tRrou1jlarsng9RWtYWeDwmvIDxL8gqSnCZ5LMlS/AUuFxod4FJiHU+otHJXkK4kVVuNSETd1Ebj
qTUYh+VJUEvZdMaVDe42WXqwCxajgoNe7t2us725eDXbzB9BS49y3/WV2nTFlTH296vJw3aYKxBp
Z6fCqr8qUhpEhvVLdkz/upntwwvdz+BUAcuAbHO72eybuEtatKTVGhQIjfy+joybujgOVXWA2uUd
FOdrxyt+CMyyjXux06BpBRk6RIyAM5wPb+rl0ioWmG0i6lcZNC/rJ3BsdcOXqc5dbahcDSXA3dKI
MHebV6mNpwkuAfBuvO/O1bxKCGCyBSobUFUoLM9Kp+kwRjLdXR+fyAo3vEhBn3OrMivgq/Ukq579
iOD4um5l00eABGE0qdAu4CuJQH1Cwq/FxWOBs7YPHEY2vQhq8Wz9LxZqZYPzQ71Bd0Mx4ZGiZYnK
cvOGt+QyLrk58Sb0JP2PQ+LcsUOezTQphqRFR3t8VXxCRC2v2yMCkRYqzcjummybrzyA9JORaDNM
yJAz0X4bICrrvmRl8RcuwBLxwNOhpm3Z/NVl6ha0O3GX5N0CqMJhTvTg3y//2gLnZGqcaURVKV4L
1s8KAp9jdN80wuhmy5WBGAWKChgZcC9z15WUTlIujbjuW3pEJ/IU+3ZGfJR2fR2vsdmb8lul2EtM
3Dr+VJR3ZSQSfdw6d9HihuIQaEhBlMO+cLVgM1kGqLxgwXQ4OBjswT/W60FvGhCKM/3FIE9/Ma8r
e7zL507ndAXsSYV9QO+6p/X1rVSJNNi3WmnQuqdByBREvwgbuUdlE+dpXkx4OPRD7bfWrTPObt0c
kVQDE+AAIsXEdgu83zSIzU2gJ//Si7QH2Ej4zb3+As5H00yuh3LGF9jlc98a4VI4np2JOHk3PWg1
Ts5PK5KSyepgxTRCEMfZsuBeFo2Cu/u1emkBM2Dz2N6h+x935CiVgnNpewzApIE2A+KsvA8O6iAZ
pMMT1460H0ls2l5SK4v/N473YYRzvAysDGXEGnOREEob9WgbP7uo/IvnqqZ8GOFOWGLQUhsXFuOm
9T6Kbb+elL0Qcb65Ju8oMdAzgg+BzwMOTVbZMmK/ymzA+gGFwpAOILdcJKkIr8/a5vGApnom3AH4
Oi+bWysVRCAzmEoUM7BepJm4U7U3RghD/tXcAXAFZ2byfDylb55UBtJaC6tRy14Zf2ewc1oIkt5b
9xNDdf1jhNuUmt4ZuLwQ+TlqarrKMkJtbpytUNOLEtxgmgiRuzl/BqqQgE4A+sQzgKWW3UIOTIZr
m9ByzfIu89BBk4SSQlq/dHSUTNKxEGRmthqXIfP9YZW7VvSkqJeuRflpoe1RpYtnKvJuVkBtVZXB
MjgHax589VUfnHBKnV/oDrmzjPhkZg8LyY6a9MjQSoxR5rozbfotemBRbwD+VOHz14ACNOri2Ai7
kX0j1q7VY89GxfR/s8IN3sgpnY3GwY0m462HSqnzZM6iLPmmHzFNYaZNiTZYzsgYl3KBSJecKtX2
wf4YyaBec2ZvGQQOuz1n/xiCaNn5/RxV6EyaJSl7z5WTQT/KVgcl7upvTsc/4wEs5dwMHpFyRgeM
p3YmX42dvakTPxdSDG8ljxg84z/ThmbzczM6zSQGfAE7QqSGKMg+oG3eyVKv725ZwyB6Pv7i+gKt
JPgewFaAVlbu+ioikskSwX5P5Lvpk1JgTH/hbmsL7HJbBVD1OCZQK8exlYyfk+VtHm77VJS73nIC
dI8wwTy046Dce25DrWpig+wawWiZ7ZNK36PPOjMSgQ9sLQ6wmeg/RuDOyB3OrUiSReOeZOSU0tkF
D3VAgABANUORSk9qFjfLBIuzdThCaB4PVPTiWobOhr2aOg3dvtoSdQT9P33qlv0c/YqX1PLsZrC9
2oG0gBopf3MiA9cFPRLWjgOu8nOj0ZQ79jAW5KTrL3UZ2kOzk56NxEvbenf9INqcz5UlzjOMsWyn
Mm7JKRrGkPWgJlHY2gPoK3DmOc0Y72VN5I3bNvH8QicaGvR5EpyhGdVKW0Zy6htgplGYrXZ1p0G8
3SHQpCKTHODxHqQkMwVZ9M1cB2hr/ljmTsS5iqa6BL3oaW5ntPgqMRDF823fK5AW9IAOg148lJza
7AeQ3YL7bmt7IDhhOUwQQ6Hp+XxJyxytsWplEKgckK9TOc8HfSYv6WzGgsN4c5Dou4MqOPgpgXng
B9kkdpWniFS1sQ6qCCF34g2kCo0fVDNvhvq5GB2f2r+uO9LWPllZ5Skk1Dmyh0JH6Fopt0l3U9YS
kMafp/gIoKZgKrfutbUp7h4oRhVkmKyKUAAyQgFpa9pbmsYoCj5dH9O72Cn/PFpb4q4CCWOSCUNn
tZVbpnnQpAAYTcUbAG4kQobKGkIi564+ow4ZjS99scumYzW+LtVwN4q2KtuKFx8DHA1oD8CvAtjD
uQf1VlxYSYXUrdnWPvStpqIOr493y0ehNPLHAjexKUpjIJOBBXCO+j2xAkys8GGw7Z/oA0SZELHm
RROTHFmIKdMJMXRi7HJ0pFcymokQc0aRPy6DW2mT6nZ9fyPlopbtTSddmeY2od0qaRUteCm0eajg
/I4n1ylakMd33mgKqXnYglwu2MdAubvKtgoDoTzi6sR5An7VM+M07CiBdqEq76i+GycQWjryfZdJ
gvt+01XQbInKqQYJlwuAcJRZamwwaFf8ake/41iwMTZ34Or3uSOmTqFKQ1og4qB/U7ftvVXujKQK
wA4tGMi2ISZlCbQnKu/cRZjNxJnyGRl3Xa2CKV8gWKfsljKUgMe/7vubroEIDIxRjC2Ox3sYeobI
kqHvukL2WCEX6ttBSu2g0Qy/FbWAbO60lTXOERONEhQoMYGScxvZQH6AS9/8fn1EFzwxEKWXUZUH
N4oCZBPS++cHhrY0OhSEo+rU9S9yh7JgG/UQ56hvVCc5VhimmlJfB/VWmX6y6adkjlr/+ifwNz3/
BezvV8GTEzdpl+rAMfZ6aHVQwgYxLTHBOWkVN0Os+4u0u26Qn9f/GLQRIEJAWgOS/NygLmO/mRGG
rOf7foi8pNhHtugq552SGUFCFMggE7k7cDOfG5kWAKynIavA2P1Lm26iKvYW040NwVgu6oTvdthA
wHsHRjGe8Eoe4mQhc1dhF+e+rb44Xq5UngJhSajT7tQfQ/W5S1LBjru485hV2IPHoOqKVzA3heiH
rFtp0atT/CxJR9S6QB7xRTbRn1T6Gh7ok9v8itKwaXYNcr+6T/vw+hpeoEn+8wVIsAASja3PC13I
i15HmmRVp/F4Dz0Nl/3RQsd9qdxQzdzuWL+mL83X61a3XBW6r6zVGrzzqG6fL6qGBNWoWJARyLXE
7fL7tNeBua28It2p2m0t7Lnfssd6SIBVA4wdXXbn9oqRGkAEaPXJnrqnqn3Sq/S2zF/KOnEtydlP
tHu8PsCtrQH6MjSMmAC1IQI9N6jURl05VdKcVMT3d6M694d8RFG9nZX9dUvv6pLri48tIB4t4EpD
Dx02CW+KOOB7t9LmxNYt3neHeB/v28MYKGFM3WhXHuqDfYxvugPZ6160b5PbOD+hNTsYT4mwW4e/
hvmv4WZaaRdS2nnWnLTqG571IMB5AdN9Flk7akph3RjHrOzcoXm6PgubG2k9C+ySXh1+VLeXaDZg
d5qmUC/8obA9CcQs0xPWGMIGdgN+//glRijyaZg9s7pv487rRduJnfLcYqCUAUV1pBPRWONwV81g
ZlFZj/gM4ox+Zt2C6xoP594FuYSnV4Ki9Xta98IaEr6owYMuT+Fbo5wYCgKSWTenG3C7uc1zdxp8
w21D5GPx/99/KO7iJn4cJOF//iHe2+At3uwrQeTGnuGBOdCbgtlXXdnVHgRLwhyP+zrUy9AdxrAX
YA3hQmgyD8VMJ8yFDlihQ3sH/YLfFmN6oCDClhGG1cutZPeHkcwBSuH7rrEEE7SxGmimwpWMqiBS
GDwRBtHzsrDHgp768RPb6jEgJodEuUf5UXCQbxww2Oc4X0DjxfSluE2Y6okMFPpAT6N910mTr+Vg
P+i8cjm2075LDtenduNOhDU8Ht7pkZHvP3f2zBrVehgWCgycq+4WfylcIcTj4uWAYr1ms4Y0xhim
XnCIGrRKCMULBay239V88MnehlB73vu5arlp4w91fRcpgn3M7rszn2FGFdB6IkMH/UWDuw9TiZSO
0UHFWCYyQWJaLU/SjGDXGlpyWxZq5VFVI16v0XtKllRQfb/wFxQGwTb3LsqAXne+jJLkkblUEyRj
5xz1yNFSDJDAgRDfaaz2GI+x6ZK5LwRhG/98wDwzjKENTCc6hhANcIs5AYCbl+CDqVTZayLl20QH
UWR/4Z7MBtLsMhwGTsrft5FO+wnPF4hDJ0FpBGBbtpwwAoMpBAUE99HGHJ6ZYn+/Oog1YtuLXUPB
Fa7yOdUa15wfjOET5MgflPLT9X0gssWGvbJVQYS819AAh4ZnN64/qy/xrwgq8p1gc29tBUNmkA8k
9lEW5x9G6BqbbaOEwPOcfW1709OTO6vZ5TcxMuI3Rbfsp/rt+sguqtXvXrEyyd1nMSqgWsFYgqoa
WWpNvgFQDTBHw2cst3bcQzKkC/toepSn2DUtb9HfINC+u/4Vm/O7+gjONQfatZYhYdyV5Vc0JPvi
1pIeJMEpzX6F2/MIPRn9KrqV8YLihjrQbKlnpvlLgTXIi8VLrceFiDLmlw80tgdWZrjBzKQrS9Ni
jkl3atXu0qVyHU3aQdwl9W8V8GhXn9rFLUTUsheHNWeXi3UrtRglJ4LdRH1L7CVYJt0bU7doO8Hp
9V9GaIHngLXXoCxwvh2cRYas5wIOHmLrcZDWegp+nCn10HL2WcmU1CtI+U2p559Vh6ZfrXJqb07K
L6CyMwV3/9aY0cQHzk5QNIPcgb/62wRJ1wZjJmp9NNLAtofAGSFLILCzdXZCRQkwRA0q4hdwut5p
UpNW0HQ0SE13faV+tUZd1LS8dXiujXAnWlZUSqbNoNMiLXkzR6/6WevEYwoEcgrFxboXSRFszh7T
BzAYkSTYHM7XsadESycVo3LkBzJ/cyxoe5pep36+vrsvn7zwTFQ9EK3YLEqSucvWNgCsyBzQN1aD
n1g7NNSDSPI4AG45f14ad1Y96UEdRG/erelU0YbrMKVlRGacl8Z6WpZGC7YZIu+TKUzRsPyjBVMG
mtwh6Hh9iFv+sbbF7T2ol4L5A3i6E1AL3ljgj4iVRmSBc444mtR5gkT5yVEyVwKBSd4LSgzbFli7
B8uU4fY+9wYbwZ6aUxC1pG7kS4JIcuvsBYj+z49zrpYPc2ZDqRRcSU3rTeZ3w4AaFBXlxth250/4
tRUuXgWpTwJVNzaE1l2+oqN3/9MO88B0BbGHaDRsKlfxgKy2hiRLWIwkftJ75EzkBvQQSvA3TvUx
Z5wD55GTl7M+g/iCGC5EHoW03aIV57w20s3KzipMV6TGXpk8UiGhs8gC57Va23UYA4bAJKwh3gCC
d0Eld+sMAw4JIScaE5EA4c4WSVESotpYikaxvAa6ZmUGrBj93ojgbpvHCcueoT9RA5UFN5TBGKje
MD44PM0OEDZ/drR7qn3C3YTXvXI7ECGQkO2JC29eWWRftPKyRdUbo45hMXmQkFXR0dv8Ob+ZfQD7
Fc8s3UFUSNl065VBbi5HGQ34JlJWJ8V6iqFPhELRaIqMvPcH8MNCDsEyIXwPMI7JuTVK+7RtKARw
1EcTQKgbVmp7igNz1wfkpvhuPOph7o5fslfrmMUu+gFDU+AzFzTcLOjFM0gGSyvyGaDkPp9Z2kjF
pDKx63wOx8flZ+GbzY0THZf60cj106w9U2Sx7qWfcVK7lgieyTzlYgJW1rkJoFBFH2fNwllIXzXU
q9JO9uTmFhS7TGf7358hSJvjrQntZpSdOFtOUiVGGelsi5uOW5Gx8CFRImo32NrmiL6QY2XNUuCH
PZ9PIwJ9vlGjCdnU073jZMcZ2onXB7K1zzUYYAuGRIHOLVnZ0R76hjaOdlkGL2IYv5jz8zQJ0qnM
w/mlQburA5ViQKNBbnA+kNHWUrWL0b+A+vNSosl+CjsdenWGm4O7YZkHT0tE/TSbr761UW5okJKH
6KkJo8X8HXUb9C247c74aipvZjyHYC47RMPz9dncGidkQVFKBIoMOqHcddxFRDGjzAGhdupKSObG
wXKyHxrQ8HnXDW0OjuUnoYTO6is8ox0xwOhfUbRMWNOEp9AuLz1rTsHcjdbg5DGZIPaTxu4oyo9e
ABHZFmeYJWTKwMyIgZ6vZEVpY1YdNpmGWyfVKXH7ApS0RuUiQ9rEd/NXSblvouaoRo9oPVZ/FIcB
EkRvmfnF0kQNaO8NWLxfodqJsg+gZSb6ws+/RrKdnE4S5nsOps/6c/lo/1jC/hMU2j6ZB1TR9pgY
n5yGRyhWxj9QoLi+CurWVbK2z10lqW0tjgSBiVNeudGt4Rs/pwcIHbvjI+Q40++ovt44gRQUoztE
d7E335SHfG8+Xf+KTadbTQJ3vagU2qByAz9Xx6fGlAJk6Nx28dpir1phghpCHovofLcubdzWECcC
QAfQGe74q+OMpGoG1qR80Y6m6vVWfzuUPvqVw/hB1P20da6vjXHhlJOO4E4nMDYf0332uVextUTH
4OZbCownYNQCCgDlc86TUqUHg0yPXvJBi12jMD3D7H6Dnx+cUNqxJs0DC0vBTwluo28pVEOuL+H2
tkIBES1eqELjP+eOXNUxiFdatI0AcFq65LHK/PJz9rJ07rgbH9o4TO9lz/lWfZa+Sd+ASBKYZ2+Q
i31kItTDmx9lWn49IRSkLPF75/fjdEiJHz0T8Ee+RA+R25QvvwTWNncNspisuADdDL5NNaE1kaYY
nThtN+3l8XG8tX+CnECtbFcan7rWM/ynXpBc2dwkcFSw4qNuCXzi+QRbSDuD6B8dj/2rte+fiFfd
A7ZAbyzBVG7ujJUd7rUHSCS4ZTKAoAzj2VlQrbMBCgcy8VU6DK1IJmz7FlhZ4+4bU4XTpiWsdf5v
pKW+AIh0Wu5QsBSmUNmOvvAQ0G4A1Ikn/wXVZ7F0TgSOaCDWitybkrCB8IfXJPvUDszD8Dxpu5y4
1TO1blWUSYVNTVthCijg/pjntmcpLWNUM9RvOP3Qdh0O8+s+ue0eH7/PHeTEAguRkeL31Vt9dh2z
cJ3y1rK+4MUDRQW3EZj7Lwv3YY87syEtMioEsIhTSbW3LLN2ZV0cOvsB6HAvMg7RdAfyDhXsR9eH
KVhFvqQ3KBPI2wqY1UJyOpqCX9++Dj9WiW/iq8o0i2iDWRzCOYheu1BvXeVAn6UXx7d38RG9g7ns
zj+jb9Z3CPPIt3OYG67a7P63UXK7Qh2GehkoPiMmUASUvg/DfduIciIserzYEAibWS8aspf8VEpZ
giOTbT20Kx6/WfvZM266r6kX3bSP6ecmEKmObR4sK3vcwSLrlWzHKdB4pNoV+uOCGpBDP2njrTHf
V6owvty8EVbmuDk0pHZAfQ3m/EV1s8EtHvXdUvvNySKeUT+0oyBLtlkwgV7kn/nkngh172QylGlR
tvOKYH5EIHGkp1+LF7tTQA+RIHLb3O8ra2x1VzmASjMH3BHv1uoT5LC8yR1+G97v6464eWqtrLDt
uLKiAYU62y3Am8XefgDlxE21v27gEjbBwvGVBS42AoNhWSYaLPSvECFw+9vppgjqIAP4iITdrven
3fyJiNr7NJF3cMcx5OLwLE7gHfpOGTzyXXdLn/qAqgGXgP4PcF67zRfQJPtfpZ28174lXrOr9vIN
UhF7w0/cyJvDTuBBog3JHeHL2JhlbmNJIx3szMSwQKVVQMzn+oxvWUHMAlTEe5zEF7hB5g3kU4J+
FzApeUlUI8MgOL02JxeoKtavgaIlGOPOvQYpHtQnUgdPu3CQEP/px/HY7IZf+S4/TZ/jm/LkIJND
vXZPT/Wu+1290F3xRQu6oD/0fn0X/6x3wtQO2+/8cbf+KO7C0sDyHecTPkq6b0M1qH3qQS4vSF4N
r/b08Pokbx4GK2s8entW05rmeEnjItG91EuBavtZuoUH/srd7Er+dXMaO1uuDO59RVb7dFFRvjQL
DK4PSn/cTy+/lDCBQyf346t2Lwfdj+VrG4AFbKfso/sa11Z2i3BHdcd9vOuebHfaS7sCsB3Bd207
2x9P4AtJaZ72WgS1nJMv30r30kH3tIMG1oLcBcR++ZLuyXF+1vblKx59R/MG+BjrMQksr34za2D9
ke2Lf2qe/CCfMje6SwSOeiFhxnIB61Xijmy6FIYEfWZEE0ArPTfsX8v7tiCLenwTahoLHJCnHrbj
Om90EB2f5KPjpq62C18UF+RewavoLbgVJK2HxZ3ahhEDhsH2X66/9fmDVv8uRKnKzXN7bYM7t3sJ
ku/EZg6OUzO5l9zBzdwknMPYnzziI3uze/593Zs235hrm9yhXWmtZDgUNmMIINR97aUloGYRtLTi
eV9Hy1Hq6T4du8eJ9Pe2k9wNYxTW+eRLy7zTlCaIFftp6e8loTwlG+21/cedeNMMYTQ648uczwQA
uDnQ9n1Q7HIXZCDeEEj+/AJeFcGu34zB1/PBHWk96CaSccE6y7v007IHJONR94uw8TtBrLgVbKwM
8dV09PVGptxjeGNgnJYb3XV2WTC6yeP1Bd70W5Byo56Olly0vZzfG5RQeZaKGLSmaeu3yq6wwLUu
otu/oC183/QfVt5ndXVW6kNEjUpCX6nSHtLstzIl0DXdO3g1TfPwMKW1m5iOpw61l5W9N2jjPlG8
IprB1lS7+VJ8GSULnYHdTouqcKk7FPn0PWmkIM7aoLO0e0dub6Mm/+yAAGag/5bfEZ8P5J2OmAmM
9+YFNWGtjED1FlAK1evFq9GCoWuJp8ZPpYiucsu9bED8WFMJkmQXJYKim/RpIhagcF2zr+z8nrZh
SgJH3qnkCdwUdIg9NRflHzacAKED9DLBvOAAcM87wZy3eOFRyCwC/NYOSaiZiJ6r5eFf+9raDJ+v
mmOd0B6c36BrOSZD5s9K4nVyLtiiW4MBhBFFQbSzg7eH3Y8rX8NC9kqmI/FG4T9BL78JS7UbJw8Q
kh8WuLO+kZwKpF4opOZLeTNWxrGwp7Bt5+ell8PrU8YOMe6QA2k+eJQAY0LmntdqitqlWWYVVWHw
3pEh9e1Z0YJ8Wvw+CyaT5rshsQVJL3aiX5pESc4CtBw5TS7plYLhC49XzN84BaU6uS0Zg6yH7IJT
7oF3ELypNlcL0tv/WONeqIpFJ0upgEXQR78zX0n0IxJFRKIBca9SYDlt2kugA+4s0J9GseX4UuEM
HjiX3noDRH6ZrouS/Js2NaCgEXijCY+njVKSlkpSjlIf+t7k5DbsrV2zhKWoorhxSaAu9mGG80Ra
67UaV6idNq36qYSMphJHntRJ+2lRgqaWUobtkSZZ8J7Z3AA6EhgOpHYZ4fj5FsvVoo0MsN6DqnX8
ORnLzlETfyRoJiRoY/mLHYAMN9BKOH11/uowK6qOTYchpsoBKhlAy2pevbhNGIm6Pzf32soSNypJ
N2eNlqjLoIVKiZ9aEHRqpyyY0Wq7uz6mTe9YWeI8Em0JXdUrqJ+yZq0ygKy3XXoReRqjvzkLV4a4
YFsG5kq3CTOUybusOnYLCYpGAOXcgiDajGfunyXiTtyxGRzQ2GGJEr3fpaoRVq/JsDPtk6J9z4td
aaGcZiZuTGePihSf2W9fnFaMMgsa3uiI4B99pp5J5jsxqLa8LfHjJOoxEf0+5xSWFtEOPAGIf9Pf
hvxdeJds/T4j1EFx1EIQxjOlDTa1nLmDBiCtm9cCJL/HSXUGwR7a2q9rI1yo3BlFXhl19r6HgPci
6ADK9Ae7/33drbfOcrQEMnAhEhAX5TB97sYUOsXQs3FuCXlrVVHT7da+QQLRUtAGAWJynRvHbNi0
zHtMFnJXZjvv5FhycTowdgoJagPXR7P1UkU09GGNi4oSYvWRTYDAyZIRisFKVHX+nMRoo8k7xyW9
OgSFTLovVUYfF6sdWLvReNf3peGPSkEh1Tw+2WTJBYu56TEfn8XTANhLCwkTJkKopLHkjVBQCkkL
arjro99cSySsoEoEQBeSSudHfEtB7juYEFIn2uThKBQv5tbdhfa8Pxa4nTX05dR1PSwAs/y5ykko
TZGbqqNr9odB191a1SE2/O9PXpDAg7IBLx4ZTMKcUaUDgRVKubi5TMnrBnJDaf3Q97KndKxXKIn3
/3oaz+xxJ71lF1PTNLAHP3ITtHhY8e3c/MV9fGaFO+aTJMcDRYGV2rnVp9u8/52nt72o23nDJaAa
ilooqCoxczz9DLitNCJDF+tU2tE+N7IDGshEHf0bzu2AsArgbhUCTuhPPXO763O/lRA8+zFu8nsA
30yi416iWZ+BOjE9UCmJHyhUT+csVdyUlFVYWdVvMkDXIwMv1Y2jxV/nVlsOdOpFrdqXXbcguwL4
xXQgtGHhGXk+uP8zYyPVixy3cezkN6UJGsL4tSbR1zQloZOYrlkjAa+hdRMkOxXuS3t2bUg8EXVn
EXKT6+M3OTN/XJ+kjSMVt6YCZDZ4kg39Pf+zei2B5L8rcg1zBEnddAmMm2b4gswV5PD+NzvcYZpF
Td3JM4IrkLUeh1zdy+ChaBLjoFTKTZv9W41bvNjXw+Ir93JuFsbYA3FkTy5gdkPkR9GxEelXbdyr
Z1a4BaWWVRdzggUtXDl6eCHWc6QJDpBtEzpYl9EYx/CuZxvi/5TM6KKpxbypGVKz03H0c+1FGx6v
r47ICvOSlRc0iZWQIYcVcEdO1AOwnQTCU2pzb6O7ECxPiNSgKs8Zobqe9YwWuLHtHgILhuXNZBLB
u1gMwAWEWJMPK1yMAJyMXeoqE9VzjpY9ejrVdtHyQCHLYESG16WC6Hd7A33Y4xxbs0Bm5lQpivJG
d5OZ9RPJv9f5g2xSoLhFOthXB8fkWc6nsFBaHblYoJoyTXUVi7hpnrvyS1/dEzXxhOmozRPfQO6L
NUiiNZObSySLLKSGMLax9nBP0m+jiCxdZ1vkYrnQY4cImMlHWZxTDLo9VWCDRxa3i9MgK6A+GNtJ
5c0Nkdx5KLMvfSkbrt4TcANlDQlju3mZNDq6jpTqrlLTyEP0krl61/yeJ4Cs4iTRvCUdoHBodI63
TOMryADBJq6Uz0kyE98qsugG4FbbpYkWx2jvjIDegKzps9PXkTcocXK/jLECQj90ndZNbkNUY2gD
JEVAxT+ZE4jKQBmhg147ACu/5JZ6a4KqQdPC67tye/o/5oab/sRuyFJncXaqk9GvkwEatgLn3dz3
aBwDuAmdeDLfhYdTx+6RlkU224Bc9kmb97k8uIYo6tpKa+J++bDDRro6X8w+t7JKhh3zWDhBHrmS
4UU6YuVj+lM6aJVg4jZPmpU5NuyVuWrJUImw4FTJg9sLWGxEU8Y5LAR6OkZHB0wTEKP6fXtcvv0/
aV+24ziyLPlDQ4D78hpcJKWUq5SZlfVC1JLFnYzgTn79GPPMvS2FOApUn65GA40C5IzNw8Pd3Oz2
qosMcKtu9m1tVhPmKkpDv9Ze68FyI/VpTN/+Ozuc4ypzTaMtg50wv2vrjQ1EcHMPLZv/yorDeayu
gpRroWG6wtfuwX5KTqOggr/qEv9Zay5i/D+W1Fc5A9ITZVglIY2MPtlt/HNofUc0Yaue/swSF04C
uwDlkQKWFCgHVaSDXHdE0G4pi7qp18/9/54Wnq1SjbQJpXMYslCXHROo+dzj8JDbC7M6GpQyoJC9
ULTzwajeDB1Wf1n++sUBwEoyO5xKm1ifpoiyYnU8y3Md/yDPwccwjRSVVTmCuA5UrAh/iTYWhIlw
ZKvjsdTlWYeUK6o1l2c+B5uBlBigrLMHT0PjX9lYBGxuBM1/zBSES6t7DslPZK3BVI3XyqUth4Vh
UVVICjWFnyb+2AdA4FUFGmt9KsI4rfqyM1ucL0M6HlrVHWzZNQEyLRbcAKKf59yZOvdFqA+AMHcd
skJNplteF4UCJ7C6Ac7GwLk0iWlFbckYQzk+tManUd1RMCb+i/0MwhF96WxVAS+/XBNwsS2vViSG
kHGPZ7Qc5gqp85hUMoRYBOu/ep8tDOXQO7PwXDW4RYloJ3XzImKjoljiT/38YA1M3kRNqXjRBHJ5
NKfd6/ake1M3UjLaChV477UpXUq2aBgG3AdJ+MvhpkazkBZUmNL5dxqdxn/RIwpavX9+n7sdTDum
ZVYDbg3tEq/MTGKVP5mQ/XFtFGg9W9oqFbSj8L1fGgNXS6yhIkiHfS4z5iJbfWjbp7HLQcvPSGkl
rlUBwYIFzYrntLODwWjJaDxZSSpwiKvfAiA9BDfRvg43cjmjXZWa4RjjWxTonnvICTG3yvPHvhE9
hVcNLSQrgOxDl4DnpWoqJ1TtfEK/z6x+zmHp+FoidV6Cc+ffPhPLIvHBtWlDMXCRnkEmj1vEpGrH
mFoQEA2r7LWn3YFOj6W8i2fVbZpvFVoZZxHp+JprxAyCARKssvCQ3CwaY5eNdTPiJZlFQbGtnZLE
qTuB7DWcIgKJ59sjXA7a1QjPzHEjjIu2UmsF6qVZYu0UpzjltADIQGHQGE12t22tzuY/tnhERq9W
YAToMTS7ekO7PomHmpQOxBNfNPVZi2dPFvUfrDWYgHwEjyOUVkBNw+/JsmVJOidozyzHwFCyfQW2
pPzFVkbfdgqSp168N5NHlgyCs7B2K1igDzVU4EIWloDLs1AqqtmDRxvZGpZEf5CPb11pqJR/4cPO
rSxvw7MwXU6dGbcbRmf06ZZqeOKkkGQUUa6ubZFzK1zYVuTOJHc5rFjq9F1tQA0634GWzE10Ecxl
7WCjGwfEV4g/kObj7tIGmyPWZTyXQ6QLtk1R/ESjsuwm8fgvagDgt8KzDf2dCGyuRHuhktWHyxvB
nO3WL+Ys9vKGaf9mF/xjhUcCqFNkQcsJCRtJAx8vKBsMUUFnNSUK5AmIS4B3gewitzhtieZHrUVl
ymC+A7R/G1SvsvQAqfFK2zvtZzfupt/ohjemb2lUuvnsFtVObZ5un+y12NFGTyR6TdEyC5Tu5UbU
ZqlrLUbRBJztkiEK4mrHkofenAItFrXnrm1HtB3CQ4K8D+QlnMeSrLpuaQ1ERx8Wm75xP4o8cpPe
FKzdmh8+M8OvXazYBYXCBXAVr11GFhLw3/JHmD5moiafNa94bog7xCM0zlnf4TbL/tQfMJWN5GWW
fDP0RO0Fa8cLZWZ4JVNGZeCrkeTMXdhJs4RC8PWP9REEcoKbZHUPnP06V0OpgTHIQwO/XgDjMssH
y/iW1ajXGB/136qZLslpkPcZSLsjWMXz63K7FVIBlrWlQ7sc6xeTGS9x1W4N6fP2pl6brqXSgJY5
yJZd6zrG+NUWBECHok1BnUr04Qi9D8E2W62xoOYLtJWswtqVmMeQyc2YA1wz1j5D0UJjnWc4p8y0
3aJ0SD5tnWJjxhuwnJBSu5NkK7g9zLXz5NhQ0l6YIGyL55zI5DpV+wmTadVphyZxJ6DAZnlZUdYk
kqL4r9M/SLuiG/2rhx9dbdx2nzsJBN4OnjLtCFHgFkSPbNguiRODCsKN64HBEi4ubHlbtUBAdrlL
5s6xIlaj7QoPwAQMM6CZkZPaH9EQGIp0TK73yqUtbkfOjdI1NIWt4s3MybzwZ2/+dpkWCwivl/Zz
cKRyjr6wJVo2Bp5n2QC0Z6po6basiob0ZuIQ28rs/9Ied5xnkHYbTQ+idU1Ch4vzRyv/4IQJGU/W
Jw7JcZBR4TloceFuW7Oo6vUJr3OJ/gB29alsoAEN1THROVvm5zLQhToGqtYILeCkrprWw9Iu7DLC
eJS8JGoUu1YhExNvExalCONbYjrpNm/QWtL86OiupZb/9wt4/gHcSKVCHcx5xoMwdV4V4z6T7jV/
EEH1VgJeDBOvItR/0VMMrZPLTS+XjS41eFQf8sRva0pQAo2H1IsgcKUxtADpEFowSqIz3xBhb9eW
8sw0H/NWkWaHzdJLVqIXL98AvKGIki0rXCcoa0Ov9Yu011L5K8ywsGp0hNZu2km+UW/tD4o+eFQ6
QAwCOfZf4+Qxo3fB261hRbsMZGPhXVqo77fXcgXVf/kd3OkwczqwusF3ZG+fjWve1Z5x+Bl+xAF9
c+5YIN2ZT8XROkWewO7iHfldfD5+LkkDkW1lMqBPDebrqPRL3V1wHpTIO6reya2PnrNSlOdcydVg
rItSh4bsowU4DLelnKIawhInJypbdOFD2X4kwFj7CxbODKG3yIjWHeJZkI9a6da4tLvst7Nwxazb
fi4UzHFFpIo89uYm9vQn9go0JqK99oXZxIwgxkKG9+mnYJ7XvAWKxZAKsk0wtPB9LzTJQMMhwdvq
kkHk+pfTxX4cjxvVGYMuru7TtnzKk0BVegw8/26UkygsvA6nMHoTUT2oEYDt5alGatqHLI2hzACB
3Qe5RvuX0/xEjPXOGum+6fUPwYhXdxaSsYAhymitVTnH0c0Fg7jNDHoAufKAdL9LpCEiE7VfjFc7
dRv5vR53BjhdSSYLZnvtosbeMhceBNwDPBtObTEUtTsVJcxH7OXyUSv9XFDkWJ3NMxPcXrIQx4Sh
BZEGJfbsIiNlDf4pk0hJ5zIRWPD67Y+VO7PFxQKFOWvRZEE4oensX62jk0SRXm6v1rIYV24AGj0a
ECdYLz5XP5V1j2QXNseMqFBrJR/Fp6oHr5rymUj3ttSRSnSzrHl3DSsEcSCQ0uFMXJ5GzZwnOZ5N
RFMGjr/5HRxPitoJ/NvqMp0ZWf7+7Min0OIGs761qJo6lZ86ZuT3jkzmJksJtdqY1KwQyXWt7j50
inzxYiDpxt3LdWrj/iiM9DCqb6UcEzt7s8bvFUCIt9dsbWwgaMYTS4PWHB5hl2NLQBxH1RoHbMRI
POAm+8MUGr2nz33iqkP2G2wPisDmqu9eCtPgQVtij6sYOIz7qXBwJw/mnr2P05MZoyEBQkRa6UAV
985mz4UlOGtrE6oDAwhSfWwT7M7LgWZl2veQ1UHxGHRMkhtClw78t3qlCC6I1Qk9s8NtljkzRyM3
Yacf659ydYRszcZ5B3llMEmhQ26v3tqhBsku0JZLOhgByOWg2EyrTGqT7GC9K6BXEEnDX2cbUAw5
+3luc2hUVcdyUVNj8/chCgkFAz6Vjp10p7axO42ft0ezdpjPzXFLRBE9Afxaop1sMEg1PNugahOS
fK45qXMj3Po0ThuzvF6Agb0DnqqncMg9ZXw2Rs+x/SwC5EsIpF/SqrxfPDfJneVSasexLmEyqjZl
vU2jt6yOSY8cs1S/t81GMb6ls/58ezJX9/vZ2nE3JwW15Vi0eYbEB/i4lBd05BBFeZyRy7ltaDUi
QuJmEZF1kNHmE+hdo2ZhO1dQFpQ3tQnesTYn0eBAfKSLHycp2SSG6Y9D5dbZrpfDQClmvzoaoAqb
5Wovh53gBK5tI1BCQn9yabBCLffyUIxK3hqSAWW+Sb639Fc8EYXtA2uT+5VSRCkNIvL8kHVp0eHK
oUmHnARR+j8L03XUmERVRLO7tl1RSkMCDGo2JjjzLgcjq6UDdUYTUqSgcIx3Ua/s2zLaL+KddXmn
zdmpr7/fXtA1p4L6AHITSOCCZpt7RfSWNsmNpmeHWhtJijepEIC2gsFf6G+XUAEgNLhjzrHUtRMO
CUNR0I4e0W3vptL90iU6eEPxfd4rFN1VGkoTeJHKfjMEnfnX5XHYR9zwpQ6wNP1dziqLpZEWy6Mw
6+wyiKn0Wjrh3yc2L41wJ1CPkykCPx5ehWEZaHVGamt0xfyva9v9bCxfl+1ZdBI1zGltDQ+hvFF3
0fiM3ORWvA9XrQBkuRCSo6OFj+0odQZ7Qfwc0hmNGqUCAC4rlR+S0/29vgGmDc+bLx7jpdHucm2o
06HwueiJUSl3h9zZxA5q7Tpohwm80KZrIhkCAfHj7U2/eqLBtA4aT2xHQ+asRomBEpW8hAf1bpKs
PUPzR4flYv9qeIt4A+goZTDcqJfD07BcdbkMD6D7bapZW3BoGSkeN4kWFNUEPQJRuLW6dGcWufMs
o202rgzEyCybdhrbdBMkWwxBeLUWKkCLCWSzeIrjXHOlRaNmWtj22B+Z+Q29M01ghDtleGMUl08t
qOusOqilsrTIYENWnosT2jivC5R9kNKxhvYpKlTpsSpY59/eEasjsgGdx7MTm5FPCRtmZQGlhdiq
Q5ZxqX9MA3noGnDo3LazujxndrgNITdWlkw2muhV/0MmgrtwdVujieRL0RA0AFxeuzeiroKsKfLa
Kros1dltRx0yWU9VIQg3tLWLCly/0BaG8MPCiHO5r2Wc2lnFo+VgN4P90UqZ4U3h6LjAzsR34dKs
ms4R0gbRfIACqeqCWCMmut6Ze9pLPnLvpifnhb5lo/IaSwpEkEo1D6iT5jtl0tArH9LZa+q0eU/a
0QjAUyETO0GGtJrzl76oB2JlHVIxsUof+xTfEY1QpzUnmmzHfEjcygTkTq7MyQf6J9v0VRHvI/wy
0VKAo6B4ZAqmfvEYfNS3aEfh2Q2KPMRFlxMCkmdmV8acHUYpO06tfkQqw3zOMy33GI3ij1iqDYHJ
1XsVCGfANPC4gnQRd+XUkUnNRBsRl0yk9hSQorjOu3Ky3rNP+VfxW7G8tHaBoLu9g9dH+r9W+aJk
UiiZrKWwSr3Kae5G6yOqPyUt2g3G621LaycfJO8OWipRdgChwuWcZgb6vZsKc6ozAA5rOTvVIRNN
4lq4jrLxFxUAiCH4+BE5rlrppClDQ5S6Hdv3zKmfZMCTnHHDnG1RDkTOGemS0+2xrdTccK+d2eUW
L8GvSr2DuCuuJEoGOXudlYQ9UiOU98UYlc9RGaVoexkmb7ANaReqyrcyUjRvnAq6A2RApHay+k4/
+yKe184GCo5JaA+DhhKhB+tnpATqr/6HTLrKsxvBLlpzVai/QXcTNWC80bnhS02jtF0MY1GKlr16
lxcHbS78DnN9e6LXDQHxgyQAShF8zSqJoR/twOseILUjo/qgtC2xfsSft62sHgpgFkH3AfkryEFe
btVmasD+WcMPWeQnCOXcu3xz28D6YT+zwF0cU1d3fQlgFqp7GjRontstWEy2mv87JpMneTb4g/5L
i5yPzw0rS/uhB4my9av2keTL9e5DKtutEm8BnUbqcrLvjR76ztAHsHLSlyLln7VLeUGC/s+sck41
jzpjGpdZBXmFBzrVXbZJTrFoh3ylla9895mZ5c4+i6kniRVh2sDMCC9KDCgvQvtqk5DoO1L8JGgO
aNhKvHfkAX2UATy2ix57//Vz9kVQv7XxIumGgjQCGrRtcOPttR6EJWqIW5XNbgrWnBps4pS9Tbpf
NCZeZpXgcKxFIwiBkSQDEzxenVxshTRhoitFmqMNGYoYjpz8RoPlQ5GJ0mSrdgzECcB2oz2evx2n
GjACAExgp3ke6Z1u70Cvenu7rphYaIUxa+aSDuCzjFYz5zmrBuhj+sZ7vo9FjLsrJ1xBBA+VaABX
LNxGl5sEJa+OJtWYL3kPHaiBLeuhEemq4d8vyYUdbkkavbdK0+nzQ0H/AGMNOgQhGn3FJQJOgp54
DASdwLxgbpRkmS2ZU36guRVM/f3SttrIn0KE9eqSmM4Cbka12+Sb3OPIkeS8M/PDoGyM5n5IfQBx
/sWqn5ng/G5k5/ZYpzAB5EpT3sEEOPBvm1hhxlAXjBdgMepCH8U3WSDH20p5BwxOuDH2YZAGuK5J
607b36+i/M9aVHBhi/PySKP3WtzAVpq+WsOdNoAVHCBRR6uIHHul6YG6uq78IX/R8l+iFIa2ujHO
Rsp5/CTqSoktI5Vi4vyyczLto4f+IL/OAVK0br7/qWxbb9y3fhJ0XndM3XzLvOq120DzeD8F+rb2
UUhIFuLWI5jmhJ56JVi7mB7OQZZmTbVimZ43xZP9kcw7FdYs1yS1G3rv1ZMMmpc3h8T+7T2wupPP
JoY7/BDdmVOK+OyQD+GmNvxBVjf2HNw2suphzoxwJ3/soF9tUhgx6AnhdSG9yOO74k6OYEN/oam4
++5iFpcPObvvxsSudGMZjeJ1hD10d0pg70xXw/uhcmM33Snb7IEGs2ftTY+5ysP35q7exWDk22ge
qNM92dMDULi53RHaX2qQPyvQpo23EzEx8xrJvCQQc2Iua8t/9VJqXFLPuB/5LCJ1wompC5AVOuL1
dpq927O/hloBlA+XLtKMBiiAuaMXh3Jn5RLEFCga+jUyF0GYofO4fWtyP2KE5sQyi8fCEtxba2fu
3Cx35lRTanIjwbCs1AraEc0u2ageFLP7YfaxSLF0JcDAGKGmvWTvF0L3y5U3sY0jzcAYM9Xcpc0G
WTaljIJ86xhBYwlC1rX9jLcpknqIMCAWwflmPQlDgy59qU1du6lc7pHb9pvqOZFH8Fj/fUYKgMx/
jHGrV+RQbgh7wLa1eHowrOY+6j5Mq/eSmhFZyYJBF4mJrS4clKJBmbFgI2zOJ9gRcn60RNNV2gDa
N1EG0mUT/UplrSskRW/I9vYGXbeHhKwBsQoA+rlT66SgInN6tCtFyu77Lk0Rr41U9Bpedht/yJDC
QDEFdVokkjgfJCdjpDZLRxJV3mRKgx5pGzU5quxbrO+GbhepMcnR+mtln0zfFvX77TGu+dlz89wY
pzKZ5jyk0FAITcB2K2SvwvkYsfrltp3ldXk9TFTAl7Qzsj3coaPgPoqArEXrl/ahy8ZeS9ttXRxV
+wdTnvK08PtWRDOxPrR/THJHLwJaGAAQoKbQL9F4oFj71Ftg/AqTCca2duyQU//fsXH7MtIKaVYK
LOGU1pvWdDw69c+tTWNXMxmRoDFwey7X/PK5PW7LzIkUoils2ZdgMkr0l87+fduAaOa4TSEPnaOE
iwF6MrrYpdVRNwROWLQfFr95diOyFC0aPcO+KzvIk+Wgg+1wy8lPIN7Tshy6Sn80YLxuD2t1nRS0
mOAoy1AL5dZpQnZTUjWAkOnTiCgmcrNhm2mkpT9u21mdPiQIkQ7Gy+iKxTBkchbOC4QtbayfU9hn
bqiE9+Moouxc3Qca3hMLidvSk3w5hwbLDbtsF7ja+Gp2W8k4/otxgF4CGAVoLkB2+/L3k7irkBID
3mgA1VRhALkCXKnci2gH1grc6Iz6x86yV872QihPmWQOqG1ICkyFQZGBaRLN+3+QhtsMlgrYDNPd
vLY/0F3VkrJ5MjKgutXxUGAxI3TH3h73mt9X4YyRVVYX1DU3bk0a2ZQNS4UMuUJjh3T+nBFbJAS0
bgXRJwTMQMPH6wBJ0BSWjBmjBjK4oT9bPAn14UnPBLHn6mYEtdz/mOGcRRGZQwtaJRSOwJgIgeNs
RD9QLsItclbw+HcwCvj1r7Z4x+YiD2AgknBKWuWoDo7f6W4G8EUov95eF/5deGWFCzlUCTIIQw0r
8nPzAxJYm5fwd739lT4wHDGBU+eWZ7GFdjPkaQB/hZIe36xeDI4GHjtZOVZ1bRycMFRewsqQf8Z4
/XqAXxiCotu6PUAQlk5sR+PzmXqq2UDOwF5vbSZjP1YKkdQSoCZLENXwWef/N7J/LHGzODhyVQ+4
sY5R5Zv5jjmIoMr71NPZR5M/IsoZBlXgeTlv/x+TiG8WXC3+h6856yhqjZU2KUdazsNOrilKSnVZ
Bg5wqX7byfOLkdb5RApdH7fRqGuCG5N/avznA4AlAX2YY6LphnOVQP6n7VItPhZv6W/WkPFkPAzf
CrD1tw/lKBjtymFAceMfY9yRk/q8NStYOzYJ3Rdy7edt5k5T6wuOg8gOd00XjlVRrYKdoTc9I44e
O2aDBmi+Y5BRaxU36yAcBd0AYublIx2cnZ1ld3KcbbJI9ZSp39z+ntVFPhs25zbRkQ4KoMHAsKP5
FOl3SjXfJxlzJ0XbJzkA5KXsS2kjmIXVc3Nmlbs8II5XQtYcVoe8C1ozCsIw8bJSDdp+EpgSzDeP
BBmlKnWsAZuoBWXKoM/frOZh1i1RzoVPSfGb9Wszn92HPTTN0NqEIcnFn8L61tf5XafYZFYqP6lU
wnJpG7c6kc05qCSdAMTvmplIvkqwml+++OwjjKbqq6jH5pKQFU8G4w5pvwc9NfdG23sG63Z5Dg55
TTTHaz4eh2fhIgPnGJLvyyKc2Y1YpktWIsFVfIwtakekJ7N712/KZwrMP+k/bm/a/49n+Mced1hZ
CrpOJCGxqLG9pdB8pYnmV0XvjhRdQTryLKi8FCBdG0Gi3DhJILC/uqnAGWEtrXHAE3Le2HEyo2W9
rRzLDiX2Kb0fphTorP5hRv2hd4aNMSHtM5n7ZgYaDpXuFCKuydaUZtJpApDO6pqffQv3SKtHpR1B
nacctTwYZMD/wRTmWZOPquiMFGP2b648UKRhdgEwRy7hcqlBQ8tytJQrx2n8AD31MAcKxI1EmvBf
3UFnT8//HKczM9yo0P7alINVqccyhywA4FUgNqQ1YOW6nEL0p6PoknTToXFI06ShWxiAQzUtHXzN
rhyvsefsTm3GcBN30uj36vSRWCPbW5D3uIPmke7PKlASVlbNHtpk+oeooOnu9ibhAv2vEYD9D+kj
GUpFCl+6HSIHga8eqccsZI9tXR2jzhb1lK/tQ5RswaW81CigqXu5GImddj1aJTBL5jRtEy2ydnaj
oHs9hFTk7eGsOjhE/IhyoBCJYiN3U1TDpCOlTNWjlWnfs9QMzHwzqA+qBrJByJIkqpfLP2KWuHnW
+MaI9GNZOf7tj+Aeg3jRAHICFhG8BPEvjt/leK2RzmFiNc0JLah41OQusmdeqP2hZuRF6sttY8uA
LrYg1AjQlIoICM9aAzX4S2NSIk26IvXNqc/oUWLqczJC/pm2HaHyvJNmin0vD7LgQub75pYxwqks
TfNL9hHto5dmIxArz4U2NqdmngK77Tc0P9TZMw6a1MxBO32rUZGST1Hr90q/GZrdDAUso/VuD56X
fPr6DFQKQcWBV4gC8N/lZ2QNmKAn22lOc/I6P5aaC6RQ3m+sjoTor/anTST5VgkcWLW0Hu0TMygU
v3um1I+Nu3aCbClhh1jZJBpByTisQFztdeNeyUknPTZHUZqAr07/53tVDdR7aNhAGMf5pdhiWpOx
sDnRnfWz+Ez83mUQypu3odfu5afa13AfNds6aINh2x2gVnUc9q03P8oP0zYV7FPlyikvShZnX8O5
L6nSM8lOMHsq1OWRznU7PyKSi3gdF2NIfn1OXkr+RJ7gmbByPlRQ24IsA1xNkHJd/v7sHi66mUVO
KbcnJfFGs3I79X1RnlYqeEz4zttb5NojQI8BgsDIAoCxFZuW2yKsmYawbbFT055urbI+ldmHU9NN
FreQTIoOVaZ4swLef3P400qfnf0+5CIc53XosXyEvuCskFzGH+6UpmGr9hI1m1MGmYvKrAHmTJ+j
Z6PyUl11p9arpIgwp/dDNiwNcco3wSysuAmkjcDngbI6WEptbs7DpExku0zak56+h9CVHarPNFJ3
WlGSzpKJRR9pFu/Gt6beDfSe5tG2jlu30Twj+pYoIN1UdUFEwINglrOgKUgQ60ghoAmM16yQBtXo
WKG1J60BMZh2qGpXijYjotExJZVjeGP3Jxk3ZvrE5JGAPcPPNFXAMbHMO+c90Xu2pMjBhYf/cFeT
OZR1GeJ+OkUVQ6LfAajQHlQR3OA6EsRQUTcxgcvQZM260hSo4wkkvH13Qrd0E7lF5mf2W6I9WCzI
h1NYeWiR7LrfgjVfnMnl4Ba9ogX2DaY/OEduzXsHWEo5jY2jPW9RAZseptHVR7CJGntnIogIUOIb
x+0sfM1cnzngBMCTYOM5jvQTIFSXJ1wClbBqMdU+etI22P1MfDT3EsV1zb3AlVxfAJwl7mDlqtEa
Sg1L04Ye6l3pjeSzJLY3o/6pu5AHcAMFimzttkdNs/eTje2Z0GZT/MSL74pA3kfB/CTqzPvq5r2Y
ee6rlojozMNVhtYZBvzAsXMnd/TS3/ZduSshgwhlBKLtlW0e5F7lfgKRBKiDh+YJlGHNQNqogbVR
yQR9xCygm1zQO3Hl77nP4h4kc67JzdKQdhxccOm6ll8SCgyUSLyKb2aHpNTl8nMbTwGhWlWlX3aq
NwieY9Cld4rIr/cfNQlJcwiJTAS7/YtA/GrOkRRHXhXQQMBhLufckaWhMErDPs7BgDnXtsZ23iau
cpc+TF7hoWrpLgJ93h3mdXP7pC3j4Uwv2gWIQQCPQd8dZ7pUWauOSe8c4+pkq/cM0npp/ZHQ+xzF
xNumVpYQ2VD0Qqq4O5e01+UoB6034zpFJ18ykYq5wGZH6F2iiFuQj/Fkkbre8uXcyM7N8aITsxLP
2MpMOlqoFbL0Z9H89dQthV5IToCjS8NDjZs6g42aUgMZd9JaSjSjITYN0ETvIoBwlUjUX3a9UAsA
GYyni3ARksrcAdAlyNUjAQJrQNyGGjitPtR3vdlPIn3ZVUNfmnE45dgZy9+fOYBcn/qqbLXkpNoM
6AO/OFHkz9iWJYJb9Ho/YM4AqAaHi+zA3XIXWIfcp2FJSXqyjrkJxIae+1XYEia5eUUSWfVBinN7
B14/etEmYC4cOArwvsbVkiHTV9E0i9JTC3nw7v6nfje5fySSPhYuugc3GaQeP2Sv3VD8iX1RbeM6
x7yYB5khWkjAXAtHczm1tt7K7ajl6cl8Ze7sQdty2wRu9y4Y5dWjlTPDXWGDwtI6jYv0VABCagBI
OvmMxO7Pmai72o82OokfOq8GljQH2ObjlbqRJ7pH1GU/Xh6/y7FypyNHwGI1CT6Cfou2EoG2jtuT
Dq57hnaq7o3+0ww5XVCRE7qxCZwrGpIeZVIKlnxtN59POXedmWmhRKaMKbfIpDxqlqtD5ZTus/p4
e9KvglTM+SIzgmy5hWiMdwaNPplmmbXpyUBi0C5jqCPrskos5XnYQaj3trGvtyE/uefWuFGxrkvA
Q9Kkp+ZH5uduHzgE28m1fdVVXSsAboB0AfUVMnqz9/MFGO2NCTR4sqkO0GQEcqolzYdJup1M6g3k
IDed+6cm6VbyUheq7t7otZ60swVrweP6cLlikhZKPBnNbrjruM+O07SvM1VPT32gef1+N5Noa5Hu
eYaeswpM8+TKd61Hd2yTBtHzSxcMgUmqnRxoOe7eH4VX3o0jOSae9CSSEl5dP9xO8A6WDkwqdzTH
ocVtkSyf1jlAzWzbbvZapmxNxBmpRgr55fYSrh0PtHmYMjhi0bakc/ZUO3MKqWcZmtbMXTnnbhXu
TMk6SKJE33UAj0k/t8R5g7pjeNSNsCRPRAsiFrAuCK19zja6JyG38E2udv/d2LijH9cO1aSSYmwd
xGfip2586JORtAKoFV8hx3ZC28Zy+YKxGFVJXm42KbJSARNBelItr+72RX6KEIzOO7RzEA2I9U5H
PDrve2k7bLKjAtqMz0bk06/XEd8A+ZGFnAZxFI8GlOchNhQpyU7mtK2txzDZh+xeVX7entHVoUKv
5aunA8AGh4udRnXEy1vOstMYOI/aB/OLP/Qp9dRd5lsbYIZ8KHdUhAlS0QKzVwmIAd1eEeQDslN7
6Db6c/XceF3g+PNdF8gBvbM8eJ5HVTDYa5eNABGncMnTIb/Lw8LzPBryTB2zUywF4b3+0GTbKUSK
QREAGngh4WX/IPLA6TNN8KtedRfLCd69NJLz03xonr9ZhBEE+tANCUDDS142T4fD++bz6fMz/DY8
Zo8SJb2IJnplqMgtgy8f+WtwG321N57FWgUU38E1xcpT+L0MpB+KD/FpT7B1rsMs1HfRswokjIZO
fj7snqjCwr4ey9N0p7913+PH6Ht8RAFlK71Mv1t/OIbvcKz3mUwq6qWiM7p4l8ubCtYXKiP0VoH7
l0+g14PWFizWyhP1xgOqAvtoAywxRFBw0+f3ImziV+72ljnOrSoTlIcyw4S5XbEtnkcIP7vyznmo
9+YOwpFbzWOvxkMTQNFh026SY/nqnEJf3nbvVkrsB+kjfxUugGgKOAcsO0kqUWf5JmDFaWC6bBMH
wG57qlcF4YNID3R1vc9mnPO+lPZJnVRWeZKklsz2s5bfG9Oj3rlO/aoNLnieb2+w62jzcoW5S51K
vTWCMrQ8yeGD2ueexvaJ/pfswctRRTM0GuQNFBeRDeXWNTGjSbNqOT41oLdR3qkozbUyCPALIGyD
+icewRo3iL50wLyoKvHJsH6P7ZNUbpKwI7cnauWwI+pHNRNUBogTeXbT0SicUTer9PSoebr/opJG
8KC6TkvibXFugbslkJYspZDCghK9oEWI2OmTkt/L06YyfttqUJ30aK8fjB8O9IxQw709vJXUybn1
q8sCFalCVSdY179HzB3esk8jmPf5z8GL7om2nVJf3yV0R181YoqUn1euYcyqCuYqbBKgrbhMuV6W
WqfVDE+eggx47GzrZ1OE5loOzrlvQYiBXDyMgE3SgE4Hd46beUgas4qqUzRJJDMebGREBVPIn13e
BHd2yy602qiAifIw/JF+YThv7E39UdzFxwRvJeMOivTzn/yheBpOsiAfeZXo/49xtMZhJjFGPsPQ
10Nd2VMK4ydtT99jNz6ah9yXnnAYYiK6GfgTx1tbTsvZ1ZdVI6PjYg2d9N7YHvIYaY3+7faE8lH9
YgSxrwK5KOSbrtCEIFuaWafLFVyvbQbsNSvccUY3kYjv+eplzxta9ufZaNjQFgVlc3XSCITio331
mu+VO/pgb0VXnNAUN3HmLFNbBYfRSdqH93SXP0ab/0val/bGjTNb/yIC1C591da7bdntJf4iJE6i
faX2X/8eeS7u083W28I8Fx4MJskgJZLFYi2nTgXH8Dk213gCl07ocvPmzb1ck5HA7KoQpCmI2P3f
FVo1ks39A1pUOpR2ZFSB4QBh/sm1EEElUuILQnHu9zJYJc3uV/luvIJ99lV7UmIzWyma3ERDOCgk
OzEbDolIJO5k7qBqvDTl7JKcpUcxNftn5umP8DQP0t/occ0oLWjflSzupBowwQchSatzcoj2jelv
K7d9X+MinP8SzipdCeFOKVT1AZT4EBLu0idpSx/F45rKLa4D6EBMjUQsiaLX9RlFwGqLSVlV5+mr
/yk9hL+k2hTf/Z/3VeG7f5FbCZ54FHUxOg7ts3xBXFSSFIjuojqnH6E1HJ43rjscTHiKD775bnnb
2Gy390Uu7B0k6gKFtZvrudyrDzLApA0oq87Zc1CZ4mOzgdqtcHwv3KJ5YAQiGSjb3DJ2vXlBTpKq
IKQ+U+EUp4ZJgeEOgpWHY0kIynMAGgO9QTFK8VoI2D0yoStDdsZc+xjoMLD/6QAS3N+t2/cP4dKc
vUcxEBETD3xXUqOuyioHNkQrUXBMMfaiaNPU+b9J4ZZCW4L2clA3o974QsTCLIZxZR03ABBsExZi
wAag9IGAiHvIlUKPYuZDRCvsJ/knJYaripaqIh31VI7m6DZWV1hGsCcS6KZ2eb6iEosbKYOwH7qH
sIivuQiJmihSkLHz0GH2N6ZUZlZbj8LaMpfFAH4OaDFqqTzORQlbfxwDwGtqNKkqYL+2isnKOwtj
SwCRFD9o8tlNn2gwwTBIYY0UhnfI5j0GymY27OhWBpDwWiMnkgHa5wOfUY71VqHvvho7o/iG4ckr
y7xV/WtBnMskAMIG+LvGziCoszK0vHUlGiE295XypirKL2f+iou3kChCoYYFQBCKCWYNl52GX8Gf
HGzXu3wLlBJqgpFdbrZabw5ubXuiuQ/N1lTsOfseINH+0uKX979p6XgxhgmsJTML/k2hOpwKJctA
WndmWhQ+CwY17GkK2YqJvCmZfK8ciH48IiDmM3irrE3jFOo6aVBM0PfCIXu2XWrlrnDQkHkCBjXd
qgfUfEXbMnYrj/U3AOz6RcDZXsjmbGdbdRRwWMgG3cX7CcVoq7TrnbrvHpmLjLBb7H4Wbma/UdCO
pM7L7/sb/N3McE+8eH3oaVdKQhsE7RkQTFfflI8KUkR0U+781ESO3VU2w1azehdFjGfxODzk+7Wq
9w1GgN99/hr12dBTCTsQ6FbR/NLeB7b3tY8mdLX3WLaEEEEec5PKZMImJ9MmazAAzKb571ECi2lx
BO+mqhWYn0XsgsVo2bdUYmcGfnd6boNNMfxRMMajB298sTWoe38DF1xVpAaAQsejBLJf1D2vN1Dp
YzWMWmBHgtKKyiMLHJUcyJa95yfjuPaYL90HvHxgTkK6a7Y918LKVqB1RWh7pu3PTk5MoY/s++tZ
smlwS1C4AO4GXWyc7xjFkawNcdKe0T6Z7oemyHcg1ast2hqGCQh8tSJvwVkF9Av4G6C/0Gsj8JA7
NiboBE+zFuGLYp7iF+W0fQGk7e/9ZX3XGng9vxTDK5mWajmJIWbcoBN1r7woX8LBdU+CrT7VW/+4
UT7NjWk+d+bzznDinw7ZeR41w0+vBd7jpbRG8+/K0qX5bt37pvm0LwwurdmkGC2+SR3NRD/EGqBl
zzR0DVQxUE1EJtHLXlHVKs+T4rYfYPoHExAQ2ZpdbUcQsjGneZXig/C3EXZM/GXYomLWR3+0w7X8
102lc76jl9vHvQ11xpq8YWl7FpMD605SaYGB4G/g5pZhW73ZH/ArTJ4wYyd26o0lPtteKqxctW80
w7394nRTHDpKRL9oz322GZMNgOkF/QW8VlBbxpYYHlP2RuZl/WNVTqbUH9JyF9FfpZpaqWaiXpJl
lkQ+Jt1KTlptG6o9Gs8d8O6JIyNglve96GY9yFH/lru6R7O+KZBNnTwWiTPoFga8C+1DWD4M/lPM
wJ7MMKAPXBi9mWIoy58k27RHvXQm1ZV20VccRAc9AKbZDIZV1prbDIqogYEX/6CoNhfZr/WGGawD
M3vLzh+fj78AmiFms8Poxydi/sJAX5Se5/IzsvsErB0B2Jzmn8LCf+M3CUBFDw97Z0/N/c90+yo5
oA/E0/6CeQcAXY1IWf/z029zC3fg/jVcuu2Y4oHmWBluKQj8OGvZ1nWWDdoIt1DbpZR+RWp7kt/j
nxrZqoab181Zb9/iuF5TndubhrKAODf/gm4C8dD1jklFlPrI2jXnXukmk03VpxwbHzQOTkY00ZV7
vfQkgK8TBOwoHSGdy5eApbiO8ladcbtSesjGM1OYXVLZ1pCZVj9i6THrTFat5SaXPIkrsdz1qKSK
1uIMFzYeQctSPsmVmb4k++BVtXvg1iRHsEST7KgtIM1Gdgz0LdU2/LfFEFgKlHPmBPOMr7mZpNFr
USkT0ESeRbqPTEN3xTiwm9fxBXxwgwSAgoMA8VEuV7zX2VZytgHVNBFzYoAfwlxU7oSzMc7kmsKP
IcqpEAOTiWuYoRvU5PfKLkRw+0vCCjmpwW/OlbApcZQg9OjEcNMFbkL2pVWUcH/7X90m6N/u35qF
rAH29EIyl5xQy1g0shCLQxDj1jswN+Mm/+nMry/gG3CcglXjkQpsAz9rOIyb+ii/bM7nEOUgn9ow
BDj2JO879HHCpgT7EDYFeHjxA71ZYG90xzXqyxvAIC+XC5J7za8DnWC7mVMDqhFaqiUAMpgcFaDg
pQwBiW8Wbu4ltgHgi7hSOL2pM3Di+ZjAyPygK8C8ixRkeSQP2oPxPLxrD9pp2LS/jKfwtJa2+/+c
MlK4gFujUYRHIdeB2KnBgJvjD2b2ljyXL6E7bQ2r+Aqx+NDMMF7hh3R+YQ4NzMz2H3Tnvp4tJCpn
PfvPF3BHTSUgCjIZR11KjpZa/gazubJtApLM2PRF03+klUP73ytSl54zNKmgdjp324HA7No464T6
ucTgBglfw05FPyuGxH9SR5bcKNihvZs+CeNRR3D5IqfnlgERK1pNsnLes324tR//+QjOF+uZktJQ
xebrads7oQBb3UdSYXVq+X5/vYuWah5kjFhBB50zJ8kIBkMsSgXtFdMfsTjRurHuC5hP6WYpFwI4
U2hIZQt+I9qchyP5ULYKAqHD9KqubNjiK/c9kPl/1sGZQ2Gqc03qheac/JW+yEfyx3jVj/JL9ZgX
Kwta1suLFXH2bxrzcookiJpaU/zEtL3slIZWBbjwgR6HkwGKuB/391CY/0p+E0HKgzIYBm0jU8tZ
H42C1wVUlc25BBvuD+CWfmR7RQE55fCG2TTsoJ2z9yDHQLmVjMfiK3MhmJ+qJjNK4FYY6ARBEF4f
1Y3xYRwwewchwd/MjZ7WhmsvmZ05hYVHE34RlJI7xzhHF2ouIuJrqhOC6lCtN0r8WsuvdTVtm8Ep
UFnCxIkUoNXRHOhWlq06l0yMt22LfZ35Vp7k2yJ3izUWn6WtuPoy7tjbvpYEf0TQIcdbsToo6D7p
nkLxR55giM6DT9zqR3Oa9mn86/7h3xgkAX1zACHPjBbwVflG5FoP+6aFO+WhH80A0F+18Ag+t+NT
5deO0Pvo6F/Djd/ma4GpnLl5cQI6SK54QuAoYDIK5yXzQvIYjJ5vEHuQH/MGiJ16P76HoIxTj0Xr
SuBINux43ND2z/1V32bB8AmABaDzbSbaAtjr2g4XpR6GkdEwr9XQdmwS0C7Sz1RsnLCgrqAQS9UQ
az1E4y6tdlpoV9mTSP5O44jWrerRwACW3wEBQa3VkpUDubFo85ehA2lmS8EjxFelJ6Vpa/SNMk9i
od3Jx4r8bdi5Hz8a1dhKeC7v78TNWzCLU8FPDQ8ebsD3jbmIy5siI2AH6ZmnBgmmBhwMkKeobA13
Nj9rVxaGkyJy263oWTqqA/P67K/WdGbTgCy9q2xGkUGiz0nixuI29zOrarf59ArC/BWzunzgF+uc
v/BinbQNFSVA+7PXVlYc5huNNE5c5ZjeNO7YVNhCZMlJaU4oUSY/fgzVUU4+m+a1UZjjh7Zf7GWN
mUb8hN4zIci3/8UhIBkLhaQgmeX9r0LMaaTGE4ZFAILQBtvBZ1ba7f69ECS70PQFsDxmJHORdKvr
Ud1oPvM6nfxiLKq3iTalG9TU16gdbrOcOG7M3kC4Pl8uQKivN5tJbQgOMqHxOtp8qpHvBMNpioBS
ljdiwCywScydR9I2z2wmPXftszTslXYbPVWH2Ef3VNYcp/QlFF2wBYWfkRU7PfphM/+xq3ZFtyk0
swfvR2VV1RpiY1FPZtdsBoBiDAFPoVIMGE48GVrjJUQ4gB7JIX1njuH4HKG5RS5kK9OfCPs7zxoN
GVxT7RficJNFT30EZDHm6SSpK360iE+a0k5lamMk8Iou37oI2F4DY/g0NPmgEvOdwLrQZXkc4ypT
+sarehtzPhK8SEd0kftOV5vVi/YbEM7Rvq88C8/ElUjOXjZCHChqDZEYsZqdWuCNyPAsjV6HQCX/
2a/2C87KyBuMGQ2M+jRKrTJf64pgIJFxClqv/ds0aI5XTeM585/Hp36oTfip20hZaUhbMIRgT8Dc
EbSTzG2YXDwwSECp5ko/eMjmTHZW9ugXCcQEwyG1tUmvs5fBLW627siho/UYXQacV0wLow6FcRo8
YK7sUsTsJyOwimrbBiv0c4truhA0//mFogidGNRlQwevazZaWppNvG/HNdajGx8fDsTlajifSmcM
byzDavrkPYh/lf7bfdW7zaNxAjjdG31BjeIAAhTBFLRt11rh6KItAmVP0MhOD91bt+Lv3x4QeAxm
C0ZFVMaxuOt9k8U2TTQ/HLyiiIpNqJTJoenpaOvTWACZLq5R4t+++ShvoIEGCTv0/mIQ7bW8yVdi
QDLqwQsibds8pnJg+j5zsrG1pwQKH8RrXeC3hwYAA7AZIsQifcf3YHcyaKpQjBu8VDeQNo3Q8p3k
2pqU28gCTAjfgQUmlMNo8Q/BmIJYUY8UbGRXabs6zXQXOAbR6mmZ2G2dlduBkGSb1ogt2Jj/7fR2
dKJB68wAsyocsDgFJlpMOhcQvcDRkyHdSEG9lmSet/f6PuIrMZlTmjN5Oprzr7c/6pTIqMDv6hll
bxpGZFGgDoVet/XejY01FoClrb+Uxh02MwymiCP83q4q7IApW5nlK8DRpQWJIlpP0dg+E/Bz+oth
nHLby8noSQB7+a+RAjU6qdIbFZ7v303x1rGDdcZFkdHND9+FHzCapH6kyFk7emFZuGH6SWsXw87N
uLGGx/pJC9DeoL+Hem9jIA+u7WcUP2fBJjYOYDoo0XvcfSk/8kgz9ZmTY1hxpW/NH3g4vqvpCjLh
KCNcn2uPgdrGWPWjVyXBMVIABTGq0azCfI3gfOlIgYbXEVgiJYsrfC1ILVpN7EkzepPePARyvRWz
8PX+Ti+KQP8kthn1BAi6FqERMIfKPdYSCiFCllwATW9FV+dSz444fxVmLCwepbkRloeGjYUqVLWq
jF7hY+qGD7uwCTShsWulaKyw1cd3JWLdNidhbWXjyBzMKc32TV0zK2ti0b6/6KUDRHyGce+I2HEx
ubAhTfuirGNh9BSmPSpQnLTNHkFvtLkvZsHcz7NrBRVsXKhs85CuNNWgGyodvagPn3OwYiRT7tT1
z3GNbWzpXqoYPITHZS6i837+pDBVrKRk8lgX/6kTw87xLxN1IlucjHPVsLXyzK3bhpj+QiB3A5pG
DCS9DyCwbTa9EFtC+SXn55QCuG2K+pfUOfe3csE3hURUn8CpAtQ9jP61nk4geMwyAJW8LN4LrWSL
wt5XUzCaNWaAsDqQf4+t7I5T8KjReMfyYCWUWronaEYEpeKcOYKffC2/j4VKApfl5AFDOVm1FJQb
sOGu8fbfJuzxsGnAm8HwGRoiKu46jnVIsirSkLzQkq1Q2t1o15EpNrafqWb8ImkbNC2DhWtTEmNT
tpUtTeIBzD4Mpdko+ezVbZxV+7qRXlb2/9ZxxoehLwdUnqAOx02+Xn8msqbOFXzYQB5VwFhEyQqJ
I1aPwqtUupHy2a/leJcuKTYCgCJAs9H5xMWVooxSeSJLE25P4BBfcoGp2OXpWgSydEnnjlyQaEqg
mueLXiJGmA4pnSZvGLoUzeUx2Cv0qjbVEARKffj7/j4ueGRwvsHlhAwVFJmfQ9eEZWIMTUA9oWjo
poiSVz0likUDqTlmeZxtslrQnE4e1hpXFm4sBINBFKN+kY3lfRHAnXV5ZCEEv4j7+txvxN6a8n3z
V2h/3F/iwrldSeL8kIxmklDGWKKR5btKAeUHqCXDUXu6L2ZpQSh2zERocz8lbxDkLJ2MJi9GTz+l
Fu5I9fZcKJYUWgU170taOrNLSdxrMeYgvvELSKoT11D/AEZo1dRL0L9N9TPr3PvSltYF1BCUHsDz
W2a1ICxpHxv16Gk0dbQwABBLsCXdHnUMf6bPeYkCqX++L3NphQhKZigmKHFuuqYwYR2UvJmIFaIj
QfZGtHSDOS4HQaXbxStgvTVZXMIsDXTdTw28vdSiDwVw/KCpEA/FipQlQ4pWAWCpRQoqBXAEXdsr
uSm0TK/k0RsNABDb4rHoc1sZYteP1V2SHmPi1ECg9E9K1G/yqXkjyDj4vw31gSpghbdqb9R/t9PX
/Y1eMDZXXzX/+UXgPBChJySCGzQE6HjWu50YgxgH/GAJiIPvi1rc54sN4K6hr+MSYuzl6AWinJos
R9VHDDBjEZEINDfuccRrw2MX3BCUXDHnHe3xMDK8vzPmQRKnUwSL3VDPDzalTx0j3HXpL4zYvr+6
JSMzEy1i7gNeBvTGXm+kL0xJV0vF5AFc1257Xx9dIiMUjKWp2t0XtVBWAHwWawIHONaFUfbXsopR
hd2cyslL0pdafMuSP6n21TzqsR1ND039lpL3vDw0mQ1MJZjs4s19+UtLheMBpCL6Y4HL4N5BqhPW
h+mIXZWHZJPl7AuDRQNnYiD6vy9pyfR8j9nCE6HjPeS0UwR1nzEKeHH7wcqepZdifJQOkxiB4MAN
wjUFXVzXPNTrf6RxCloPUxmQQp08pULtsQNIWI+cqg1WYtZb2N2cjcDDjpYKRJTo4Lg+vmaEgx7I
ZPLkzsYgdIp0e+kZxo+8Ls2MAehVOrGy7Uht9fHvmtk+siPJky+ZcbKv2K4SYxM0+WlpidODMpyj
UjeTXjup+UpQsnRhkX0FIg2tq+gA4c7ZHyp50BV/8oDYpqZUS09tnKDDIKkFywijzmYgw7YKvfkv
skToMUDGBnlRDBjh077VyEqmgTvP0z4wGEAWma0HgIjvsmqws/f7KrZw6PCyUPKGLwksOt87mKDT
aUTwR70QRIKOEGaCWTZF5NRtWm7vi/rORnAxJ8pcGGSNoAhJN3Xe8AtjG8dG36taL3i6FpzVlGZ2
4cNzTgdBtKaxxtw9cI3bQ03QyD+pYKhUJsFta5ptAxiy5zoacsyLjmpzatXkoMP7dbWu610pigKz
To32FItybuupUGPWQaE7ed1i6tKk+sKH1A2tg2yz5AALkT2lIw2fhzDQMZy1K+wU/V4rVmrhZQG3
xRzQIuWEwhun5WXbVHHY5pJXtMesqU/Z+KQzlAx0fUVNl8zhpSTeHmVhVFRTl0peprnALwBAOsET
qp0wL7ZC9KClYAbDULUkNAs5cOPP0T+0+WhqA/lx/4BlnB93vjMLLWJCiiHYqAddn2+L2l9tGPgQ
KuQ2k5FgXwPE3eK2cC0uRczqfKFCDcmmwcgTyUuUg1o8aDUaDOBL9K240YbjwB40IAGRVE3HY6OO
lgh2otiRgPqJn/+btSIcwouOR4/vqRISlrBGrSRPoeQokc7CWO61EG8OoW/38z8yOBWK65YKTVNK
3mjlkp2qm8wqUkvb1PukdirfTj/+T2viFUns0F6VZlhThNS7AmQWINj3Jdzia4ANQksKrgToetCK
xi1JGupy0nMie2zYDepfJr83pjz+aTEl5asSHeLel3dr3SAOLWMov8xWh3IPKGvEqQ5B0OdBM90o
fxyyLU3ZipBbtcfwU4pBUCpMJAqvnOuDSXBMTcDi6fUhWtfHvAErN6pKK9d83plrZQD1AIznXEvC
v1Qu30JYpgUFURWvcdUKNPLTkVgk8mrl41WI1/CRC/uGtkr0gKADG9lOjXMF0qQLWBIFiqdW2bEC
dIzYudT9a1QtBrtpSB7NM6PxyvH6Vg8a7SWNYUl+WbuY51xjbkYDFlhM0DnmQxg5qjzpbpX0wrYv
NVC9tVr4oElNsanEoNj2ShKvnOW8MH6X0XWHhBIefTyJ3BNVTzGYibpS8Zijax+EmpX81QNuRjb3
FXNWvGs56K+DZqjIoYFK74ZFqplUUJIzwZtCW6GSWXypg6uMay0Ot+coAyGOmGueP4DeGm454Ux/
NGaqgAiySjegU8O0xVoyHOTT6u39FS0EeLOs+V5LqAMCaoMlX5hmA08oVZgieML0HjHjXRpiR0Rp
PaF2z5xOi6xWYyZaFht9AuxqE6niNpHNothFBACtcy3bCfA33e/733XDboHCF9p4ocjzTsON5mxA
pYL2PULtyutBotWACbTtn8rqg1XTr64RrAo5y7QDWW1ALSl+jIsIhb/HunovaH+ugBRRc/G3NOkr
geftdQYeSsZGwRoi088bDaHr+xpEh6InkL2WFWY/FpgEZel16BbT20DMclyx7gt+wiwS0malm5/R
6wMa+iAXYvyJlz2PXQawvm/HRRqbAU0s0sBvoLFudg+VYaqJ9Bj2DlViy++0XVC3K9fsOxl0rf+g
NQI/8Nz0BW5iXv/1qki6fgxlr699wxG1JHMrXxi23Vgxr5BLapYF8YEWkzvT1wt1S4DYRh9q3/1d
UY/ZOt98Ca67MI82A3CVCyaTmmVqQCLZ04TBVEJHIz8adGAzPTYFMAinD41FDxVm9mrOfcm3GoAt
uBDMeUu0STSJydiCxCjBKTkW6HjJEMlambEnyRMLV+KuhYw9eJlR9RCVebo15VPZvk4EgKBq1QuP
RXhuxx4E4BvixUhBkt7Mm9xUepMZkkvLFcjFgm2AaJg7DHyYO5p5NHQiZT4Julb1JC0yo0wyDfmz
9wFigXGgIQb+pqCZdOvSkZgZfMFMFLVTYqioX25H+RTFuyBIHUMfVr7r1trPnwVjD+YUzEbj8Rmi
HjV5LPeqRxRxK7FdGYASexLsvFBc/9+DYAVFEjCOAq34MlSN57XtQkHuJWXUvBYtsNWxBk/qnE2M
RzeOX0bgfx/r/lTIuzAeD5qw5kzevjiKBJgNReYE53+Tnm37HCUSo9O8RnJ60Fyq/kuHYW3tS9r9
Tqtn7W0AXXY+xJtp7gN7B3JrHFba5+fXhrtqV5/AOUoUfdj1EPWap5aWQFwxeQP2FMnTk94cYnCE
379ft2/f9YK5iy3pwpQTMmkewl/V6kuMbNLKEVgSvVgL2G9BvThaFIjgB8LLROKWc876vJnCJpM1
bwjRVFm+hSi9qQdhApZbLpodshMxgBeanfqnpH26v87Fg72Qze0qZvvEYKeVNM/QNlH5VPjPAQam
rxiP7xvKnR2QHRKuCUgT0dk97/bF6w4Ig5KzVIqfZUKhIVXqy5EdaH4HHoScxZVtxAIKyU0lAdMR
NeDrPVVMGN6jMigrM0YntL8dKIt+VhhY804MA1NlUGTJH+JsAJtDV4yYVWTgfw7snKboy+iiMPe3
TRJT3SqndNIxLANYXrsLeu0PWpOj0gJbb5FZ0SDUr7rSZx9yOJKfxTRnA3ALJm0TSxled6WfNHUP
whDSurJcIk0oRMAEWiSX578Us9mtPmnSn83EMJsIjB8gK5V8jElKawCR1DAZ3nva+r2dR2qHNk1J
yKw8ltCtUzSVlluJmhUfsTa0iMiUgjxloPMCRxgKpIo1Yo6g/jTU8N3/gKJcghL0AzIYQICPv+qs
Z7k5ZL6SP0ywde8ta1OQyKNt45gIaVpZZe1nNpjHetALtno6gCKrIceJSgGGRyHDxmwVe5PYvTL1
v1Q1ZJnFsg7Fl1YUC2NDJkUOfmZGCYtDW6Wo3KiQwa85ZkUnvY5MTo+jD4TaSq6f00jgWlFIg4Gb
/Rfk+njOy0k0ctYNGgZ5xi8NtSXpM4728et9teeeT04IwrxrhQSqEwVBomMcbvCT1CcJ6iOqTjz8
EYJ+SzB6J8Xco/si+fapf2Sq8NvhJ2BSND/cIPbzELyIfnxsBzRdPhEJDbc1xgzruisBUIyHdzDD
WisdpQBhMWZZZHnllHrO9mW25j4sbrJGwX8zE98B43W9fp/EQtIwfEs0B+pTdCqy2EIjn5Wgq+j+
urkA959lX4iaP+Xi7pdj3yZtYuC1oOGG0RqcBcJKPMS9xP+I0GcI2ZwbwFioaxGjUYa9OoTJUWIn
McS8BACzKnWy0ig2ifp2fz2LwkAqhkw3+PyQvLkWZuhtRxoMFj/WLHwb1H0j1y4J2g1JdnrZ9iu7
x71D/ywNWCGkBzAzCYQf19LwYnRNYkAayWYQAfpM9ukkWfeXtHhEBnBJSDhiWbdsnSVLFC1KkGok
n0qsjU9Uy9Y8yCWVw3KQS5mp5hS+ZI1GikpJJEyRpVNuxtkJTiYSEZiDjSlnK+/N0qYhAYECKOYb
o39jPsILlWPGhCHecZ0cMXcRzTifxfv9/VpSgcu/nwuMe5B9k7ivkiOgkHSSNnkaIm887ktaOH26
llVYXg1qHpiFigI57x4YVdopeQtbNVDVzAr08ceG1eWrzbyzzbt4pL9VDXXq/5XDqVpOx4Akghwf
UzwgBYJt2lgae6+CyBT8zBX02hxApYyg9v5uLioG6BVREENIi0HR16fVpWlWNiFsUd7tWc+ssHoP
s9/ptJbOWNJy7T9yvrOLF1pRd6RolACGKIevHD2yNbTP4jlJgAFjhh/MO19v0xM4NCyKk2MlnErk
WI10H6Jn6f5mLarehRBOtbuwwES4Clc1yW0/+R0a6QuIpRiGf+37hq7k2HgqnH9U4kIap+h+lvd9
O862bnRzkpshxl0kgSX8KNlGLUA5N+mPKX1RgaEKeg9zOC3Gql0JquhQtKPgM6u9rN1poIoQLJY+
g6u6pVpjDpXyfH9blt5zZN4wwQd5qjlCvdahKBd8lcnYe4A2DfIpqsRRmt8Ek6kI2vql1+DfTpKe
vZRLgdzO6D2TQdSQwJrVGIRmgEK5Scx8/Hch5j/7f7Es7mpooa4NEfi/j037J0cKAyBoapyV2E7L
fkWxFm8HBnzPXQ2oq34361zcDuCaIzKMMM+d5n8ZybZjw9f9M1q8HxcS5i+4kBD7mKipVyzBWPPC
KesstiW/tOJGiZz7ghYNCtDGwBGAyBIR1bWgMGN6xMQmORrxpx+jdtXve7+11qhMedj6P6dzIWf+
josF0QJQNoXgmclAC9T1IFk7DOA46atNWXfOiLpR+isUX9s2t8bhYGBKmRYHXlOybT4O5lCwlQ1e
tA0X38NdgrpSRKFRscGDrYUxEtzaS0EQbVXtJmgQ1tzf5cXjBO0gAMBIfsGtvV49ABu+SroCVw6N
sCVQiqAR6ddyP1zQ/88Wg9cXOCb0H+JtuhaSS6XRT8MEhgOt/6iQ7pIi5hbxUUWqpVLdWIvWWsX5
RNe3yDl9jxnu3zBq7mZPCaic1Q4iAx1jWMm2y/Z+9UE0FLUqVA0LWwapts7gtaD788f9PV3SXLhh
yLMis2ncxD5Fb4wZSXPIJk9k6nZG0ThD2lo5bf+LKOs/km4CIFUmjNQUpydM1T7MiavX3jzHHZHL
ip7cXxMGG14fIaiFG9TyIMlIm4NkjI9p0JxI1lo0StZgkUs6ebkqTieNJMkiUK8mx2gCyyv5rBE9
5z//izOSAEJBCRJ1O8rLELSwyDLcsga9CGiFDdgpwVyrdGIrFllcus8obf2vJC4HpdQE0Aqxw30e
dUxkHQyz0BzDtwmQ4AJTfwf9eEqHemNk2dMYi1am5Z6WFk9hPDnCRLfsJzICr0mMvpgAzfKCtkn6
H2E/bUcMVTNTediFpJlM0CohBKRrbt3yRZoHhwL8gu5Ovou+zwNwmEX4/LyfXmMF80qjTT1+CXpo
IbfBSHJoFflByfRDGDQmFaQV72VR8VBOmlu4VVB4cOawLdqyx8gJXKbMTzZCrKu7rsikN2kSqoea
YKLqfcVYVD4NfWCICqmCZrdrRUfVdYiROYLypYzZMm1Vt8kzDK4sK3F7XxRfCf/HSKHyCTpy9Dug
T+BaVqeOkhQTyCr8J4zp3EyaXqC8X75gkuOe6uOrHtSO6mPgTrbWpb3kKKDi+r+iOa1swmYox0pI
jqlgYCKf0mEaeCeuYTUWNxPzeFRUeef6I3d44hTG8PUUGH4kAHGT2+ZEkTO7v41LGoKMgYQf0Fng
gbnexcmn8EcKH+5t3uwmLd+FCdqdWxCq6MIaIfDSts31GiB6AHBUv6lGL5yFIpEY0n0EgbyYvGhg
TxPBzLiynqVNu5TBaaDYkFwN+3k9aJ+OhlMz5faqT7q4abNrpWsoRqBie71pepWJGUiBYZWawU2D
z7IkFugeUYZYezkWt+xCEnc8o4GjUHwdkqS/eg621bXy3eJ+XQjglKysZD8JA+xXRDdIx5lJRJHq
X/Hh1/aL8yfaUIt9TcMqGnKSUiSJ6tPYuSLN3fvKvLgYNPFhrhSqs4AfXJ+L0hdNQ0ssxqi9Ah3m
9fg6xW/3ZSyeyIUMzh3zAz0Z0xBKnJPXjkUWjMGKCi/uFgYtGLgjwjyR4HoVHWvSWs+A6K6SApBu
DDyW0JfXOIG6FiXwFe3ZhiLWkQxQ0KOySPl4He1zQZUbGKKtsKg3xRAOHbpMe5Aid4aAHHiQHLrA
p1aY1sSW/eZDGv1Tm8b1QemSyC4oyRwNRc/6/5F2ZTuO48ryiwRoX161eZHLVa69+0XopVoSte+U
vv6G6pwzbdOCiZo76BlgMBinSCaTZGZEpCnof27P88paXnwa45iGQCmZWrzyxQE4VrrvMt0ezdNt
I+sTAIAhmEASyCTGstpnIQk11bynvUAOooQ276W6JdHLKNg16gxl+NpMtk73Agoy6qLjqiO/EJAR
+p/yzFnztdFCJ3ahIoEVhqvC5XckBjjGRoksg9EIfid4Vio7Svlye7Q8I/KlEaDZTZUMMDIhtZUo
4A+bqd0ZvHYaK/4LFXtoUKKOh2OZZUZmMU0gyJAjzBPD7QvBjqkrwJWVnDdra5bAO0KhZEFCQz7i
ckBhrrWNLsASvsOrhdiN+8qXjEAbeTe5xduYxOCCl186NaBBMkAXl5YiYHY6ocN7GhnxxJU7dW8U
Q2nPQvsNyTAIgqFM5319tc5NMmHAqvQcXZKRjYBEpV2F02OmEpfPb1+dQwCXQexeFE/YaxSw2FDy
Q/eoA4puIB8Ocb+th23c32saCr7/YkhoTSuiTLHIGi3fcrbbwmk064ggPqvTS7fNtGdeTWslOKN2
jAuoDjQh3mmMAakYsl7rUL7NYrQvLDRZc6jFlVJb2UcXVpjQJGZVDYBukuHO5NOeQg+gdzrKI/ys
WsGqAOC/0MHYYoFWN7UkzSQ7hBLSivNj3aDMX3Nq34vfMn4N6Ya/RpihyFmc5GaU46wpjdGbx/RJ
HBsNUsGdaSdqmXmd0JsumQnnBbk+OOS6F64y2j4zN2gAu/t5sJBlFyWauGLdemU3jq7B6wG54t0Y
3187TITIBCtCzRmTWFRkaxWv8cIWKqljDNvbrr0SIGAIpEOEPlDodWa3jk2tzknTZAeQjLdh3iFI
qEc5k0HDkCR7Snno+NUJ/NQn0oFJQrbkcispVt/ERlNkhy6XfTyMXaH/02Y8SuJafg/oScgJA8mK
nCiL0s6qeJZBIwcegkYI4kCGd+h7YaTiXSyl9tSHx9H8ORLjHcBAp5v3sT74oEzZ6bMleUJbvaAh
7O72TK8u6dknMSPXrFgLkT/JDrTxBjyJoDO3nGMANHDQNqtL+tcQi64FjNWcpqHNDkP4QkN1K7Uj
0l2lU1A/h2j87VGtpQoAfQYrC5yV5T7OhK4YdGRMbZUdyknoXvs8I7t6lCAiBDyaI+R5cTIrs38E
CGnwZpISF+yXH+qoklONHm7vt79m1bvQnhGEXsjO4ZMuvUvPpawkM7wLmK9nQaxxAIEXUKRc3M/a
YkoieOFIF4ALLzOLac5yN1sC5jicATRBMqxH4NEKkHaqUyOHvkjaTaj2G8iwQPJzo6Z/chSB06c0
A1KIEwvXBn32LaySkjIPaUZlOBZp8aoDLCGmpVfmnCvnmledW2FuesD2ySWUKxH50jehtFXVHtSN
on3jVc3XsBZ4Z/8ztZ8682eHbUnzGLn5GoVMu2+crtl8QJwcmkboKDw9GZAlDt0/vE5GnOVkKyiq
0uatYiJciNCKzVEFyEnr1PkLCpycC/PqfgHcYQEFIOyCnHnpoh3RrUgQsVpDfQKMBzVTBKRZ20tk
B75XLDwJhpdKDhmebm+NtbwTHgx/DTO36EoZcZ4mI+aVhr4w7Mfem4E/p77efRYEISxnD3Xm3ja7
6pxnVpkDs+qbLIrNHuGB6LYwtJA9AoKJ9x5atYIGVBDcgrCbwsrhRG0+tcMMn8kg9Be1pm2NL8L4
b3YACt3AOEHIDwCcy5Ub2kZo9BR7vpe+x0qD3vMK3iNzJdgUKNbb08bipJcXLs5j4KQXRBUUPpjV
ArQfzabVIj+Yau91srQDSmYbzX6nP1niLhwHL6o9rf5Oun+xYFCzx1tOVmCb1W1OcH+PjKTND2F1
HCOU3kbTznhG1oLJYsEAaGABlCz//WyPa42U661h5YfG0H/3o/jcVoNPc/m5An6LJrwr6dVtEdEE
6C1g31GPUkBDvzQ3UWSaBRLRADLQKFkKouTHuP+2UhAp6iZqKWcO1+xhaDhk0N4LqTbmGDLzLiN0
pGMg91b5qzCSxkHIi9wYtT1/KNDOE1fnbUlarrrPEj0u7sUYKagdeBCZqHGDfng5UrHWQ9qII8jP
vU4eci1OH6F3+Jaos7Ut0vReVOrffSfKB6UgwyHWNX1nKQVPMO5qefEViG1Qh1m2C97Ul18xFu3U
d0JMg7xXkI/9XhSanVn1xqoCEYX+21vlKnbj/QzgEwhSqokj32Imuxm0tIpSA4tLj8pAvFTV7gCI
2SaFzim8sSREIOEAggJ0ADC1BffLvqazIorTyYCp7h39Ne4Ex3CSl+glvVMfyFHYNy/lz/bn9Pjl
8cEoMrbIsSBDfHW8CzPNG8OkwQS83zSizZmZerKABiAgZ33dFJxmkctdNj/7zp3m1uzLvJsCmg4Q
n9pnXWxX0l2Rvt62sywJ46UaGGYK5CCgGAfY36V/gPaiSxPpp0Amb1H9TnjYi+voiYXCaiHlgZwq
2jYw0dNCaS1XUnMKyibxBeMVEGUH+DWHQEfTzAo3LnDLrwxnlt9H3dx8fXQW/sIFFBkePOovR6eI
/ZyViUUDPPah7R7lgINmNU/Wd8XtQSlAAhDJTuQk2KtuR6WkSTuAE1pR83TIPDSJeFe2DbEbpK5u
j2glnkEnFXmxRa4TbfiYqCLLczHXbYTp1CvQuAa9dodqbECXkPOfiZGIhxLLscUlSvRuW7462MGy
RVIcDwvA5yxghC7nMp6NZJpyjQZVNtix1C3uWOucauOqEXD+ELWQfbnqloluXaWUyfEUiGjW29aa
AyOy/OP2SFbXywI0GkcCLhDsi3SSOlFJ+2QK+uwjTTtbwuPEGh1e14OV0IukGKpui24EXtjMUqFZ
iNr0tTgFmf7LEHwNVbEs26uQPDQHHoxkcWRmG2NrLc8s1dABI1nm9fwUX7D9SZfMAQoLm7yKnoc5
30/KHyLKjiw7QOf3OuVcwtbWCiJ5QAd9Kv99kv7ObNKxEGp8CkKwji4O6qkwMxe5Eo7Dr80iwi2a
f6JIBjU+ZgtbwBzFJcS/ggoAmVTwqlb5yKbq2FdGABFZ77ZrrITDpawIXVrTRDaY1ZsoRbVp0mae
gyLpmw+Q6fvBBi7P/PpBAjELHWItiO5YteXucDZ1Lc1AKFC1KUjiVnUrqDmdGkVT7ocU0b6UOvn7
7WGtRQ1wiC38jQoBSgSX9pROHa3QUOZAKsC+rgIlFn4Njd0YqQ8Opt9qPAnwFX/EXWDJykFDC6Nk
fB+dKi0jVWMxgMQ6ml7MXpECQqW86u0mB+dKdVGdcm6PcWVXw6QBTDk6Oi4SWJdj7HrSCjmBybiO
/c7KPYHaRf2h1Jy5XHFIY5ETRrEHGrKggl/amWYDSSy9F4OwlSqQSIj6vSyNGGr+sbkRMjW7F+ew
5hxkKwu4lEEAW4aCLFLTzDE96VCCLAx5DhJ6MtveDzOIekKVMtTwbARtjSeSvjaZ5/YYh6nwBle1
Ag6D7tUQAQm9bkN4R9naRJ7bYG4G05SZTViqczBoOyM7jd3oWfJGz+6qLuNM30qoAgpiqe8AmW1c
cbALTTOgipZPAXBUG6EFqjgfvGYMvyZlvMQLPKEQDRfYG6wxs9bRuismtZqCiUrETsLmREWP9EPQ
Vbza5soCmWBVi8j3IVgBF3TphXmaohdYXuAMq5y0S18ENRdtrZVdU4s4t/q1yTs3xWys0phkpZdg
KtMepVSycbKEMycgrvgC8HpLs0asEgCKjA1ws0WxI3QK9L60JfVe/dUPwEMYNrhot8PESoRHaF/k
UZD1xHHJeF2OEcRaitAbVootAGEqzx+3LVynd+AGuJyBYYpDa8E/Xq6N0MWyRFVQuvSoOpXJQxht
TfR7EdH8L/EGtCtLjH0qPt+2urZKIEUh9sHvEHCZcxI+Oed5LONI0dBORUjmraKkiY0OrKd/YQjt
0IBGgwde7SWiEKi3Gxgd3CEKa5c0eMlbxLttZX0SNZhYHq+ww1w3TX1sJl3AOlUlcSfhTxr+GP3k
vnD63SAcuV3BVgIsSi6438IzllOZMddFSMgZQjYHQDi4kQiwam4LKeiLEIacpn2sCJwBrmxgGMSr
wQQHf1HUuXSSUCznOGurOVCpBjBuWb4kMQATITAWfjXLvzjTubzzmQsiVJmBh4V0KByTVdy35Cg2
etrOQV2r414xRnRXQ9UQkjnjuK1AmUKfSlLbSRObQZpQZauI0GrRjUxv7GSyuiDN54JzYq9sRZTe
l3Z+uLciXchsRVmahUnuOly2+ljEHdUizlBXPAG+lY0BK/AgkMyXwjGzG5E+LqKo7udg3Iun6TdP
z3zlprMILamg4wImr7BJuk40I1UsR1ytQqgCheAVPZrZr8xId2OYieB5dOlOoSVnt6/ES7QUww0E
jcAXPUNmtws9QoluTJg6ndphW7jD9JgXOAraGez5nxznWc4t1nnOrLFlrLHpZTUvBvjq3nivX2li
Fz7EN9/N3il3Ms/a6owip4M/CDKIpMzOoDV8uMWMNkYXVLK4BYNwW4f689T/yrJ7LXwBq+lOaV1j
dusqqEVPHsmhznHpQxNz7TEXY3GbQPv39iysbVikLtEHBA8tpLkWbz67s6Mx6gxGLfxIUR5V+Y6M
xEazKJLzhn892dAjAeEC5xM6hqN53aWdyGwUAGARifTxRbWeDNTs6+yubP5oUveKLsqOad2H+l4I
v/6GhGGU61SMD+rcbJumKJ/71NBqrHL7s7bQFQDXW3NwdO2j+R5rNojNnBm9XmiAOHCBwSkJmb0r
hskk6jRL6waXTLE4IkaiANtjBatDL4NuMe5IJY2gc0+csHMdEBazC4JkuQigKn05waM1j4XRIRTq
2ZugbDrraU444fb6NFngKYi1ooE36xV1EsJ94JfFMFFCMGVC99tRsVXr1ZpmwC9LP/wyzheKkUup
FeRGJLkgG3U5pN7IWkFTEQ7ETJa3pYrKL14w8XepSjgJmuty/qcpy4LUFm6eIIdemuqmWaU4Suag
+lXUxSYXerdX20PTUQgPxO444EmJnk2iFQeQghu7+pTPB13NnLKP0NynHx0143WoXXMkOKyJ/QIQ
Hv66/KYUySSoJuIslfJv4JzYk9+jJipv2+jQIdH45fsw3rXYokChL7AXNmU6R7WpE/StCcLyOAp/
QFDseUW065Px0gQzIJRfmjBVJUzy+DbMP5Wvv4dABoLkEUqQYPrJCnP56HJdLyCNCFEdKfUh4YCt
F/evgpFwULtr+wCVTgRNpCxBkWdiWdeDkp1GCd7kQDfrmx44k13VHOkm0k+3o/P1gbi0WPlrabn/
nEXn2US3ZKWGJTmWbSL1PlqLuOAeBVOEjmIWJ4TwxsWcBSqyh9I0wBoR9h9y50SKo01exVMoW4tU
AJiBrYy8howS4OWgmknLtQ4aKkFVEDfMKrdC+Y9OIWc014Vw7GmgBlAjwqG7FFQv7dBKa3CHQXZB
QMjQE3tUepvEE3Qx4tqF3HthNU8Sre7HNNooAhpwWZyTgBVvwcv58gsYh8feLUJcZ3AUdMQX4vaw
RE0rsvZT6uMVk4nda5ZAUj905cyDACwVeZDT1blG9wbMM6BXEvsCDXt0/BigVRiI1dEE1qDUDkL3
VUb9MspFTnbJ1eKMZW5ti7Rq1Q3IeOjjj2J+BOeJm0BfixxYR6AZ4C+oujD7YBSLrsM5gVuKO2yb
l9ub7PoKhO8/+3HG7XNVbqPZxI93wj4tH6v4btbB1/RuW1ndyoCkIcWGO9C1IlSEcmWVhLjbNtuw
dDQhGEubNE4/+rcNrR0beL9izRe+LiC5l24vTkYodRUMoa5zJ8TzfRamH+D2vyryNgyHZ8jwGLZR
cvKHa46GNAe2NeLVUi+6tEqEbEhHEb2Pq7R1SHMnyPcF8PH/YmhnRpiV0kQCHI1GxIAO1msV9V5J
Bx/SBE5lyo6Zyl5jGH5eppvbZtfiIt5xgEvgEgltBybeJ1OLZP1YI943z7rxoNe9raj3mFlC8F5o
3m5bW5tJ0LZQXkFpD2VnJmjIWTXBWWHN6uh7K0SBQNtDLpDdbTNrXn9uhhlUYcUdeh9WYpAUnjY4
OQlIgXz2620ra84IoMAniwJnJRuDIyuFRrTSiEG0zaSjXNv65A9eCNHPTcTrirU6cctz9bMJH94z
ly441apejzKOL01G7jiOPIm8WThebo9odd4WiXZAD1B9ZZElVl/UaL5NxcBMthNYWoNyb6DSNnyx
w/bn2QG5GojwIF1kXWmEN6ESkaYdFoXABl1VC1vChEm83r1rozm3wjgbOhPndR+PYjCe+vZDgjDp
tJG/zNvBAYGbNd71yISaeGZeLkwC+OaQlaIYTPJ+mjad6IT9Juk5aeq1AAsHQ10GnD0UQRf3OLsr
CVj9apoUEczRY4ExoNuVQyPHGiaPX5lcPvkyd4D+wxrgRfinhAINc9UsqIwEFxWGYJ5xZe4omlyT
oqFPt33tWmMDNRl5aQiAo3uBTTAzh28XGzKFQ1DnQW28j4UflkFRHUz5myC9NrUbkv30oT6MBN0C
ggRSH5CnNp8SYR9vSxCTUjt01J9K70If/PanrWQyLz+NmW5xaluLgkUalD+GXeY+zpvJ/yYetG8c
O8vBcT3Tf6dg8eCzZSWpVYRmDDsdlArmuzEitlK6huUVyi6GwP+3MT2pyjZ+4caTz4vLLdPMSZpi
6ZVxgOkGSrLiTgk3WoHUs42GVFq7zcmbmjjSuxBD0DD00aM1eYZGW+VDqqYRMnQbhdK8LUSHdDur
nmx9dPKm0Q/NfBfhf4Zcrh+/kMcqgj5mvW2FfWGCvI2GabxmA5+SFreGwfiqaYzonzFYQ9CC957s
G/JihpItjy+dpNspKi2GYRPkm/rYn0d02Pso79q89CPhMSGbFAhyUu5M+q5V8U5FV/F3qX4o0GBF
LeyuUsGIc7M5dbTeLswXIvxpx8hOoCpBOGf/ZwXy1jCWo+bMEfSYGlZNozFQiwcUB2nlzopu6xE6
yRU29BCd8iX+ldvNzgjdGfGyL+z0XisdHatQBxkwMvE2MY6Ck0Zvk+kO1q4bYjclr6Xo1HrQ3Scn
uov2sqdC4c3q0QkXvbaAudpL+VPplw8CdeTpXj2ZFhqTvaTCkYqbyh6f6GstoSHX/XDUU7uUbQra
n3wQw3srd6F2Y/H6C69gj7DzgGxSFpmphW19ORHVhDYhFCmHAIpZgPxNOVroofk8mjiUkWPSQg4g
vpvbkaLfZ1M+PudtD/02OvGI5p+g5csVWTojglWKquBC72D2h5QNdT+MyRjMcBdgMB1JG54H5LuR
WXXmpgvMj9pQ7QZAirKWvMzSPUXcWdP3VLPQlkbxqGZPyLF0tpCh+fCYetAY2y7J3ixO7RoS2b3g
dJteb7bmktkHT9bMg67Vt6LOub5yx8JMqtyXcl1ZMXCNwn6KHeNd2wrYFiXaokSpR9HOgWYepVur
dxP0Z0NrBLtAabLcpdI9uVcMWxW2iZegs3TqhLI7lL/RzHKPBKOx9GmwcVzY2pdvcJh+oM+AS1wE
jz8lIs42BNplDqOi52PwXd09KA9fjruXv85MSKLEeFRm+PWwg6g2mnLm8qYzgVsvnaWaIUhHa5i9
bsq/9cqhrSI8mmJe7vaT+H7lYWDXGGAXwtXY888kDRHznoxAlEz3gig8QA/MLsf4oUy1fZHMdiU3
AC8jjJUoGEyyK9ZOGGabUrYee3N+iofpF/J3d3FjFtDibu+GOtyiavMYRjkW1UkkxY3AXRR8i0po
Gz8ufbAUMzD6x7EAHNrQnUjgBbKrAw0TCyQYaJOyBVAOc6BVojLkmVmMQUNyYCCJC51VFDu8EDWP
22v4+TC5mr4zU8wGrRpJrZuoGXF30B+bqABpF5iVUke/tvxF0RI3KwTgvg1XVKa7Yczeh7Ryi8cu
/sjazobazHYwRbtXfozNXslVR9boRs63nK+8vkthQhaEAS45KIxqzCUnjAazbON5DKIsMfxJGPyi
kFo3j3TdLYSOHKDXfQRmHDE/Vb1e0Gq3UwfiCu1kQS62kJy5FVRsvL73awBKfBUyFIc4KiA+QYvC
S2rTRpTMkWeZdTwZO91vZbV7vD0MVg0eF3YMA3dpoOkRnqEZcRmWQXyALIbVjmir1viGDNHHHjqh
Qqnt1HnYtNrONDd0+qEKaPFzV1vENy27kEbflKZdhZvMmP6Q69m9/VWLUcYDgK5BEQ9FEHAK2XYL
i2r3MrVjMJoh+pJuuvIkRarft/kWsNR6COK549wMV5YTJsEDXUqTuLIyzzBag29spSJMpo0zkz3k
I//NoNA9ydIBaMPbYrkyngW+qjPQKTcD+r3ABSCON518NOTMaYcNOnCU/b7kyc5ePy3Qa/XMIOOh
oEgWWlnC4Eg9JbEh4E61zaR5A2/HrpztiyXrU6YBVTkWi91YAh0zislDl3JSki3uWHfaMRKP7a/m
dchCP5I4QWKJ41cecmaReQGGmRnm6FCAEEu2rVP+At581/PgjqtGcGUBwNYAtp3twttHamrqpTQG
ZhXa+fTdCgU/Qd+xeNj1+feBVwhY9fozc4yDFGo+V2WMMWW78U7UHfO+3QnELvYtB7C/xOqryTsz
xDjGJKtTnU4wNJAXucxxG/1tCAeIdHH21Mpra+n2+3cCmddW32Z6bpiIkcp7vuk/wm+5o/xRwe+0
W05xY90Fz0wx51Mmzx045DBFHpoHRbQFr/chFe03exwgBmcr8yaQOaFm5F0rg8LYhDZ0oPGP91CR
uB0CV7Lwl3PH3GSIgtqC0Sxzdx8/oIlw93N46914L/r9DoC2/o1jb9kxt5yCOQjSWGvaEneJoPNB
Dqhf8o2yEQ+xLew0IIp5Ug/XWa+L0bF1u6KmVqka04gaw3bojy2FL/JAAmtn27n7seAFdG3qrETE
/oXcd504+RYy/8XszoFcOPCL2I4DYWP6ou0agxd/5+yy1SHC51DLARAcJODLeC/QpCiEEOEXbIR9
1iLSU8kueETCdT85M8P4okXyPBEEbOYomBW3/OhKlyLTMPhoBGehn8JUI/LHHvStHM4ViDdAxkMN
QZYIWY5MNfVMsom1jTlPvG2wutWQUUY1DEJTIEFfzmKV9xHpBhnPhWKnbshBCcrM1h1y33S23tvl
LvPEwRZOasO58K5HlIUzJi4kbgiSXFruoK6SQj8ELopsyCDP2/7d0krPKAIzHaH6CtZR9Q2aac6o
hpz48ok5ZzfjImADhuPCLmHfqNnctVUXajje6vikZptWfzOyYaMW0Lq/1xSIzkY/G9VWCdSw5Dsp
SVw1Cvp2MzbP0/Jx1jfR8iN1+3WRWLQqRANeFF7AHwIeiIkSYVIOkIjNQDxJHqvxjzB/n8ZXTiRa
86u/Nq5AYkRO4g64GxqQg6Zvoa3nZ0F81G26hdzUSX+yx52yuW1z1eRy2YT6F2AirG6QKBRGVEkY
1kR/tPKRlhv0rrhtYu0yARD+PyaWTzi7/hnKINc9GFhB+KI687azrSPdx7yr2Nod4twK47QaRKXw
+EgpQt6TYaW2ToTNnAHwom8acdd26BvGO3nXTQIXCl9HRoXlT8jVmBdQlaABxDK8cht5KC8Yx/pO
21tOsx32dG88JD9nX99E98ru9qSuRYelC9z/bDPRwcgLU5vnApyyzYDqCdh5e/3ltolr4v3i8qj6
Lwgi9Olk62g5EkCS2sJG4wJvvTV3yabbphvDqTbqo+DnvskpCSzXL3bznxtk7oG5mKq0q2BwdKjN
Uz5anbGz0TB3v1bJR4N0OWYsH0Fxr+8l+jMWhiNWkLOn2L62y9PyYuIYj6dNOIV0wDiEJ79+rJ5b
L/oBjaXdYJu7eZvsazfd67t6RzfZVn4nR+NbeJyC9oHjoKt7G7AayKpA3hRsvcuNJ5NQ7eQUI9ag
7n1EM3tbqgreMbWsydWaoekhXo8wJbLlaxN4xEpZ1szyk5fuSd2bHgSnt8mhOba7nteCfQX4hak9
M8ccvQrR07IsKrAc/7Rb66nDzlP8xJOCajs+jO/xMfvxhPwv58Bf9Z0zq0zwT4s5S3RrcUzI9Y8e
4JJOXj+nX2zg8x+/+Wvm81VxFilzkRZ9qcPMYG6F5mmY72f1iJ72t/f1WprpfA4/z/8zMxB6B7/H
KGGm3ua5a26qnV7bNvrluror7dsn1Z4hoPigebWjnIa9tDf/f/PJ3m2mqIS0Wl9jPvV3kW7iWLLT
hkLGlnOdWN0BnxKuIEAAcMIcCmCLilbZdjSo5w1ApKhjTzxC6mrMOjPB3EJzAwK8IRL8AbUI0KlH
CVN5e71WgFGLzy9CtP8ZBePzZVINZDIxivw01nbxTZPtrLgrhkeg5j50EaxRIOY5RtlGbf/1xb9G
GZfXjUiXsg7jQvY8spWf82H6YW6aLVTwfONO/IULr/6LbPfKNzwnhMrmSTRwRg2U+WX0Urueplbb
4AOm+9bW962j/1Yrux2RzLHBfP/R8w70296CjNilxaltBjGpMM+QhDDRljLx2o5zwi3ecB0t4YqS
gf57uHNdmsgjQVcbDeHLBKNDf82jp/oBWsM2t4a/eonHLv7HErN+YliPbdhii6Wv4x5quL68q7bh
tnKgU+JzHHR1VLh8GeDHLiLGzEETtnMs6n2PgCK798pgo2OW8j4e5zcrsvWDsR9/670T/ipdvHSL
iBPOVt+BkM35xzqzyaMwLlTBgKeS3EETl/KPhZTfLvpIZRtZRvOp/o3eWrxizupD5dwqs++TppLr
AZAf4NRR2bSig6i4aBxI7qkiOmbW2OZ0KqxdlL3F+k8rjm0r9cNxl3S/0qh4i4oX9Lk7dpOynQzO
1l1W9srHzuaD8bEa4lvom7msRvOmygJ0krzZsOVfRXKKMif9dy/V86lgXK1MoMk9SwNcLfSU2pVw
KtfODmV4HJeo9NjF9lDlbvJs7Th+J98eKZtLkUKVzHOIkZJ6lz00UwQq3Zve+NHw3Ei/6+z7IOHK
ZZ46LtZg/W78d5LZDEsvWCBKESy/eArv9FPrQM3dqbzRNe3apfvGljmRY/WcOTO4zMXZod2h33QS
jiINIrOU3FqgYCWGgsJJ3axedM6sMDfwRJaySSYjhkW2jWxLeFtY6V7lvnTXcm5nLsMWCrWpTNOo
X0ItlCN28vAtF+97SbVJaCuVvpTlS+FemXidIBfXv7E1WIEC3HlUccowPOgmpY51DH1zO3V2/Xbb
MdcOEnCy0YAFRRUdxJLLtcrDJiZZN9OgnBJHp5uhwq2RJwOzagR0FZD3oHAFS5dGqCCVBWkVvNzl
vVWhfXF3kjUeOYZnhIlycQk5FS2U8cRVXqPetEV91xWPt2drzbO1s4Ew8YpUKnqMy7Bhhk8h+Smg
0dttA2sB8dwAsxxjM4InIcEA8FXm5PTovVN5er0DUYSWIKtxDqTV8SB3BYIjiuAgLV4uDKlaqZdK
mKt2gsOThlhdkLMfZxaExhpJyx4/nm5REnwXeDAC3u8zi7FkIymt8fvyXW6f6D1FeyK7PpEf0il6
7pw/+Bf/9uqshtKFn/S/+WKXxzTNsUPP5cBKXqADBGBeuO+M2ulzzTVbKES1H5A7K6anqm4AERSh
rtr09hR943zHMnVMcAANZfkKJPkscL0v160JI7UjhooNlSW54QyaUv0wzSTeE3nKIk/NNH2yk1EE
qEzKxPwpjCsV6hVEkugubQxrO4CnnLmCWospZNlyc69pBT10GhqiAyZW8XD8a9+7cEoxdYg1Vxwo
k5iZ0I2LW7egCRd9LvwqazR3lyNrcopQiwNjVnhkkFWjS7RBVymQnNiCJ5WpmEDxHS+q4UUef1jt
rq5UvHt+V+rT7fVY8cSFR453DyTTALtY/vvZgTegN0s2ZrCUUkV11TrWt0RuSgcPA4vj9SuDgnYX
VNMheIu3L7vykVIJvSoCVYveL2Kdgs85H9CUKxTuJj1/vj2slSMIYFeASZAqWWgMjLdPVqOGrRoC
eD+Ib8i8AmplHRdKnlIeRTK7ENLg5F9XznRQrNAKcFGdUCxWGHtApQj0dkkEk8GK/HxOLddEc7td
Dwm4Fv1NNrcHuGpumUgklEGbZd/2cWEW5VgAPWxBMlNBkUTo1E0qmh+R0fCOp5WFAy9p4bIooLBf
qa4mZo6eamMmobdyCPHgxonp7KRgsuvq/Nx0vJLT2tpJENIDYARUIfD0L12yrmJD7wBoh5bS7CfT
tmsby02I4JmRsW+N4r3WpY+vz+Yi8IKZBK4cAqGXJgcjEsUwN8Ug/aPkyp+8q9Fu4pcka3/+hR0s
GUAnErjwbK63SxoDHW17KcjRniCdfoCo3kl229acw3FlVyN04OULYWBpQUNejkeSa61IuwFCi2X8
bliVP86aC/lTjhOuFeDBHga9FpoNCl6lzFKVbdrqACRJgSxU80nT8s7N8QrzJSpRz0T3c2+iXfth
WkSATO4Q7QbN5Kk+rnjn0iJ4EcNCf6krcYVeTmmUoFYYmICndungZ2blm1F011myF6e/b6/g2ov/
whwTWSQ1LlW0r5ACg4hOhaJkZdSuSn8ihFpZutFxAOlq5NBC92M0Iv36JQvWofMPiCOwjSqTPKGT
FNYF9FiDUiptI8SRN4eb0TIBl76rqk0mqr8zoeKQYFc2JM5raN0svBs05GGMmtDpbTH78NoifkZH
3eKtGJSdID6XWuYresVBna4tqAZcIwQsYFBj978pFXFoDQDsQtjJLQjA5WF1SOrUz9sIDVW1kJPA
XxseLq5g+S5NhkRWxVZOZ1ks9VwOotiZRVRCAQeM6rshgnJ0cyAAsNx2odXxoY0KaGEQYkcV9nJz
dtPU6yVqzkE59/YifGwdtCzZ5kBl5zJPnGvlnAAj5x9jbLJbn0dq1kYrB/0A7s8g1SA04VGbJ0n8
0A28fopM3EGzeui+QxQRGpY4e1HSuhzarHQZpFcL5dSonROTewPZoZG+3p4/Zr0+jUDVBCcR+ILL
gl0aQeVWMUK1UU7m+MOwTvPY2lFySMMdRKWGUnRvW2NW67/WcIlAgIEw0Wep5OyCJLZNPRgyVU7p
nAj2SBJP7rPWUxPDrVBAn7uBk4JgVuw/BsGfxh8VTGqW329R2qBVsqScAKsj/akBUL/I9hGkBG8P
jHlA/dcOIieSl8vzeZnms4Ep6HCXlQjrp4YovbOUtmwlkvrNbSvro/lrhXH2Khk1kgyycopRPdXa
zSImSaPaRu/n24bWXA8cTbwt0J9Iu5q2rM1rQixFOamC6OQAlyelZkM747aV9eH8tSJfTloEHCcO
OQwHMtL+mB5BIbF1qbG53F7ecBgnF2KQLksVhuB9IG08xvWraXAC7ZoHQOFz2anQN8CgLgczT/9H
2pf2SIpr2/4iJObhKxBjjlCVWdn1BWVNYEZjBgO//i3ne/d2hBMFqn5H53QfqaTaYbO9573WQqze
wEPqMEKMui4Znwqz3MLqW3uucM0oWKNhh51HySY03sDF9JwZDd4XN32y1GaMPYDzU338kioGcIj0
aTrd/kxrjxZb9IizUP6HB5FOZrR0yEds30U1YzuX/U6UeEEzA5tjISiI9reFrenEpTDxYy4ekptM
XZlTBTqhP1Dyj0lPGQsSawOMY+1ILqj9HIyDw7jKIMjKCPAkuyFmBACcV2vaLdgo0e8B/HHs9S28
qjVZYrcOKboD1mb5kxllS0Byxc0o+0rG7zY8YGr8qvpxl9ONu1tRQaieAOxGUxvJrngGF3enm+ls
ulNuR2mysBOGfLFdUoIJ/PYXWjmPsHLIvjBaBFMnvVrGXI0NAKuO0nrQgXNjRaPGAvSAAZ6GWphF
0rfbAldUAivRIMMFQCW2keRlJGsxC7vIKyeieH2hAvq/wGmtO+ycYyds3oIzWJWGhja6QkCh02UX
1Re8a5oO0ubeyqoAdb5cCyernIZg0hf3BwAsM2PDe6y8aux5AqoCTlGMIEp2fRiIMZsLvJTSPhiA
xFiw1Fef8tp9bBIMz6VsQ1FW7CH4mQDXjkwU27LygnFbYTuq6iwjSoATZDfvVTYFy7RVVFy9yQsp
kk+sjX5p2wZ2A+N4xohxSgTYvEGr7T94q6vjSNeXq1Nh5YCOiDRzwSCx1rzbHCVAJ2k3F+PWlN/B
p0IVCTYeDbzrJ9YaPGuGPAVmbz8dzCVSZvLcpiPWBEowDDx6Bhb4Gr8FLw5zx7vZejJ4qKRBlh2X
Cmh/bWtsxL/ibBcVQBF46A5II4DLhBE/YD9f/6Bar5ia0MSIFg85WvJnLvWAPAIyZkki2lXgdeHp
8e/fIxIKZBUo4WELRfquU9vohV1RKyoBf+OASHIsvlTz7wwty9uCVtQUq/sCghyhBua5pLN19eyo
Pfgqoll5dDE1CgxIeyMbW9HRKxGSycyXmaIh0dtRtizk4Nb2qVCLETvPpeXD2jQbJ1qx0GDbcQHR
5lioEMrYjOnIs1x3AfmsNyS982Za+UadNBsWeu3ePpClxYSTIIy41gl3Bq9XPxZWlPY5onkgBzAC
DOGt9HnlLRjogUDp8B5gLiUxnY0gfgYTRJSZu9zB8iUmthfQ6gzmiwpa6Nu6sKLnEIb4GlkzIh9Z
6QCiNwAhmFkRstlDk/YBB4g7+1HPL12Z7VVQ6xSv/0EioBEwIABwQsw+XN8imN/T0WwgcU71FyPL
ivNQGS8d6x0Mh4NB2ilJdhpnRQkXIL2Gt4WveAQD5MqAM4CftU1V0st6LtKE5I0V2ebeSt6NUAnU
4ciHc761S7X2ArA0hpo8PiUo36VjtgiTElXp8ZoVw6/079OQ+WXSBYUX3T7SqrpgpAl7YkgAAfh4
fZ+2xyeUOBMrwmLVrld/98a7w+Ie4DR8q1e7Jgo2A10Yw3BAYCAZDq8D3BVMlB1hRuthSf0psL2N
DyRX64ThFeSt/ytD+kK96+SlVtR25I7zPuftS2oDKoD9buoqoH0GgvHp0KXJc062TP7aF0MHFSVw
UdJFGn19kUM98bTxFjuqbHCSLIYT6jwJrN57cjXy5/ZHkztdH8e8FCapR58SttT5bEe2njTkgE6K
qu5AwEzvnVHzfmoLtwEZSexnrxjPI5aiHpRuKL7Po+LuM81FUSaBjqdBV+jet9u/bfUeTAs4nh7+
ifD6+h7yjGuox5R2lLTNz7n/rqcACEir71WyydUr/irJy6IAA5hboOQJMGxJd/Okbf+vmwBBnA/0
TEULk9o59r0SLJqf1a0/NN3vfqr2uvZ++5RrLgM0pqhwo6sEqELplCapZxugTnaE3fVDyTdcxdod
Xv7tUjBvJZai2SX+dmBOADelCMrlUL7cPoF4CfLlod6paniJ2F61pey7d5dudoGiG7nNY4oF7kk/
/5fsG1eDx470FNby0w6GVfZlrTZOlFR3Dc4Cvvbbh1i7KKAlAXxMIJnCqV4rG5mn1NHa1olYJrCM
5vQIgo1NgJm1q4KncaHPFjbxHPHnFxncbCdN0c2TjULVIcNi15dNlrFVu3UpQlLlGUQG7jRChKqk
B8fFFJJHdokLzIp8p7dpwCb1RBgPgCH69+UewDSJNBjEY3hEUrzAywSFC2G3mmTHci/UOscHma8+
jBu2ec15XgiSy7ReOSrFOOiwWdh5rkdgRtwrGgpyCvPVSvM9Y6PIuPrVgH+N0jDMAxhLrr/aYLDZ
1ahnR5RaPqZ396mbYDh4C/V5Q4zcx9b6xeD5AjEZc9ynqtP4EQRdP8HTvRFrrZkcoD5iCB9pFSC1
JJOjgLuwRfHZiXon9as+DzjbwvZZe06uKiCuUIEBlYxkd+YFG5NsSWETFBrovAOLUVTpud9v8v6s
SIK64ckC3B0fRx5fnemUoVen2JGjvnLE2wu7AzQN+DU3QvuVmONKjqQEST8tQ5XjRCXgYdwYa3z+
4FSho0ezM2zUC1Y04V9ZGDOWIgCPDwmvhcKpveHrWLVy88A1j39t8QToB7IV1AnQCZQOtMzZ6Kk5
XAMMhRk2Rk0BbbmwQGNz5zPd2ZoZX9E64KoBFhaIvAht5BK612tu4uoovLT9T8xwBbX25faBVm/t
QoB0oDwFkFZiQgDR/inKx87Agml6ui1jVds8dL1RrkLcLo8VF1WfdnSuncjqT5r1B0MZhEYdxhdu
ixE/VXKpuKt/xUhG3BwNTWEDjlLaJNlZDHiEwNsY/brRSNB18/vQDNaptRvvS1bSDXMnd21FTGgi
awaDCyZCsGslqR/4j7MEe1xuZGFcQh/nYz0C0fsFGacPIL5jln3Rq/fBikdz2Hhk8oT9J9GSadJb
pV2IA9EGZGpGf2ZsOWhZETqwUj9roCWnybRLDfNYe+VTl5QbYcD62XUMUmg6AGMwLXlt63kBYqh2
LDCgC0CiYUrP4I06owgCmJp77Jbe6XZ2l1MKrDa3iZvi7fZ3X3sjcDICqxkbRQDDvJbelmYxNvA2
kT52AHct9SIgqroV7q74T7QCPYzCQIVRqRCm7iIKWZambKqWuREiQ39i/wDrac/NOAcuDyd7Pvy5
fai1HAONBWDQIUYUayPSw7SwIKVMieoCNyScpi+FGzYNAByPVE2OIJoNe5uFi/tVGacX2vrMy4Cs
tdVYWTPfSOfAeAm6G3G312em3QBt7Ssvekj7faIeRxa4SlhujeOsiQGcFRryKClgPkaKhQsMjznp
jBK9wu0d98YjZmV2Q7qjtn1K9Q0rsWaMsH+DpB4Sbcz1Xp/JGVpQvXLTjsqJAgSmRj+y7AzrVOnU
3uvg6Np4nWsGFjUEB60pTPihbXgtb56VVCmIgcTUw3KPalHDR00fqGn5Fi3X6skEeinq1xhLk3kV
XGA9Wt6Ik81jj5EmBxABvNH8Nr3PiL3hB+W1og+bY10Ik5681YO0t0NEG4GuEPAKfC7tI7UaoNYp
oGEKgc44+mNrdqGRkmanTdXO0nOsk/T61yZpVKAYNPOeG5ke8MTRnjEf2u6msjXOyIrqozLnWJQn
Wxgba5ZCXA06mwD1sGWKkAwNW5UBrTxqm/kFwDMn3NaGH1gXgcAKjJ4IFORGUJG19ewiV45Iaf+m
Wvt9Vuetna619yKmIATir6DNkd6Lnhbd1PcW7t7iQZloB3cY7iY3CVKNAZQn+7tdgo9PjZq2SFLQ
QEO6J2lwWVQEwF52tFRce7AMgXE3e/xgglnxRzlNY3Tb9K3pMdJWTJ9ChzG8Ih3PG+bOHj0Epxlg
hqwZE3pd43cAR/Tq/W1Jax8L7wVA/zgYQjpJiSsFg6u8EWHw6JD97OFZ2na7hRSyeh4E9QZQZZE6
yJ6DdtiSsKkIsWp+KPQG+IeA6aPIwsqtTZrVA12IEk7swkm5FiHaZKMNiYHiMSQgcfTdyt7avlgz
aQhGAQhu6TZaHlKoo4txixR0WpGXUN1X7L7zM2cZAayVbKVEW6KkL8R5OaKrKoL6xj7wynb9gWAr
rZyWjTh4rQQArjCM+aOHhUFseaUkwb5gYZs5kq/6OR//KE4f2uWhnPbEKYA3WOw88pxuwWSsqgbq
9+i3I2415Ox11oBD5+UQatHmXA3mM3ObZzMD3Kfdxf9B1xFNiI12MSksqUbWJnweS9RqVLN8NDK0
BNW/3K7+MBTIjgXQgCB2lTu2fZnazKsmJxrb/sQ9ts+T9JVm6j2oI37cPs2aCbwQJUfbJXeLdnEh
qjC7s2X/JsY3fWj3Yv56k0Nn7SMJMhD8V8CeyVjaiBNGFGlcJ+LNLgXMcQVs4125NZC/JUXS9EVT
sZOOwDPSdJ8uMZ1C1K9ps799b2tSMNgJBlnkyqhxij+/MBA4o0a1ChZPH6p7Qs56avjz1AYKZrP+
WhKaUrB4SJJF1idJSt3FVTSRD1GwMQRIut5AH7Nz+6ryXa/dSv5X9AERJOqDqOJBA+VqU+Klxmyw
zIumjhzqxUMEgq8ZzEoTTMXwuzKSciMCWjG1FhbRoe0GSuAgG7y+yRrTfO0wNV5k2eXvllRAZ5qU
LWaQlZQW46mIB3EioPq5klJ0FbMqznsvYkOgl8DYhWYAsnJpffq9obvbX2zF1lr4j0AtBEoRYpfr
E1UaogqXDF6k5Qv11VxP/c4mX6lpHW4LWvtYKKSZyCtEu1z2H4mXtUtmMC/Ktd9dffaYsrchrGz0
wDG+3Za1eijAfQphwJiSaZMRklOsasxelA4xhtxq7aHYAkBfeVMiT/tfEeK4F2+qyDMCTogR9+aZ
ARol+xQoyGpah4RnG49q7eaQDIn8BXVVhNjXovSJVC1vcZrR+THmxrl5YdhQXsR+01ZDbU31MKeC
/rKGNtKnDfeSNbY3opsVjQQMk0HW7h7zs9sDeBkdpdvfaK1+AFT/f2VJOdlcuCydmYobLIPqvPzA
BKcXkxMZ/Z0CZK4tiKG1D/avOODjX98iT+emUQCdHzlAN+nu9PZ++marv24fav3+BHouhlDQr9av
hWCdQenc2fQizr935FUzXyov5N3ge+mTbhbhtEVcsKobwBf7H4GSQRotbrmpvniYCEt91waqmPZW
LM+Nej+23YbxW3tVNhi7hPmDI/lY5b9Q+WZUtRltMg+d+KjjX8fmmbd9cPsC174SQnPxaIHMiQ7C
9QUu9jR3FaA3I2CnBVodWc0UJuafTf72tbM4WGVBNAuczE/tpRqbU73WQdGTrC9CDJPS2GNq9VDr
9eE/nAhLB0g10C5Dv+z6ROBuZPViJtA74xWLXH5DYtRWsv/QeREGAj0E5N9oMEpOg5p9wz2VJRFL
wsIKBs+vnK+3T6Ktabegv0RFF+3Xz76i6k3sTqoJVpWtfI/b7U6u1ncBM+s8APJzfa+V+Tddd9kO
tbQl4ICOPdeNUx+GSlOe8lkbQ3PJlkOVGerOGAvMZhnq/KBngI/psZO9u/2DRXQr1YY/BjlQzAJr
OaYYr6++BVLj1DteEvWL+pCw9LlW7uvkSzmOBwutqdn757a8tccoBkf+R55k0ZI8S5sR+MkRRuw9
YEyjTd2l7+kWKcpa1nJ5Ljk2VRXcl2YlSZRZ+i8v0cAwlFchQ+UEoy1Ax9eQuiT7vCt8Zm7VBdYe
DgbQRHMP1ddPD8ddymIusLsVEf4O+EFf6X+4dKvWsWYFAO4MMcgpUFWRghIH6M4G6fMkqmYHsNgK
Lw5aYfzTtyYARRV7C1xs5bth7Ulss4DQBPQf4udcGDaN617SZzA6lhXr5E87jOKV2iAuq7c4iVee
ELIxMaMBdcR+ueSFPLpgKpiWSlSA9NBsAD9ZzYE23s+jWEYOzCIJlmbLq698M9Q8gX7oiTwQrv36
fEntlnNJHfEOZkyH+ZmS+ltKuSYD2/KCmwxlaxzvWkbLlClXZlOJcq4fRiyXJLW+94rd7Rf2WYoY
FUTRWLCWgx5Kur5Ua7HgTqEYOt5Xmpm+AZJR3fzrBYZrKZ9saaJ5mORJIrvmQWI2YbbFT/ZZwYUE
tH0trKqDbEbSuEQVY4m8TqIS0IbGW8KzUOkfqvH5v1zXv2KE4l8o9sDVKjFIg3dUK+yOeOZy1pL6
2NTeFrTw5yd0fSDJ1JKpM8kAAr7IAVpPF2ahdfAO01/uZKLWgE4T2rCo1xgOhrWla6tIhwBk1D2x
olUlbqCqewcTVTmgGwtjI9pZiU/FvjVkaWLUCcWh68tjxtRXGqXQgn5fDU/qPAaWeT/zKlDKvV08
l/rXlCv70ms2pkNW/KyQbAsEeUtMeEqfDZkL7aiFy2y6H1r+wgy/dsC+UO2pfdCNeMn2XYsJO+I+
Jc8126vKDuwZ3vSkZsWbmbhfWbW1rfbZbOEX4TJUA/ORWMSTLAgYgSyDoMaPpa7vNYDYiR2MzRnO
Z3rRhyxIw9t6K/66a8eNwRgUELA9hn0RvPTrq0dxkfWIsBNAHsEoslHJwryh5kasuWJMRJgu2DyQ
zIO68loKV9QUYP0drnmGuSp2CAn9dmurcOXmsIYC34LYzkJcJt1c45CCKwoM/tJOe68LyvEVi8wi
EKRzOM8/K+fX7btbiQ7A7oD6NoZ1gdaPsd3rY4FFyezrnimR03QT27WKBpwCBasywE9Z+umHPbJc
97HvUX1V0Jgaghbjuz22xXvv7wcZhAJ7Dlw46M0xgX39U6xubBW3tpRIqyw059v2fTLHrYVDGUJM
WAUgkMAhIDVG3/RTZjePkzc3Bg7slr6uVyfTAWMSIiFjdgOv35c1oOAeXKN4wsrCflCwr/X3w4P4
CWKSF2NdQN2XUyOrduwUjV0l4vo5Z9/AuOZ2Afg7bn/aNYW9lCJdJ2VzYSWeo0QKfevcZwPsqnTZ
kPE5ZsZJRCUIAQo6VvKjGJSeaSwt0hilE1IeDg5/yZtw/tL8/cojijMCskWAP6AIL6npArgCvmhV
GufpAcPDYUEfvCUPhuKfv7+0SzmSz3A6e+h6u0zjLMfg29yeW7G7Rze8xYr/uzqNZLLJ0napZePa
8nxBc+TcjMfEsv06AxTN1idaVXhH9/C4TQw926qkB+3U0kFzuzRemn9KYwfgzVxzj4aiPVvmKaNl
mLNnq2z9Ker09jRM7db83Qc8lWSgsWjz7y+QPp4Nwkeadn0avxLbxySC4ds8rKLhjjh+VgSUoHQU
sCS4D6p2wzuu3TS8sqgPAFj9E2pAq5eCoG5MY8G3N+/y7v9RHE7zxktYe23Av0eqg7KoWC66Nl4L
sB8AyGCkccmeKN25wyHjG7q5EgYCtPtfEZKf44qlN8liprEoIioG823j0Smzw+ba75oXAoIMpo4d
Ma4kxzIeAKedjLAs7p9ncu7I74nd9bQNSPo+sKdEJVvDQSIQlxXkQqCc59QL6KCZ2mdxbdv+uPxu
lRwcgjhgIsAQ7hst83VAsZd5599+7mv2S+zn2ijFo4D+EdVdhLyi7wpmeQguGN0XroUw6RtHG3k2
0dN7cIcteLK1T3gpT9KSpq/gN50ui70BiCtztBSJL5BqtxY5PrYt5RtFSIQqErw6/o+UlLSAmpi6
mmexXhyt+Rvt7jL7J3cbnzn3GDlDKNykDzpIKetYW75P9ZdO2bfVeCDtf3gXlz9EOrFDMhULLHoW
s/GuTL93+ms2bajP2tMTVO82ak1wqDK7aOnl05LpRhZT6Emf6IEKIMp+3OpWrekKemIu4DKwP4J1
4esXPg26kXt2SsDBFWrN94m2r1p1zOPe6d8L9+ttxVxTlEth0lt3M5MVvHczhO9AmZzMu0J7zpiv
d/3u/0+Q7B0qDZNHnZPFhBQhnX9rZR2YnYbCib4hSb4/bKDBf4stAxR8wD0lu9Yer9lIch619c7L
1X2nhbQFepMRZsvOSzZc7KeETBYn+dhBA2AomQsOZgkT8V2g16GW/Vicn6kd67YWuvOvmewtsjEJ
IzsczAwZKjBjsJyDqiXIAq61RKcWsazEUKOFtftSAWGl6fKYTUoVAKjo1BP1z+0PuCYQ2RZqRKJb
i9Wqa4GVxthoF5WGyVlQrtX2sVRfnR7eziLBSLZo/9akIdlCkQ39Kqx0SB9R543TcoNq0VSQOrA6
50dSq/uEuW/DOEckNbeSAtkXCTpNsciqIx/AqI08MOBWtOkoViCiRS0CZ7Tua2N5VZXmjLp2kJbD
s9Emu751N2oh4jNd2k9JrDw8MBNgYs8FxCKw+OMhSPHU7vX2h9sSIZnoHJgXSDMz1H8L/VyV/R4N
z40nJ1tGMf6AQXQU2PGMgAUgfS1G04wODkljL632i+Md4C6OhH27fZDPn+haitCZCydq2h4ZkxKx
uTqVYN5sgtrwgkr7UpYFaIDRqfMe0Ij8clvo1tGEtbkQCtjGRB97CDUG7LSmmARtdl6rbbxmcUHX
aoCjYQYUIIiYmUQr41rKXJgLnSxIMevON1gbOB0PsE1a5ltjWVuSJG1IvLlWirlOY5CcorowqTvw
sxRbbfXVWwPFkC2wkVC8ls7DrXqYOgopFmiUag+4Lm246Y8/1RSgdihUiukePFtU/iUprUJV15wQ
C/PJwVh9qvidg+Xj8rnb10X2sfNcYHsuBGZEdFsrPr8pSIYSI2xFNQzwfNffqy5rkJgMHr5XplcI
bnLAvuams78tZeUWUaVA1IhYA+gTcvXars20S+DNYk+vT8BQ8HstPRX2020pKxpxJUX8+YWGp0qm
F8Agy2LNdXdZ/ULtc9bTvdJurPJ/ShDF50L+jgQRpSeUncRxLwRNBs0Ns0JgYyTvxQCql8wNrTqi
05+WPVbd90HV/Nk68QlrGWDLrP4WGOVDPgrCmGLBpWLN7Vo+hukxCJvWBF5SCzNQn9bTy/wFE/pb
0ffadxMbAMIzA9PKkt6YnlZu52XIJPJkOdQjqA1G5eiYz3//3bCIKNhSMfuD3PP6OBNmB90ym0is
WQTILk6gJ0+divnnLQ6DNQVBVwDJC9AEsNcsmcDerpkzuDOJLfcAEsITbEamgjJ8SjZKn2uvCnii
qKID7gw9cPlEaZsWNfgS4sTIvoOet/A1NS3C29f2KWBDiV7F8BxUEbcHLZS+DkAKwBZe0yKuhpdq
jgYHWPtafyrNvVs0e4x/BEub+0hhtpaCPu1RCMlIP9E9BAGmeNHXX0wfZtVNDSOPFWf2LVApLu5B
tbGU/jQpy7F1yMGhwUDuTKfbq30bsvKN5Vv8JZ8vGQOEgicCQzsY5JLRohhJEqqQpIibqI63gGs+
lWBwRCy+ozqBXvyHWl4fsTY5VXInLeO0wi7DyQM5dhJPw3BPxuLoqbsC83fk0Snowc0OYL958rJj
Q/UIFmdDmT4/Qmx8ohuMrBsf2fzgM7ywNswkANcZ5yqey58G/YU5yZZvWLQ1EdAkjPlhytRC//T6
sEQHQ4GHGfSYvbXDk/bw19NpuE3g//wrQLKYWVZaDfCJqzixLF9p76ivzQi4H3IU6m+/itWjAFkX
G3FwpGCdvT7KnCd9NfC2ivkwnXhytJv6sTSV020pny2JK64K4TzmTjDcLLlNtvSsG0ytirPZPpvo
b+jlD7CKPFfzr9uCVkIDSMIbE5UJJNFywcUhVE3nRMenKbuAAJl0eOtrAK0U52boAg0ESLaJIDLZ
mopbewBXgqXsfUltd1ZyCLZpnPHWH5sXYp7pZB7KigbFqIQU/yoCMNwbcDzD/Aehq41yoRffvgI5
DRa6A+g0NL8BTSDQjK+/KECpMMS92FXcjoOf5qmf8q8NP9kwPaYjQKg3NGhV3kf8j+FkjPRKBwey
tuugKIL3ps0vJu2BY17SmqHUOtknbmh5sGh1uc8bczzePqkwm9fBs1jnhEFHewkhhjxOXjajMgFJ
B7CB5nC2S2QCTuiqIXHNb5MybQhbM+LAAvPgCEXJC+BO1/falhYDofpS46VUCFYwdvJk5pSEA03C
XOE0qHrS763K7ENswimHxnXKezDnsJPWVNkx7ecidKe63Fj2Wbt+NGfxrmAxAMUkmQqOxcd6bilM
ulffm4n1UtnlySiT00yTx7Z+YjnGF2/f+6quA7cWo0WiwYWO9PVVWOAVnwZi17GjPU5vGT+MBsz7
1B7Q+G3Tw9hmfjM+285Z1zpfDMkUr+WZbiESrjg0tPGwfCQQ/DBTJSl602IuJ03qBuz2WGhbjNbd
aSC32nAna6YLvO7g30ATGD5Fihp6zax05E5N7B7QDnotnVDd+IJrJvhSgvSADGtm+qJCQoYQhOi/
siUyN0R8KKf0VFA4wt4PFj0wLW4JLbpwih3vdY7yTh0vquejO2Mqb8lO5z/NgwvOkpqGZnLUM9Xn
9Y7Z57J8B0Yav0sAb1v9mZu3+hHwDMu04/2BI+Oy9P2gostyW61W7gFXrOGBocSFQSvpHnplAGiv
hu1cO58Pcy9oAIA5mrGtOuunXWVYSHSjsc+KppEriC+vL2OprEGrzbFGam9WvkNd4K6rASbCd4N1
Vn9Q8krRHadWUCShsjm8sKJQV9LFn198Cq9eFl5nqIurwKtyHxf+qGjngrz/h8sU2Y6Hmih60lLV
DgyDxYwBR5iFREGiU/g9uAjybCvjkekp3Y+7FHk4MgSxmCw9D7UGnbuSwRSky7GjYG9Ln0bU/jvP
XzBuxfMHRg/5wpHBNoHnxjXZYwYRMGgByCR94p7zF0Ke0mnfT4FGBx8cDYfavdcSdlb4RqtuxV4g
M0J1GHA3iBBlbFHSc2BP6U4dlw1goCwXO5EDLbaGgtY+L2bBAEjkCb4eeciAetMyjbZZxy1/Tyf1
QIDY3Cx+5v65/YE/F8XQExcwn9hyAhaavBetamXhFn3ZxK3zxcPAK+n+uEkRzBhE837wMuKJvfE+
V9ztlUTJ6udTX+YZWh+xCzy5tg5b8CbT4o/eVuGokA1hq48UsE6Y7sbgNQYhJQXWMlAULCZv4nkO
8gZszPS1cZ69rgsZ64OU2K/FcGKjiZqFGbVkozayliwiohCgSPAvGJ6XbUSJiTuUYRDLNdSv+eSr
JHtI3HHfOsozp/P3ukl9cxi/VlMHYvdu2XA7a8qKV4UqOODMEOJIBjubSTJmGJOMazVR9l3f1t/m
TlE3SgkrUgQiLYa0kS/BmUqv17OzMi/bgsZT2zk77i7TqcqZthE6ragqqiIInpDZiyU26S47xW49
ZzRpPJhvZfoIbuVDompHjWh7jzqBwzEJMf7l0CTsEsbkMNWIAVO4PBlpjrWNzcCc1MZV0buBrTVG
MI7mFuzoypOAAGgHkHJQrNOkk5VLVqeK0rUxAFK+quWOpOPRSXlA7N+bkwbi75Jc+JUsyW9QM3fb
BtWB2JrRflzMu6ybz5bHNzT/88eC0oN0WEwQoVAgDzVadaWSrq1ZrJr7YZiMo6m35p5N+TnP6aNO
2Pe+V/W942Zbq5ufI1lIBuitCLUw1y+P4JR4CDPoyVg8V+cmR4rkPaISpORFaHixmmxt/Hy+TyEO
Ewhi4Ra1d/E2LvwwG3VMnjk2iys77MY7pXnE0MyGFVu5TPxiDK+hIIFulrx2zSBb88q6jzXe3mEA
7sntvhfkDgCSe7T4vjdkZ2yGN5/ftCc0HvU6TOUj2JMsB2dcBxVC3uPKqLWfea4HyoABzdvuZ+X2
sIVviOVDVFlQqri+vdFmdamV9hAz56diRbXV+FX+dlvG2u1h9QYEIAJ/GT77WobHi5Y41Bri3NBC
lSgIVIvsPHZlcAZDyp+Cphg22qIcWqlWYy7dMwWaCwoI+N+1VPAN2V1R9H1sVcZT03uYVjRO3pj6
aP60mXW/EOIXRf42FFloJyQc88e87DYM80odQ/wKQYIqWr3Ibq5/RQWS6DwZmj4GM0JoTzs4Sn8o
d938j2k8aorqN80YtNgJuH3lHxbr2spcyxXf5OJVKIXbcj61fTz84W7omn6hxBSgPUtoPWavYLrJ
dhO6U4bv1YGzlaaseN0r6TJDUZUuFpwupKtEfWfjL84PaWr6k9btYMXn7ggwLWDghCac7u2Df7bk
oo+kAQ0RQ4aCUPf63BPKm04+Mkiuf1nWSeengqKjOfhL1+1ui/qoQMp3fClLv5YFMNCiQAYADROY
TAeaPPXma80BYwASDCBDz63i0x//GPyp7lJUNO4r7yeakIzvpg012zq1lEKbM/r6XTr2sZ6NJ8sD
GgRo5K33SnfvZ5NsCFvJFcQdoxQOs4T7lJNQkDA4ADms+pjapf7LNbh6Rr3Im8Hxq7I/wzJwFpA5
6ZddAXCHwXeTXNVAh8fqZm+OfNgtSV7R57ZHiyqtLPNHV+e09MlUOl+aqtYpgBkKbu0WWyeRmTO9
CwFRXygHTS1pdcgaa1BPU2fnxp2r1NkTMXi9hRgvc/kiIcIhwdkCygnEIEgErj9uN3jFpFszPq6v
7prDdMyfjKNzTM7qDhyOoIHw+XCw7740P+wUTMKhs1GbXrVflz9A0mTCjIlZ9dLH/RvN96afRvqu
Ku6m6eeiHvN28J0Ta8NC2whYP+c9OLehYywFuwlYFpCVmvK8GDKceyBDGVA7SfxBr6vj5CTjN6dK
0njjFYmL/PSKLgTKulvUDfMAMxTnUwumn/aoYw7H0U+F04Q9qo7V9FqZSwA68duCV/wrWhxYOsA/
UWGVwZvwTkG9pel9TCrdCIq04L41Lun+tpQV/4oCBQwRansImWX/qlg961WnHOK2uuvJP4n+Wzc2
Ir2VMh4SjAsZko9xktRRU3AZxbb1po5xW55HtuO7pr3ngCzo7jAI073Y/nCndw+sfU8xgH37kKv2
/vIXSN6m1vmSDrwYEKWfs3R4YJ0RFux3VmAnetffuUZ/x/jwtS+2sBrWPiLqP1BXsTMPnKTrV0qz
TvcU1g6xsrjqlyZH+ILNgOTl9vlWpaCkgEo8mkSol15LAUZN2lKdDbFlNeqp1Fl7srBJvDGeuJIq
o6qHABYAEJjIRHvlWkzCxjyhhTHE2N3bm+/uwQ6aABTtr0bQP9bmhv7r4mHJD+9SnHR3mTH2AyX6
EHOClVuLTAVQY6fhu8ntLFxoPtxTpixPWCXEyr6h1XeGnaAOpLlDAMAesluWtA9R01Afsb6do4Nd
uadyqse9mi183ynYwzX1pH1tC698bNQF8Oop2Voh+hxgYdBfzKuje4DJgE9Y/DNSH7Mj7hhXCs1+
GW2ZBTVn2nPDU+1+6WiCPWyjBLIBuBoAwEOX/qwBTfbnbQ359MzxK5BmfaxKA2lPzrYGwxm7OS85
xseNEwEuCcvSU99voSV9UkQhBmqIGh1I9fCvaw1RshmDWvrA8dKt8i11e3sCrgvHrsPt43xyAh9y
UF4G3rMoTkk22VDqIuUz43GLLnRYGtWf+v+Q9mVLcuvIkl9EM+7LK5fcmLVKqtLRC01SqUgQ3Bdw
+fpx1Jk7XYnkJEx9+6GtzdRWkQCCgUCEhzsDI6BZLFCpInV429rm5oHU7n+s8VV/ylX13LWqFAnT
s+1VSeDZhRKtBVjeOxRK/jYcfywMbSY+ZYyRWWEDK9p2c9L20zNaDn6rJ6eiZKFDVsnlvX1O/zEj
XKItQD+5Ad6s58y1vmK0PTnpzMskcX9z20AAACJhnWcrQlQi6jg1JGPYtrzbV5CwtNvuNLladPt0
Nn3hP2ZEkNbomdRlGCt9HvQ/AztNEBJm+ZdWnyV2JMsRhQ0dujaWYuFoXEwqO+hm5P3o24MuCXs8
ql1EPdSR8A2hHAl0D4YPhSDbeFQnNJmnZzVvs39qJwGjadYlzJ9Um0UmMOJhQvQlhLSYrIqwsULQ
ZaG7ByoKwJfEF33RQMXAKYv5eVT6wC3wELS7SMPU9O0D21ohCFQRKaBuAWY1/jM+fU6ZRrBrWj2j
mBU15rPeQ6G6mLWgy7C00QVMvJRN7mz4CKfOxyQn4BpImoVN1ZseHIL6OgM1YpR+242Q+1TzPySr
MZsxD8vh9gpl5oSby+0Mg+X2ND9P07TznLX3B/AH+E1SzqGVuJJ7eeNjxoA7HAbVEczsXsGnBr2r
jEydn6uiPJgq26O59bfwUTjlZxPCp2yO+gS+OH1+totXs5/CXrmj5s8kkcnjbHrgf5bycZl+co2q
G4HK1o35mRavECWJNNpCh2SRBCZhw1Bq0TEng4wMJSXA+MUGYIZXIXXMVo+rxqE71UrAipENa3jb
CbatoGECFmjeL+dO8mktKu2T0aGdHqMpOu91Yr/bFSklF6FYR/l3LaiMcQtgpxE9e6b5Og44n7iG
3lTjd0O+PlZqtzyafdNHWa3RXVJaUdq4Hfyvp2elLiY/n/M1ymawN2dgej816mr7kGyeg9tbIGb+
//fXcZUULtIBfOflHrhkxvSAPulxlq2Y2NF9PfP21PaOk1aFZREnFniiyRj33ZPq7qvW8dP1pSv3
ro66kyP5TvhH/imyfvwYYLU49w0kzFHsu/wxiqLmpYLOO/QhgrH/6ZW539X7ZFl8m0pMbZ29DcwA
KmqYBL6qqmWoL/W1rmhxr1jjgcLXgoLOjcSPP7S9xBVhTh44Q/gYWh9CJC2qrinZmMLFykI/1Ktu
HqYkYwdrxvYSt1KfV3PIw9pNX+sE52xlk7qfjPFoJvQraOzG4+gi6ewWiDdpQ9vuIHAHAYiJGYGJ
v+znXYKB+6pTQncodNR4wXbbJ1oRuW6thJ6x2gdmQfKgqlotHCblxTJoecyYlmBb1e/9OJs7AHGz
6LZbCRfIx0EC46VhMgKw1CuS1tapKZtWU49bcM8cRldNYrNp6G8z6/+ZSuYeoCHqhnPRGe//hWG8
xCHmCIzDlUxfRj2jHlJPj1fF3nVJc19l1a7puwdHXQ5GupzqQsZZv+VJoI8DnSqAvhAxEDJdhYzd
nJmFEWco40LL6zT3i6y7JD6PPzYUM2cYTAGMCz0EMR0EcRwK/QZkjav90u/affbS/+OtPkn86c3+
RWXCgGLt6MqgsCp0drRRT2AwN2Y/LSPtl0L94qf9hRLf+Jk+pkY4Jr6MEHLbLGopGhTjsVwxuzYb
6mgd9IfjKXlkWVg80Dv7zMydOvraPag7XsbHbpBcAyKe69+1Av+BqOOA6lek+O0rc55VTOHF/TgG
6XqXk7CeIkt9dXOUuHO/9nyjfslVxS/ydylqbjMEg0sTOueAiwNRJtQJ5zqBJPeU6LGiuKCgyk3M
6YMadQ1MNy2PZQ1icKbaa7S6Wv+7S5V216ZOfapTE+B5r/1SKVrq29oAkAWpunPfzV9uf1TCnf/v
/mAeCiQnKOchjl2GZeIpaMkoqJVqjbs+12U/RroxWPvamGR1oK3AwUev/jWFgtelKSBVKsBpUyNe
jcgmGSCaR09H/bCoj0gKzrrs4ShWTIS1gf7x0uBEF7vTKdY2ms1padndUqq7SWnvQZa0y7s6aPRY
M4qdYi8BwJxBV/28vbmbK0aTir/HIVcoqnujOM7QfiVGbPYAnA9t/71R1VB31h+NTfGEWdN9Ragk
wd/yObTrsNHo8KIRL4IabDWZlTR31ZgYJzq7+8RKA3PR7731bXhNoe9hhMZ8lzpNDPRMuOKHtM60
X9D7kn9+G+6F7x2XMHIQSFmLrDJJ6iVVthZa7JTljlhfk16JWxC5kKhg9wvgZXqjntTmIbUPHUC1
VfKYuj/UJJVcHRvJB7JO9GhxBiBLu3r0OGlfGOakxUl9j5NG+EmiZU2AY/pDPSKLOcIDhPsdrLmY
i0J72wNh56XfQSCunZpE12I37XxLm3dltezdhr5OtuWj52QkTUigwlfooz9bseOkYVWmT3PXP5Jq
iJRFVhjaumJ4DQDiCkiG0a4QXmBssbOyVhwt7tT2ZdW/ZSYGxovyi8fAlr+A7nVGwcNL5+NgvOqV
DH2+tfu8+oUwiHoRPOFyP0Zq26M3Ix9jirIrl5PW06iaCh/z6poMF83TSCEpQ63of2yhIHtpy+jq
zAUPjRZr/Wl5GSp/Mn3v1T7bw4lIm8gb6QGnKMKUGP6L4/gvjeU4erdoqB6bBuRQ2BJ4IJfN3p7y
7muNLt9kp3f2sAQLgGgdBhSSpwUKKbdDzNZPAEkhHy9UAU0R4bGePebUHD18YKj3hUplo0TmFLI+
hVgN/nBpdLtQVkRxDGmKELt1cyYYbiF4tLFkr6XAYFtfja4P7K6OHCM71eB2YEnIBnpU28pP5rgd
113TNO/Zou09RKBiImB+eKshCDav5VFrMiCI1SPEfCWf33XQ5UmUA1ZKwCLwDBCifmE2UI2kvR4P
3Tjh1RW16TcyRL1xVJOQpM6f2wewYQ65KIicUNfFFJU4z2/YuaJ1Mx5ZTcq8YFrAZ9RZh86qA8Ig
Uzp0Cy7wSdaA3EimEE1Baowyr4VTFzNTzcsqhDpNBxuCF1X2rzIBNN0LPSu/GwGTd17y9XfRvplp
pPGiCx1kCMj/zy/g+o+YjYHSrbDPIETxlElZ9HgmU46Bh/qYN8l5VCGC7P4qtfdMyb+kk3V0lP4P
ama456uAzWx/e/uvv3e+Dy4eJADRgZpFiC1zVlQpZ6yJ7W+l5USZCQXocjcCDjN61qGlT4Ay3La4
EUwvTQohpurqtGQlHkCWMo4hoUa7c9bVeNaHfIrcBapjZm5Wb72JIciuMIpgKInrK2Mj00rnhi5j
3eUPEe6ZOndtgqCux56SK7u5yNrHxVuLndkx9en2ojcCAGyBFQNIRXz+OPHLUGcrec9qoLnjLjN3
uQlEtW2SF8gIVswKlP6BgJ7c8Ot5jpqkBgn7faH468tgB3byUM47d/4NlMWiAeSJsi31Id8iO5br
W/fyFwq7kaYZRTdV1+O0Tt7MjPhQEgJTY7TMfpLMp6b4grm2HVFfE/dYlmekf6l2T/DOGmU1cbHr
hGh5+VOE63btQMG4YjPjEbjHLxCo1dSAGceJHYo2KJuwyyUVQpG971+LANRj6A0pDhjzLo8H/Ese
SGddPVaNfvKn6cGe/HU6d43r55Z21N23Nm8OGpAK6IFWw67Tvi4gaRkyaEC2uyWNRxq4qeRXfahy
ig6Kn4PiL6/CgErj8le1etPWSoPnM+Sdiq/6QvqoStkcqst61yWG8rBaOeEkvM5zznpM+3uVGqWD
9qQlDljVTPsfZxym0EtsN2jrrAiJ57JD5vU/8X+KPTybHyFB8V0bHHoanKJ6qqle3o9odoczMG2B
uZbLkY299l8EHS5WxVNJ4LLFQim/8m3GlI8SyMR81AeXp1rzoFll1kpQu/aj4aUgpaxVzfPBNuH+
/RWHvJJP3nOp0qtWsOmWg26AKyq2mRm2Hfqvtu82BEq4vrLYPqQxZF0DEc3EHQxwHsCkcZbop3/E
h0/1VNtRnARky0Zc2iN0fpnafZmZW4cjKbLfoKJbzobJltwnPa0O6IODj2s1zinVOiA2yAI4d+r9
nJpBA6i7Lf54NZQmq6LNzkqbyPgqNiIBrn5UbbhGHqbGhJuJzmmRtxozYnAt7ltTZ37Wjno4Qp8h
0Eki68xfp2BoLcO7oQcNygBk2ZdeXs1My8eBmbEyfNdN4tcy8qONOw4BA/SMQHFj9s4TwgnoVzoz
LSYzTkAfkddt2KJNY9hPEB/k3CWHgvr96+14z/+k8OWCuhes6w6mPTDpK6ypLmvmNENuxita+IfS
UPO7YuzAbpi5WqCOeR41o93sbhvdipu4ytHqQCoFiJFIC2MjiA1mQay4W+vvIDc8tkb2NSHeYR3H
h5bFaQpR75WczGSQhKqNLA7vVMBo8UZEwUMsE81e5bUWc83Y63TvOIAwPIL8Oxi1IdW7IxTYdh/T
D3+6Ku0ksYTHQGGn+bXK9VCQl+KpfOk9iWOPLvgVrbhgnk/rEr760i2S63vDRfkIDxinkBBjOl3I
koBkQiEKfYyYduBES8FL43tKKxvt2tpEIB7RcuGaG6DZuVzKXCoAdC+WFasDiyfTCJzs55wcszSL
miVBqVYqpcQ3R9w8vClRV8PbEghiYV0M6tnj0LhWPKdh+sybLIg7qg/N+WFBIzPofryXsvLpxqeB
DAhjmK6BISMEmstV4lbox6Yu7dgj36pyp9I9AZ/FkpZBRWdJj2HLFkqXINHG5IZniLLX+tymI5pI
duyM+p7YaMm1GgaslL1Rlb6Xff/77+8jv4NGFIrR0JK4XNqo9a0ymJoTD8odaJutIarIvq6h1KrT
Jza6Z88My1qm/XjtNuBRxY5iAoZPU32UcD9dLV3rksxaEicukylKK40FzMJ7wbMhYjhPoW2UeeB1
s0xm8/qb+ODzxlcB18EQl/DhgcJjrfFedWO9o8uu0fJDR3OZIO1Gh/DSilBrXxSwpdRm5cZjm303
UuqvGhhKlDxM3Hpn9EkISdXH6dUAyN3L4j5RfJa9sZxEjYzI9dqX8EsQ05E5qBqmIfgxfNpmR2lz
RR1TN25aNSrJHUrezTL6upehDSmpSlzfwJe2hGZf4vUts3FXxFWWP0I9C89wOzKKh6ZYZUFn49Lg
tlBeRUKEUU9bWFcxT2ZrdZ0ba3xLFUZ+EqgWgr2voeGYdjQAglQ/paUNfAMAH3d2S6fX2x/Olit9
EB7APjqtYnVkpvWSsKl3YyUDX6A6DJNvNKa5v21lc6XAUADQBncF4FDwpX5KTXWtRjdO8y9z0/hZ
afmF8VCCanVWy32etIh8bpiT37cNb50mij4opqHeACkv7lmfPEd32Dw2KXa4bsv2uE7z/GSl6p2T
zeqdYU/q8e/NgbrFxW0IrjFcKJfmqAL5RUZX9+NGVJSHqftBMjxeNFkRZevYPhsSIoA3G/XStosb
M3A34MmM0Sv/9lJkFoQTg0jiMk4lLKhmrHsvSyZxia3QydXIUH/ETXRFkT4DS28qg+rGYJjxkzf2
ND4Y6x70Tpasqnadg/K5ePAdYZQKV7vYS6lKapXzqLixV/+TVD4y6TENiyUKqtmfrL+b4cVjA0kY
xjGRf5oqGs1C+CBuh00rbDcuKYbTzTrpAgicWpIgdZ15QSwJzXsQS6C7ixGnSz9jgz3OXdc7caV8
q2c1WNw6KBbJUmRGBGduKJQqVTI4ca5nfs9Uv9Hu/tdGREc2xspNQNEXV0Ua6M09RtRCEM/e9uWN
lSDVwguQE6tj3lLI7jwNT3d9ydR4IekBVIoxaWnQml1428yGS+MVhVCDAq4KjlT+SX0KNp0+TRbB
PH5sExJ6af3QpGdqgizJfF0LUD73swSNuRHdDOSsYJfAncgruZcGl2otV0RsNW6cvW19dYLa6HxP
VqHZ2j3ooGC6EVkj8Pj8V3xaVqWm87iUqxojd2YHlxQhVSpnl82yXs+WIcBeXP6YAWXG1TWfKqo6
6Ng/oN1/dHYbVJn3yLpJEnk2zaClCvQLAu9V3RUNTxs00jBjYEw1c+6y/Mtofft7V8C981HPgi+I
2X3WULUxvV6Ny3bwl25XMRax5g+rXqEOJ+tO80vs8ikB0XUuzQtSCq5sxhf8+YDwKHLRB1Xj9H5I
7oa2DlvbRrHuNEqemht3AqZn0B3kYQf1FMETIHa4qrkzqLFi/zKTd/BE39412d8Xbute06mZTfj7
63Lv1j//u7+PPIsXhJC2f2QpnzbKmLW8sFsGeVK37RE0wTpBve5wexFb7oX6FqTxwFWO/oYQm1ur
zLom19SY1n8Kow3AMQZlNkles3nkn4wIsTmxNAVwHh0rYQTUwewBfpxa2U9D/YH5AEkqsBVmPq9I
iNF6n6aUDaoaD6zfG/rPah59atPQksm7bgVQhGhoIvE5fJAIXzqysQArynB0Mbjqaz/pX+b1GfOz
hr0rZbWLTVdDlMGtgOIuKBwuTSVDiodr7yFWc1amFUzyMjDD1q5ZQERDy4RP6oqwb9OatBVPfDXG
ROFPfTCfVYgpGLlfpHR32+M2LSFC4+4BOAkx4HItmWKtTobGZ2wbu9L0rRbPUfAbySZQt06HR2e0
48HBj8bUpRmXsikrkfnE1uj54/2gRQpqxBpzoCuUoVktyaW3viN0w4H9xNsa1L1CVGsIzWoDJYTY
SaCFh041/j9RLZO72EDafAB6cdsgNQS+QLi0yxwwIsshvMPf3lXpHBNqLX5eubvBOtne6A8k9TWM
SA11ep7VIkxk0udb+wouWpDTgBwcOaMQMBI99UinUS1ehsE3x5faffQoTC37zg7r4um2s8isCc6y
2o2N0aESCNMy8zuzifpUnSBe6rvpblWWqB2MWpKtbgUrlGQgpcArM4CyXTqOWtGi0yBQFDfJ3gS1
nDuxve79ybsiYOb86+/XBzQ7HtTwB2CIhA9bbXPKMNihxuBAAVzZi0fUYNx0CfPWBwbTt0ghCY+b
y4PMI0gKMfqAd+bl8uw8NbS5hqPqAAbrYIRgFRQ+ygOqzkgyZaiJrc8CkF1ESFzEyGaF83PtfEWr
sNfiBnoQ9klP7qxcQsa10SZGOvHJhvCllyupPYuiTwXZAh94L3x+ZjC4XydNCxcTYkjVAf0wRn4P
Ms6Lrb3kuR/yGQtjpeINjRt11HtMufEy3grygDr9PdlKALESpJuSsLm1k2CigKYpUnb+MLw8Ny1j
xriksGWDQD2h1kvVNsHQlxLv3zZjoTgIsmROfXhpBlcQ+FC0EU2/+skYMa1H/amQcYpuXQFwBnQq
gWpGQZDv66fMBnXIVkEfRountA0g/5gqi9+5j+sseRNuXJsmzgWqqSjGG3jpXtqp7KZXTP4WmAu6
+jPadQe97mVCCRur4WGCF4tQMTLFqs1qastcV7Mau2M5R6lh9pGxaj5L5zB1G0USETcOCG8bFBdB
hsVFLQVvr6faMrIJuZSZf8mdu7V/lqpEbZvgVBkIgmgzCB9tggfTmIy4oUFI4kH22r6rlp5B9KeX
nI/MkLCW2e1p02Kxsd28g6+3yZ4WS5Kkb5pAJ4azpPKBXuHCxDyUphO+lmWtfHc54f7yK5lm06af
gd2Ks6TiAxH9rFSIQrIp02JDSyD0uHjmEV3T19tXxaab4ZmOjgHCAGimLp15wnyLRbVGiwtzGsIm
sWigmFZyGNasfyMeoLW37W3FVZ5tgrIaJELX8wdr701WPVZarK7teITO3RqaVpsHKPWoqBUpWeSQ
0oJ2awtHZznGKjS9AXfZJENAba2c15tVVMYgGSO6/OAR5DxKjpSjzv1Uv+u95IVVoa2Mz5Il8+RF
eJvi6eAC1oFHlwuG88s91jF8uID+U4vXXYep5dNgHLLC39OvSBkHiWduXB7goueIMl7tQ0y/tIXp
NY85E2wB+eVbzSFZkGBA3ddpmp1pfru9so08iiMKgF4E1T4GL4WFNRgjntUeZ1mXcVnFigtIrv1j
HZvQNV5GVxKjtq2huYXorgMbyP/9U3zX0LJusw5L63ADlxHIH/vAfGu7UJOR6G25Bi6p/2dJiPDD
kCP4l7DEIFbs/GrKH5M1BXYlOautKPLJjJj0FpNHwEmLpKl3X8HVFKjZT8h83z4i/lNF3/tsQ4i6
6QzuWUgqwh98d183+9GJ7oc1GN+mQrKaLc9DygkyPpB14qMSjmf13JbRekYqYTR66PZrFZkO6Y5I
UcegKpv0ARJbslvyannASCLbBHYWWBq0kQV378EJ6uTAQMT6uvp6kh6nlH0fxt3seUdmNj5Z3yaa
vdze06tzQ5mJh2XkGIDMAaR/6YhqR0zWMV2JlbJ+UNpjrpbPntXLMtCrsMHNAAvLkSP8wSk+GUCH
o3hmosRF2Yaa99V+g65OizkpjN6lu5G0x7mSFFM3VoarAI1cDCxhrEZ8r1d0xVCDqWZnCggSl8lj
q+9NEpeUGRGunAXBn7VUz85EPWYkgoaA4X7/6xO6WIewdQkEf43SgonM7qEf9z7hC5YJL1xdz/yh
/GmvBNdTWg+PumnJzvap2nV/fWfgrwNUgq8JJWc+rXfpY4wU+PMOTmKq7lHT961Xz/mnmHfpfBrq
9xQK4C77e7fmdXuu6YRGMwpQlyZb22wgTbdm0CsG+tnrwDjsBDOThImr2MoXhroSnyvBD1eF2Dql
GVpBg52dkWMHikqB+eh9rTwt7P22D1zFo0tD4jNKrVxb6SEIdwbxCh6/ryU5J/Yeg4eBKkN4XXs0
KkGcBAiFJ6zp6tJNFANMllZ5JvhsWnTwitQnf31b4A9/NiIcD+tNFEhWGFEy8FR5sKD0u7L8648T
VjANy9Na95oZN1msnLHcLM+r+xMEbkFVnKpMcjLXqAq+lE9GhKUMLKMoFxrl2UkBmCqniJVO2DX0
++KyOy8HjfWUdL4+mlG2AIVodBgxbNozcIrB3DUYRpKVL7YO0ObvX5OT82Dc79L1s2yoZ1YRcvay
c2M5aFPtW9lIu8SGqEpkrouZZ1pGzrP3o1O9gH/D7SirU8usCPe9STOv7juspLO/WX3jQ4Fr1Dv/
9qclMyJE8Knql4ZwI9BYIhCb0ZYhtEgqecd9sLBd5C5cAgZQCWB88HGhNnh5Kr1OSA1d8vLcs8Kn
bnZYktSnJmiNA3ekd+rYRDXIKMAMcNbqV9C5GkW3Y30JvDYNaPEHznNQe/Ook8Zfuym8vQnXgQzv
c7Sd8QtRPzfE8/TUbGqA46rPjdkDOuwodDdqdhkQyHtGizGS/W171/fNpT3hZKHKkmrUyeozdFFD
c+1B9/G/tCAcKy3GbB0mWp9nmga2/YfI3gvX2drlEoRrmanJklkWloB+Jhs7v8thR/mj2U9dbYco
i0b2LLlIZbsm3NIgCcWTsinqs1FboWbdMUeV7NrGx3DhB/zfPz1LvKnu6jHJ6/Oo7efVi1frZFEZ
1fWmEQfPRzD+ovbkCEezWCRLi7mpwfiIlwgat99ZgxiSVN2fv/cyfv/jiY4PDl31y9VQotYYcG3r
c5mB5hMz88S8x3SYDAy18fGgHYTkBpUgiI6Jc8taDxy3gtHhcwm9MSdwv089Zi1lZPJbVpBkgOaA
q/e54hO/HwpvJMhqzlSJykZ9AjXzO9jQgFmXgVE23Awng7E5sP+ghyEOylYTBpGZXdVnb63qOLEz
feeR/uX22Ww4AW93aqghIDkC8OXybCCy4jZmadbnXE374wzN9V/KPOX+gPKdLMRvbd1nW4LDTS7V
URqGLbJ+U9vuaFn/zLiTzUpGSXkNi8OjERVbXoZBVnjFxTmwBZUTZuMLdZRdgYwgWOm4b7ouMIwi
ZCokU9v0ocjsYz883t7QjXh0YVrYUBSVSs4Mga8KXXEfvq+HBVLRrI6G4s3LO99RivNIFlm3a3Nz
wcuMQXUki5B/uDxIjSa9Rru6Pvf+7D4Vqp9lB4cdby9u01v+Y0R8pYIgAlwiDF+yCo7gpPk25hAR
rhwm62xtuT5KJSjrYzQY9X1hE4EThZbJuMArh8w8GXU9h0vRzv7t1Vxn87yEBvIQPhoCGVj+75+i
rO52FjWTtEH2hL6gUsazM96jEvabYKzV90xd8vre3D0Mg8AfoQkHhqBLe0Y9mhUo/+uzS+oqosta
R0rRubtazWSkZVsbCH5D3oThvF5iLOzpaNmdQZuz1yb7Xu8x9ppYIzAyt3dwa0WAFSF4AIKKGQnR
6UatxC+om3PvPi42FD/xEupLFt22srEYFA849As4KcR34ZwGUrgQ+Rmas6nuweMMC/9F3oXCCFJC
MMKD0kW8CrMhV4qsY+2ZkubRrYu4ztY/pp79sSrjr6920F1giAYvA5CeoHt76QRjUdJK80h5zvOf
Sv2KV4HpPN3er+tTuTQh5Lhc121kdV6e0eybGfExZKFV327buA5zsIF5BxRqATSFC1wuY80gU9HZ
sFGw9pjYIEj/1k53bvpsFHsV/DSqxNP4tlzm7Zf2hG0DqzDaZjrseahXqHdLQKtvk3tUZZKNW3uH
bAiqeKipoxTD//1zTKD4Dyr45bmBkk2V2nFB7kyQM9zevWsrSIdAfId6GJhgYOjSipvXqa1Uc3me
ZzOal2dmVqG0mHR9RDDiGmhmG8iKkEVcGmlbBM/WxuN+ategnh3fnDBrwN5JNgcYtqz3fV1I1nV9
CV2aFOL2sOiDMzK89HNLCbTpxQFKDw4xycr2m/sHplGUSlHuARzhcmkAFhF7VnXYmcyoxISUB6YB
KYZ2YzVAHnBG0w+aCpG2fGlwCVHbKc96UwROouFVVqJooH6RHtV1hEOU/mRJiKPLWqrNYMGSN76S
+c6bZFp91waAyIKaAJID9OMAxbzcMN1VNBSUliRuy0NF+91CZPC8683i40gc/IncC+BP4XIDr72h
NX3txcrYRVR5ScsVw93VibOz3/54rtlsOBYL4CVwt2AgCc+/y8Usq9aA0LFNAKN4q4bQU1/Q8ABn
f+Lri6+s+oEpJww7K+7yq0EloRnOaXc0BhJZsgGaaz9EPQv0zoBtcWi6OKnX5N64GmwF3dniTufG
YUW0TmgTdJ5aHm6v+vprBq8cp8lCfxhIS08IGVmXA/pKhwStkGHfuChEUBLYWfVTrzByUS57DDo/
dfrrbasbC8RG876EB2DqFZvhBHq1Hi8bJW4MFurGmaTfqlRWX7qO7XgUYigcKRHueXT+Ls9zrsEZ
PA2oqrZmsvPs2UdETBdvt2Q/RuPnXy8IzonmB8cM2HgmXtpyra41GpaSM3gafxXOj0p7opX1ctvI
xteGoIHrEfcixjdFYkNDTxHbPZqevYZ4YQHED4ZykbjctrKxbeDwxR2MziX8QYzvejG264KCNBB2
d2BiuTf6+9x80koGodVft03xjOHy9sVLF11tyKhpmHQ0hIxCL8HvnyUKinMuC8usP6IgnRj9DqrA
QdG8t7akoH/tdrCHQXp+SviqRBGUMUOavGYega7lcjCz9Ww1SuyBPOP2ssQd5BVplCQwqc0JufA/
L52BmPPqEDqisElKFre90qJtVFY7tVaQL4MrNMixG5IBTnFtGLdDsQVTBcD64L9FmdYyTwsTL8/8
3FcnRfvG20jD++11if4HE5h/5YqlnJXxqpnYJ8SpdEroOXMwklPP6ZfUKmWj2debZ+GBAX4hOLqO
piVf56dMiUxuDqnBgZ4TwNZc4CkSR48WNv2uwVKYQxb19po2tg3knfiWUBUF3FG8wQiURlUL3G1n
p0dZFuzxOeZZ/rltQ4yxfN8MCAV6qCNxxUDBH5zRJXnnzfQMtfBgaQDDqX/a8yP4C/x5/Fp2Put+
/L1FTPPi/kCqiQebUL1cS52UjUsLMOdrv7uRrI+Qy50eXLtSw7bv8mOW2Mt+bqd+T9texsIlftZ8
vbhKwOKEkgVYQoT1qjOIaTs1L86mB86KfHAPzWh9H9wpHKd5b6wnaaKztcPABdp8jzHc6wi32NwN
JoFISnF2V4i0YMrXCJJp2Jlq6/iFQvPAKow6Kjs1gaoU6yXf+1XmgAXj7Q08MsIY6nciYlYZldGd
raI6r6OLBJW03d7SChaYkIgJnX5q9urQtBHVm/GgNaD29tM5947VPI+GX9nVEkGBmj3XQ1LEpOzq
5wKiaZIC0sbHi5l8CKEhreU4MCHWstSC2I2hFWeo29CoUMzuR2EpnaQWccXV9LEVXEQSpCXAT4rT
R6AOq1ytdaFU/K1u3vMHYBzrvf0V5IvJHdWDBjoBfwzlcNvdN2IGh9ID6IgcBp+YcNN7BuTyVg3H
32jvHfuT3evKqfySf7ttZcOtL6wIqag5OnWJHk9xplWc9pAAh4q68xUcWK1V+KqM2scW7sZ/N/I/
axI+YcsYnLTJjeI8lNYcTHqXgq/GUqOkMNYo7Yc0vL26jUAIfAgoP/DpguhFTC5YSinn/CnOSw2G
Rtz3p9KUXL9bx4Rlgd2Jc6Xgr12GdqugY48vqDjXYwPBVDX37vAQyk6VVjiPtV6sftPlkmtx69AA
TEEwRCrN+e4vbaJqRAZawh/H5HGJoCLra+vvrH3P/9zevo0IBE591HrwSjFRsxLsLG7Wqk6Hp3fP
FAySQmXsGQJ+/V2TVG20TIp1RIk1u19q5ReQsrJ22KZ1zv7K38lgFRGcRaGYSAcVTnluZ7rLigkc
9O0/TgtMdhcxpfuy9tmPiko8ZstDkVyj5uihPIaxj8utncypBXbVRrUhoT7vd87ZU9J9caPbO7vl
mLih0X9BMg9qTf7vnxKCiliDM0G17lwMpx4ENEZ618ja/FueiXHJj+YtpgxFbrfJsMZpUbkN4jsH
ABYgU+B0/iSTpPwYT/mc8fKvGlLRgH/xdwkQ05eLgYCPOXllU52X5pFA+K9K1QC023n/ZKi+WoFj
r96VI3AEP7pk8JXmofbCRPGizk79CRqWWWIAWD04GIYmD/30XcsO0HU9NavsNby1659/KN+xT7s+
Nvj5LO+rswHiXDSpoYe+W2kpOdtrF8JjBlxPXNISNT9xAF8d2wXC98CG6ewbfTbwzl614gA6ctm1
dL0cFOQ5cSVwrWA4EcPA0I5AMDZqdZ7L2tfA06Rov9ox99W1DjgPiDUBQzRk3zT6xVUVvO0pEKmr
z0Zrlylvtx16I12AVgpArbgkURW+eixWEwbAFjsBBqfbjVWU3BfefljfSHlCgrDLhulQrjp4siEr
N781FnlqjS5Y7PeJ7G7/kivYAj7bi18iRK3VbhtFh2DS2XZCc4mAcnoYI7Zju+KYPbondjSea+ZT
5vfFrqnvV+pj5uL2b7hqqom/QbhWGwMYEPBRo6wcfp+iLKCRP34f7mWf3gcw5vLTu1yrECNJNyhK
OXiIkdEYaTt2Ho5mpH31dvUJd92JPpHTGrN4ODjRIxhjd8oeTMF7fFv79OH9UH7pfIxCHdj/Ie3L
duNGmmafiAD35ZZbr9qakmX5hrAsmWRxLe7k058ozXzj7mr+TcwcDOARYFjJrCUrKysyYlO6hQeG
Yd9YCafXJxW+D/cd7AV2f9O5OEfHmlCQnxZHmqa1nyoz9r9p1I6Udd1G1IjiNbEeekXRrk3Bwi6E
ZVYjkXFnMPgrlzJnRJcJKY7pLNhttaGdU2d20+5uz/SSGTA2AUjPer1Q5LwMKbmAtEAcaXEUtSzD
zQdKEWp5V0MoK1krxyyNpY7bB6SwcGGFgOClKQux3LQqRK+xBkGfBoBo1x+V8AD2NGBw6JuWrgUY
9vH86mLZE+PHRX8C3wExm9kE2FRcHDNosonUF4ZPA46RHyEa10MJTeQZmGGjoyZth5U276s+BbaD
zmzzFRs0QIYtkLDFsZ5/WfGmkVC0jt4y2kJByKblUzf+Kns/6lZuFKt2uegRQpstJSXsWqbuG4Pl
5s1jGe+kvYV1BIHsuQPn4/SjhB7I7ZW0FM0hgoNnSPZ6h9Lw5fQSuZyLfqqxVYSaOHFaEDy+o2Yk
NeXau9rSSsKTLKM+QWoFBfdLU7E6DWiSVItjooHa14pjYdOBGcc2wmH2S6slHtGNDhSEBV3ZLl8p
I7+kzkxbXE1xyOmcAbteHCNdc5RUfbH0H+3gSxbxe7XdSS2kFFVvBrdmYE0u7pfDuE/k17HO7kK9
3kztI4rzW/lRp7hl3p6AqzZctuTOv42bekNNFANcI5h6ay8bbiNtoxitKYy/y4+mR8sbcWfB8WWt
nBZfD2XXg8K62UA9AREXzvCgt9SiBQYlP6GQsnsA73n4TS+dz9qWHFRW7NbJPNmu7Nc3KJw4qYvW
EqdyEj/y2c+pi3zKC1fSGLYIrj4KtSOU0BkQWuMiW1u3uiWkAwJosemS0imnhzn3y6zYxDYlll3P
a9Rw1zsA3YFsEoBORcmPfyGHfssod2BsO5Js1myjjg6hJUa2ENPt7Zm+DtrnhlCyv1z/pFYaWU1b
QPl68xCmxmsECq9aNZ1aXBlE9WoQmSUGTWaktmh6u7QEWaIBVRSAM6wufkd1qXP6LI9XDtmFhXtp
hVs/Tad3cav3QHMZFpLA1pGrT4tSBzc6ZypnO9YghdZB0EDwIKXQ2JWmrtTmFqcOVW/G545urq8v
PMusNXWYhZGNqGG9oFBbS3ei/HJ70q6DFpxEvzHiFeqOQApfDmVCzaYIxaE8Dk9Gu6dOpdlz7ITf
03glDlzfmy4NsTk988WUaUEMYPCPrYVWeFeoNr3ua89ivbLtF+187XdW4YZHl3amVFEp6USMWath
N71KJLCazknqvQny29uDt7jiz2yx+TvzKQ5balYRbLVgBFK8SYqdiHqrxZDrmIGhOzPDPuPMDOlq
QQ3NEYAuw4l0G+3SwDxF3uBGrTfK/m2f1saPu82ZkVnn+SSVRz35bcYEhclThvqfoK+S26y5xR3N
U5fmRZXJgHJ1JTq4ijtijLUty6MtA+HcF344SQ+TEq10A605yD7rbDSbARpZmQ4H61m9y0J1C/F1
Vxu2qFHYhrKC9l72EUHXMFiNnaesbaQxAmZag7Hxd5h8aHJra7mNxSjliWM8jtKwsiSXvftjkJu+
YgbUY6IYVEl7J6HdmNRpdqH6oJ9uL5Pl6AhK1f95xs2e3iO1ikFWdyTJsfumCebz1HoD+THV/WYe
thbydivtdrinoy1qZY1+tZ5cnqJsR/wxzs0hOHkzCXfw6gi4emEnVZPagpaikl8DamlH+vTdkCY8
VgB3aXgktUBgqdDkNdR14uo5KfZmK4DWUwB798qwsKPn6st0sC3iloQqgsrt1TyyeiEcgLDL75MD
dQTDFl7Sxy6Qc3t+/C+2WJ82k5ECCIELdZqSN1Yy4XiIzU2ifldKWwlHRw+awWnFN9lEjlNt/pNN
C2U8VKdYS+Tl7rEynCKNhljU+pOoeaH1vaeBDN1n5SQML9H8OdKVE4p5wY8omN0AqEbpEC1j3DFc
SVIT9jmC7FwVj7Fl3bXS5N32ammX4v0LeA5Wc77iixjEDKSFhYm1bGxbhIEhP8Td4AziYx5mdtz+
oOpKrZmdDGdOMbIA6PniZsvA1ajtcbvH6ohpNK0BwdOodZT2Q2pewnlli67Z4DZJ1cXjUJTCeII+
HAgJUgdc2U4ffrs9dlzA+csT0EQDCcNwGrw4bSFUaRbW8XQK21kMYlROXJSXyZZWUu4JdSLf6+E0
rCRGXNbyt1E8+oLQDbyBGnP9LIZTq+06FE7HU1yrOuPiF3JoxMZ0mvw5UetfoP1RX4HZrfwhFsJm
d9tlvg71ZR6gL1gGZRVufNwmp8I8C7mAkR1IdW/OW0E5asA7l/2uR2vpIJNTp22t4d9lNn9bRREU
NFpIbPgiuq7VxUwGMp3U7qQKmdfFrtD9GPT9ED/fdpB9P786YQLSa+ADgT4TN7xJCtRTbMXjybBQ
cjHD2g/LVLfxqCU6SqiuXRGXZhM3dDSoATYOmk3uzDLydBoKYMNOU6Q0J6sZxsTWSK33vhVPc4Y3
bxOagFM0gX0n1Mto/g8DiySb1bTQ8q9rXIRRszmVil6eT3NVA6qYuGZubcc2/8yE8U1R+jVJ26st
A+0XPMCAzgA0OKhyccOL+gPNe9p3pxi5zqRBGgMPwHX/LsS/ijW1t6upZLbwyo3rg4ZCIV/ekpS5
zhrB7E56MvhFJYPcEdjLPtrJ8sooXu8KmGI8wAjRaCIH3vNyU5bp0BuNUvd4zeo8fbjDct2o4eh3
4UdmVHbUVXYXJ8+dLqzkPFz4NsGzLCOc4jhiQ4pn9UvDRg515XQwoZBeRc6YvJvxPokBC4Jm9Fsf
aptVLZWFQQWLAlCfOCrQH6MrlwYzXNTnskjEUw1EJrSjwrh6kkeCa3y/csYvW8KDFtBvwJ3wrplx
UtdpScSTnLxWMvrkNyRCyUJYA8AtDCGab6DdAeEQVrrihjCSknGMZ0s8pbVxX8mthyzpiDZWatR2
S8ixGsl7ma888i45d25UvhxGKYq1pAMG4RQ1idPEOzH6wP6flPd/Gc1AAwN4Fc5b+AcgIXfWEiSK
HZ3gW/whQtZTJt90mTqTsnIqXEWxr3ZJRk/CiAZwMl16U7VRM0hpI52qOH6TJxUNTG6uSvdq3B8B
Z+hi3bvtF19UxbpHjZzhFlFFZnkE51jUS5GojKp6wm70Z2i6oRtwY2aWU8iZTaDEMpqgHO+qgIop
BLF+rZi/nj5UJIC7wqgyCJvM1tTZIdzXoVBq+mye2qaDaM99Uaabosa7ee6VYmAlv6vxjcxPxYYq
W5Kknq7/ENDasDIKLKpcnFWopKF88UV2w+r43F60pkIpwkwPT5lQxwwhIxwG5JIYC2kNN3cdt4GY
B+4PT8s4qtAIculwYk6ZlOlyHOSiaitHS3igDY6lygnTl5WxZV/NeYWneeQXAFqgJY7HCAy4muTG
1CWB0mTaPoro92FIpPt0KmRfK4T81cpk8MWIEPJqMnHeUUl/aNKh2adFe1B0QV5JuK5GWcMAoyUY
BSL0RKGkdum6VimJUUn4nt58aPrnoRi81FD8Fa+vthCsQGOFvWsxaAnvdYpeHin+8jpy89/GQ+++
j1vyO3GGtxLKuJVj2plnuBaxx8dVssbr8+vLOsI68FloV+Ah/ZUshdCZ75NgNFO7m5+NPIi7p9ZM
gMb6XVa1J+MxeFrTBeKuNwxSjdZKoGjQbov3Ln79ijKkdQGkTYKURp42gY1PK9yVcWXR+2I1cTbY
N5ztVHiFN5CYzd53pFayQ1zLS0q7/13Z1YuxUl9ZHsczj7i1IiRZIfdimwSdNwweERzd7dzIkTrX
IO4a5GNt+Lg9qWoCWqE7GBNGYofKRxJbK9kFz+vw9wyBNhHAAzzDf72Mn42eElp5Fw1YFyjx7tJD
9GR5/R6AgN4T3fpu2ArP4AlYA1VcxRo2ZQqSNjzbQAT5S+f9zGhStoaeyvCL4CR2wBLlxkaG87g1
T02S/sjltbLYVTTnDHKzlmUx6lcR1khURHZuRXsiv9f6d73qV9bHUihBnsa4hrDRwdx/uRibpM5S
WRuTIJFUPMbpUBfJkDE6gymu0bKtmeLWvRFnMsiMYGrKgkmACIYV2rhtrC2Qxe2FqwPaMFDhu8o/
9TxKx1kOsb3Ez6iUNnrcPjW5cpeM+yyrdsrPQaY7IRPuU2ONuZcHUf61OM9sczlUFio1Op6sJFAN
Z86cxHQrH8xUdfhOhTsq20a6i3oI+tq41tyOKgsLBkzYIPHFXZS1yXLzGNVaoks9toVolLuUTidL
HS07QzuD0rVkZYwXZhLQPEbji4saMKmcsaxs8WiWYCZriHU7uC2eBIBoN72prHi1sO/YqzwERA1Q
+eE0ulydxWBm+BDMpfSgdQFVvURBudbL/yVvCps3Vh0EOh45CxoMuNwt08DrXIAKMUBGvhWslzS7
J6a0UmW6yuqZEfTUI4xASAAw+Utn8OpXx12dkQCs2zM5Jm3tCtKJSBsoXdpj1bqKsJIE85XZv/w6
M8mFkVSJZdzTQbxf/gYAPy7t74Vrvn3KH5Lh6LZs2fq2WWst42vRfxtF4QANB+jJ4pugpGJGihjn
JJgVJ/9d3uc/VG/YzDvdqdJd3jvmCoxieVz/2ONWY0M0Cvw07PXd3nqtsqdYBDOSo1KAszdrGLA1
Y9wkFvUktESpwGAaW9Axxe0vMh1jdA0hyK3dMJq4WqxJJV1fLb5Wzh8PuWnstZp0GYGHUTgAOvBM
RXtM3UoZnEwZvTT8jAa/Rq1GG1ZOh9W55A70TM8UcZywZqVfZUd2vWRuhRcaTQFpjz0U1XpIaJp9
7FjkvmvW2AXYWHKJEjbMH7dZdDg7dVW0Eos5OP6DSRUKL6v6GXkSLbzbkXMpQ8KFDcFTY/rzeKW8
NFPn1VT2pCBBcUSMsGVjk5W7RLab2KsFe5gPa69Ci2vozCAX1XJAEcCIj+nUnXlLYhtiuDZaSqbX
j9ue8UCUv3bimSHuOKIhdBtlCYaSb9PvKjAO5mf+E3RQg5c9SLn9K7OV/dtRLu15dIqT5Egvtz9g
efmcfQC/NUV1JFOL5VNOdnSCzK5yN/iiP7j0ud0YO3fFHNsHVwvmzBy/OYHPnPsR5kYXKs8/5M9H
9aHylNgZN0fr0SWf2orFtZnkNmYVt1oOzmES1OFdrwIaHwwoNUgMQxOfymdC1oCfS8c89CcZ6SrU
NfCudblWBakv0QGCGR2q+xGQouJ39qMu/dvjuDyMf4xwm54qEZmisiFBSGUIZc/6eyzXkpNM45r4
1VLCxKAjBqsaAuzPVymLlBQNpNlI0GoETRn7yQ93yrFrXjR9H5FftN5Oz9DcA8H8Wrfk/7E5/pjm
vDQaGWQOEDANzPEhzD4b/aC0TgPxZRrZk3hoZLemv/Tn7ifpHLX5FqmxHf7KQHbf0CfNelVNnwDI
dHvkl6f3zzdxES/PBwrOYAxHRITQ1Wja+TmEtlxwdAbCPHi3ra0OAZf2oEacJ6VR4jBrYr/+ogPI
ejuz3iOtf2xbvImPez1zqmo//o6JtBvM7Sj5JIXYKlDFiSPPOGifFGXXZWt4n+Wd9Wck2N+fxX4Q
EYKNhc2OmB/kve6M+a63rZfoUVxjkmBB4Tpo/GOJ51jT8O6n6SUbBK2W7GmqE7dRizV2+v8jFP4x
wwX9UrVisxrgkGW9yIaXHvvaThU7d81Xso8/b88sr8X8V+QHby2rwwNjwLP/CHEntFHb44jJPdG6
B0PzpuyfmWzVJPvUesl2pH4ZGudQfZjNYer8TNjhhV56u/0dyyvsz3fwZ6tupWMnqgglhb4tZ0cD
bH6jzneZPmG3P+T6PSAAbdXYsuaOUOUYy4Y9h4DU95g2T0K47YSfem6rp5XPWihtoVnkn+Hh7xWk
nyslA2gi6Pv4TTD9otlOMZTXH3BZa7LySe2oAwWPfV1tU+uXTN7y3k6kEwr+k0K8olPRz7GtJr+g
bqYlu0y+i/LSnWvjoAx2Zk4Qz1x7VlkOlWffzB3mA7qE0wLvGoH6Uv7IgvSJ3uWb0Rue1df4KQ2E
tXfAxVPgzB53dmdMJQjy5iSgYTT7UwOJTpVCZg9NPasSqEu7HdEfKj4WzgHoHVzu9iyH1IZkYHMU
CiDfJQgO82gn9ifFcitx28YzCufPyuzrrTObvR3mzxPEYiZbzZ0Gyb7R2nm0snQX08Lzb+JicYW+
VKFqKcYbYrrN/KYK+CySuKUw+0r7K81Mu+p/4A3Dv704Fyf63DAXlQdFnlXaYs/E0aEsAgVczEry
YFCw/z+UiY/XyRCNuG5lHCHufdv20n373DQXdauBKgaZYboSBQjOoqk6OuaVZMffTXmtC20p7p7Z
+hr/swivV7VFWvwX1KVkq2Jij2tbZuk0PbfAhVxVJVKDxyYS5PK0zSZ5l9NmO5eyIxrxCrJs8YoG
sDlorUFQANE7zlaU6FMli/CmKTycip7w03CqTeWMd/3dtJIlLC/NM2NcKJhno61pP8CYCMlcZ+jc
3qgOlReChTXttsL8fdLXtJAXawnnHnLxQNDxeN0oiJlyn9tT5Wjttpad+tl6gDhFGSU2Khlm56Bt
wRC+gSD19spcikbn1vnUfmwyQ24Q/UJqlpsINSHXGlWcWwPS+9umFo/qc1vsW85WZlwVdVGCYCWI
yoM+O7l4J4k1OITvzM4WxmM/JE5UP5S+uZaKLIbBs3nlwqA0GuOcTjAcG9tR+U1RwrCc0QbLyyYx
Pozn234uHYLnbnIBLhUsra5w8w2S4r4WC48AZIX+xbBHpSiakQ27t+0te8eY4fBSzx6BL4e1H9Gx
FrUTgvxOYxrBaIZwqmGTt64ZKPVqLZbtOD6vAxjoH3Pceo2UFLxwJtyz0F5eedGddDIcSI4hn4BG
OarQa3ezxYCGCiKeCMFpilr6pX91XXR5HZowGAuWrQzJbM8aigi3R3HpAURirHf/M8MdD3JSAA2Y
4Fwm2UOsoCvaN+gDmtmxQW2VKe1+gjUHKHi9sMspthXZMfS1stBiZD37Bu6cGCsL3QsE3zBAJ3yj
HCTJFj/Lwqma1/pDeaxcPb3PpGez2jdCgaf3tRoj3477ld/+GQT0il2OdRT3iZB1Eg5nEY+s++il
L2zNfOlSoIU2FDIk6bZNT+lwNJ/K17TaWMI+ydAGOBGnl8kmN8CCJz8m9G0wTwRkSf9fcwQx9cvP
K9D5h+ILPi8XNxm6frr7uN107fuc+gWUFUx/Dp+E9NiK/U6EOA2Ze9uka6yni/v7n0m6opecw1Ht
B1lH+WxjxW4OjZanYE2QY/HcgzALtMaxIpm6+qWnmSx3VIzkJLAOKcGLhzx5avKRG8ei/UHqzu4q
ya1NT+vfVoaYRQt+e58b5rbBPKQgeh2mJAjTb138O3++Byh+L7Z2NH0IxO7en24bXFryoLcBRw+e
Ixh12qWjVTvFUFFvEDc0ghatBzF/aSJ0KJG1vHspjJwb4hxLsrkVFZPirXEc7CoZHM38dtuVpYVx
boHbvWFPNaNt4EqqVY4Mne55OKbZw0DeaeFr/Zrc8KI5oKJB0oaKFfQFLkculxJV0NhMtRJ1aFW4
YZrZeTOBIEgjDkhQJVchtX/bR75X+ytCsD54GAarDV6rLq0SSTAq6GbCqtv+EgIwxmqh+5gndr+l
bvqheI7cO9t/iwLnzfLNUOlYzeJMYbZDbd6uH6Ifykn05x/iq/Bf0tszD3kGJCnJi0Ef8DhGstDR
+4NiuG30pFsracJitgmdQlSKGdgEl77LkQTyRe0nhZWr007EDUQY3UROyhd0fx9lvaif6imd7JxS
6wiamvZRTTWyuz2bbInwm/38E9jmPMvIrMZUhLwjJDAkV61bO+52fTHZhXkQ1JXkemn7AcH4BXtB
RxtfkezEFixIFOWgyKTmPq9qzUbpS3BvO7RYoDFwW8DSRLczeqMuPTKavsRBjruJMQV9tB/oN+w7
Zf5NPwtANkHb1qV28jFrPnkPRXewtmHlgQfq/fZnLDl7/hXcJiknqROaBve9KBL1jV5WQKWKEBa5
bWUxoQYOFVAtRhuILvlLZ+dO78OGIHnPYg8M3BB8kT1wCArlIxqpcG471LwTj337Ma5W9772Ob90
zm1zS6edx8GoLaSB+vgA9Y192Ar7rsx3+fgii/teZK+SxBmbN7n6lfSZM0l+2h8nAe/Mu755nzS3
J1tN2jWlj/XvRuFPoSK7VCJbNckhsCHsyJh6Sb/5T2OGywDQu8B882Om62iMaidky0MO/qD3Uryb
Z20r2CpoLedvcbpLUA+tK99YORzYXFyPF5q0VbSoSkDWXc5VO1uQU0eOFDSxCohNZoHMQonpZhIg
D33bx8XVB9rF/5liR/zZrtazYc76YcZzDToIvLit5i36S55vG2FL+JY/3DWgN0NgNlsR19ZK2qb7
uJ4cPUrtOAqDMPoZDqZnRGswqMWsCFTi/3jGPD/zrKchgEs5Js+Uol0EJQCtII6h4LraJW6klG4M
dKQ+H8fGFsnk3vZ4aQZBZcRwSsBDg1To0ji66Yp+ABtfoIKmzJNLrfCFNBbclOjFf4jLjN5VREYE
Uk6et1iAxBda6S1WqsrtFu/vSe+Cq8oTe92LipUMbNEvMEAyng1IovAhExVWqk8kTgMljKG4FQNi
mwxN4nbFvHZ5XDPFxUW1mABoyfM0oG2mb1Jch700jRJfzM21Ys5igGL0o3+7pXNXGbFLhVAmehaI
VZ0pXmvWbWZHVmN0fp30M70LZ2nIp72goZbliIMCybkhGUKwCM2S5qV4Kky8SpcTZauQMJV2+WxE
3aG15FF25YTg50gpFOp0gyHkT0ZUJvVvSYwp6oi6PG6mUCOlrRW1Ph3MQQbNdaSPDd3WYgXNmb4X
m9YGQUZpOthGaNpaOxwWogAT52DQJVQFQB5+uVytKc8SKispMibqvc82dT8bJ7F/oVvdJuABuL05
lg5eZIW4kgF8Drg2L3BB5xRNiWabBbX5Ien13sCZFKphDESFGAjlZ1OBrElA6Tmbj91U3A2Jp6bP
xRD6g/I5CkGofUB14+P2Vy2kyApKMWirA9IVjGdc0C2sIWvHKsoDNa5tWRDtQix8PQPvWeWDUMGu
hrfbBpciFCx+9Uuwd1delBmJY9VMQpIHrd9KdgHxU8f+VH7OL10AvfL/YAy8t0ztD8yWAHRdTjHp
cqMEjROoeHZ9kG86avffsr2TP5A9XQEDLexcYDj+mGKr7SzyljFsyT3zK8PxHJvGZ1zFPzUpXwt9
iwvp3BL7kjNL2hCGECCDpWk/pFs0TeMlIpxeIE4B4q9tKdwVHmTeVXRlosX4mym+oqsZvc2kelkZ
3aXFg2hogYmXsbzyJ3ZuQkOvymkejPXdKHvp6GTi6FkgnXqRv9cnSr3iKSqYLnsuTnaWnArZjseN
Vp5uf8hCks7gM/98B3fu1AadCRXKPMjz1gaxiUShmMmgJdEaJdRSyDi3xK0nvSr0AV29eVD4yVO5
9gj/1YXFpQwXjnBryIiSaSpCDGgyOUbpknpD0mcCaqlD8Unfy9juP2dAEhzxddoWL+b9gIlfy5mX
Xk5ZxwE6C0Gfx9QML5dXm6kxFGtaLK/wsd7p5n3VOaMrNrbV2fVb3TvS8Kv9BqnGorYbBSJlj7S3
pY1R47JZrGLWF7cVAH2QiWSMOhY3t3kx95lM8TXdfoSo+hy+9cIhN/EQNVXbVjgAExBrb6r+MHat
n/cNyFuTvRb/S7ImdrtWsMJA2A0QJYgLuTjZzukoSEqfB98k9SdUkGzThIBO72Ua6GFdud+GUqAK
b6n6c1DWDqrFGYHiO7IqiKiwZszLGRlpSGvTHLG+T2j59Hbqbn6nm2ST74yn3nsBFZwjvluuCAa0
5tCtxLWlJf/H+FXBU4z7uqjUOQ/ADgykQnPIxVVoPZtEft2zuyjYeIFhhhDYpYNaNjWgvxax5Oa9
XjmZ6jd47IC+qaN9q18sCEkbXr2mavVVEblllSsPaWhSBOkw88zt3cEr3AQMen77oDrhZI9256aP
wl7x3nbtg3YcnzfFqb8f7+Ot9rt08QJ8St5vh7GvesatD+Ku5jGa+xuzxAdptrxvflb+e+w0Dvm4
o+g46N3O0wJrC4G0T7p9Kg8WvrE+CKdfjWt40cZ6MV1gBXbtNrrL7DfkcxsJ/262jU33TOzMuf2x
PBHg1444nzNuUbYlbSO5x8eCABN9ZvlTojtZ0DqCK7960knzum14L752u9bZ3jZ9fewAyYzknyGz
8ejJ17jlhhpEVac6yASIeoBo0op9PBl3CE+osoUo+t62xzy5nBa0PGF1AlHMwGL880qlpEVP66oN
zBc42u9+AaJZf8vdtfrrQr2L0YkyLRsQvUK8nQsy2qCaOTrkYCjZxQAYdCdLPg6Dahtj5QrpjnZo
E17BhrOtxTtngJiLVStBRS1yJ1pj9REty7INVKIdJIKOXSv+qHvF7+Xq9+1xvI4k0HATITolwRq6
urjlHY65mpiAVgVRIx5BK4Gb1JqM5HUmcGmCW5QmGYpKn2gbGMPoZ02FN74tpW5iSsDIrJwJK+7w
/UDFlOqdlsDW2KqnKEt9JVxDQa+Z4BaEWOmklDrmzgQBwUizSfR6e06u9xImH1d1sOXizys5lrgJ
S9prGeakmqBaguasJjbdOSldLSs9Qofflliv9Puu2eSOdOBtVDEM8zbIQ+IoOt1NZmQX+SPiid31
wNqo29tOLg0jyBJAZMBErUHAc3m8EIUYhVpgGLV50r3JIGCE0sXvt40s1BrZUP6xwh0nQ1SrGZWw
vKndvIAWzE2Pr2Fnz3tHS9xxpSF8eQz/GGN/f3YHSNqinDWraIPJmSY7+Wn9aCfQ1n277dN18nXp
EredcqsGe34IK6MfP8ff1k7gpd36Z8TAoXHphDRgFqIWsUdrVE+YA83qkeAF6NTo1JXjainMnZvi
dtKQVgCczSyGN78qkPCAnfZF+Le0qDgT2XgZwD1CDgVhjgumkkrjJklgZR4FN682iaT4tULe2860
b8/Msj9/LLElfzb/lhWTsZTbNigLq7BDGVLFUnEA7uibQMuVDHBxFaDJHMkvoN/o/r20pbXtmBJt
wlqjkVvEQONJ7zOSstseLe8fZNbgRAci+0oHYACGvpJmmInru6gBKFuuPcEqdpUJhu3Yk43oHlzW
Thkp30G07I3R+Hb7Cxb9ZOk1mq1BYcOrMCZRDpKOQmyDLH0rLbiZHaN4DV68ZoTbuHoHLfU8luCl
JfjxEB8yYXjMhWQlxi5cJSHQhHwaPASMXVbiolEYWUJnqCEWSP4ZorIkmmAEzRwwPuY1RFXT3M7m
T3kAV7MCKbHRI33udSXeI0ryoKWlI+MKSpPnao63t0d5IXG8/DJuBIBWoUlXGzhycIl0hdoNTzWA
7r/D2cvvje0gARXsGi/Gvdb7+ocZmGFja2qwdq+5Dj74DLyp444rgwefb2joWrUww7FHc19qObH8
OMrSIcv3U25r+uqjGzvSLrMsVqnGbRqgaPagyfksCII2NWrVMTTynNhTvqvTn6XlaT8i+hN3XBtI
TyH/BJvQyt69PvoAQwKnDihfkHdZPMmwWY0gCTHQwhgbPzT9UKfvt2dzIWeFAcZPoOI5D23KzPOz
QFR36lxmKumDthl63baqVJTu+hQv/ce8M61kg5+td0kwO8VVc3OG/HxKja0sAKfl3v6W662FBnq8
9bE7AbpD+RdwMZ2j1AzjMUCRWkpcsHCIWzLpYuVCu2+Nb+I6AMOYDL0SdilgrDOXfndCLkXgshwD
Ict2aj41TiUhZoxkxN2xWEudF11ToAYEDhMFb5n8bh7nsjObagwAcxH3YILX70cQ3u5kQyQrmcWi
KaDXTEQNiBzxAP4w0cW0UHs4NoG6Cr2p2VbWSgWU1Gg2vD1hi2PIZF9w2WGXD/Yp52vHTHoah/IY
kDJp7Ejexil4R6dp9Dptmr3bxhZgpIxXClVKQEFYNwQ3hnh5H5BNV1MgjoL1aEV609ulFoHZCoRC
1uxExlSlj9jHmZNGUe0beWvU+4Qa2XvV9bjzGWWYjXbZVu1LmuRi+HL7A69HA9+HZ3ncNZnsDg9F
V6Qom8cR36dPWmv3ggzBNm2gXqwYs1MJwhradMEeauKqiGVsMmIc7lg35sgQqCJMAUVr1wH9+NNe
h5VdWzbJs6gOdAW7dx2KGPMl2HGAxkFDNXdfuj1W14v08ndx6RxKRXKoRyrG6kl5T3f66+1fv/BI
cfn7uagGcpcIInP4/TLUBX6khzjYWY2NdrDqJc/Y/1fsXR9Gl/a4udByonRgrJ2A4IRoySFrNtIr
0X+M9WYEatRUT6PgSa0t7ioSO3ius4fxqY4/qLrWzb/QA3D5JVxcmytdi6pRQZ9t5CndQf+pV3cy
CnP0J/Fp4YiFBgJYq3v4uTICLNe/PCEv7XKxwJJVYcYrzhR01veKunW6bWY/D328Wr9Gv7LNbXNL
ax89jAzJKrFSBHexUXoI1ORNMQdJKuMdvkwmoKzDByuhod3L5RoZ8eJ6UrCzkYcxtm+e7CJpWkb2
X85Bp8iunnymYNl/Dndvs7TtehP844np3/ZwabfpYJQB6TnAFLiOXMbWyZKaRBnEGRcEvfGJSCp/
Mtq1khX7LfysnVvhxpFmVhyOQz8HZl06tRRuymrT3aH73w4PpkVWktqlXQI1H5Bz4hKPk57blVmb
FQRiaHNgmVF+L+LGYGetQXeS0CibRi2DnpBy9x/G8cwmtzN7qR4GhGvYFHsCuFA1bnJamtv/YgWP
8SiNAdN61a2GrLs12gTvwLLa3kFl/PsA1NKKkaVFz2gGLSZeqCP1vVwSYwrh+U7EY7PcjtFdJBm+
HCqnzDALd0o0dWXglkI0oj2QV7jLaei0vbSGQqZQhlUuBjOkSe3h/5H2pb1x3Ey3v6iB3pevvcxI
o5YsWZbt+EtDTuReyF7Z+6+/h/J94hmaGCJ+ncAJIEDVRRaLxVrO8afxbyxz8+A0U59cXz1JEApo
M+QUObAhsBR9wTDy2d5tlvn7Mxogrdt1bUAWQlgbgQliixqi55/nERVIbwEjTT+AntlbAlcRN0lX
F1V0C3EM/iPGTXxExfAWZDF2ZFBPFQHFfWlNW0yQQ4mK3f/nus7S8+2jHxddWg6kCZu5E7NevQwA
a968ssNeG3roD50W/XcpmCjw0K/AEU5FulWn1szeWQr9ufWWp4aQPpyC6eP/TYboQ4JJ80oK2ye1
ZoTlPObRHKiqmpKiObrZEOU48IjIdYtIux7xGt+qV0hBLv+EuVt25/lbcJut2/hx0pGiIz4Da1YO
kH9qD+g0zTc3NLJ8S3q0fCdOqQWHhS0gjei3PZ40t/yUdzaNCrqVipku2dEBGgyqGxhMBCOxcBei
qN43QW3q6ATNspjgenqeR0A/TRUlz9cXXy4KJIhobQLkqYigq1VmkzMS6M9Mm7bIpMX80jLfDp0N
PSHXRcksFvVLwBRyemUQcVw6hNVxypIyC7akT/nDXlV7Ypuj/ifWdCZFcAXjUINmBB4bYNSTfSim
rr116WQr4gfpsoEoGui/eFwjZ3Spi2/SdSZubjwD4wJYnDO6CLvdrB6QnHIVR1AydgPL/SVLhNru
bLTjVJqvP9fILaAW5A/NnBqgvVhucmvXp3TeSgt042yfh9gK+nq7scpAZyHI6RmK99SZkCyjthvq
pcPycBwcDEG3doWRhes7LF8VDyCsuof8nfhKBdvCpI1GpmNUjnQnY/Scr5u+sKdsagNF8YUvsBh4
gJUULX14v6BXWjgiaI7zujEgBvoczZd1d74PvfmxcJ5zA6MgiJ55l8moCKlk6gF2it8xIIQDJdXl
pg+Fvfcrg8xl6AoAzYP0qtOK4oA2ilwhShbpABYcTGvYewBbWpeiNoQDs9F2xnNRAdf+bnTjNUvA
QjssiphAdijPBfGfnz3BsywjZuW33JCbx7ooI5rXihSU5GLE9YQWDmS+ACwrwhwvNn90c6vIWX5q
RnasgPMROkuNFpeX6wYoi7NRq+Uk7jgLHqzjUp1tHopgnaGODtTzyMzn2B0L+1Cuw/rg24MWjWW7
pONgo8bv+Pfu5G9fas3qFKsqmQFB4gTVAMSqsBVDTCV3FFPUIOw10DDhhnlL71cbU/rm58EHHYJp
RP3JHgH1k5vx0hV39eY+MDolE50/1G17qzX5qjiakvNy8UH+5cJ0Qxtoi8nPSxG5dnkwaXuXYRWm
bQkJyD/7LbVV7cAS24JMQMN5cAd4YwnnxV87UIyVDDLzOrarR71RTY3LtfolQTgmK55cwThAgj0U
2YGithesz9NSvgzzgGRG+dStWdoHi+IdIkslXWgmmNmOBG9Hh9F43pp/XPJFewDdQ9ju26dKt49t
VSJJFHdbGQVWn2C29oG0YRkooFgl9RIsLhisTXQ/o1tLhEtv9gYxtQYfgf4sCx0rnbZExHOiZjHQ
ttnUSENmp8odD5mxumFTWam1qiiHudkIbvjiGwSz8hhulGDDPTgsZHrVNR0vv2aepy/rjEhpB+x3
upDZjPe6UVFoS93KmfrCFewufmOUXH0Pcwma/zei18j2vu9UlVaWO5VfksQLuB/6KkfzMnzkMwWh
PBjfH5DGrj73n5YP9ncVgorklsGSAh8LhSgLwZJwaoasLIu5Goxnd0xt61ljB3tTZOIkt8uFCOHY
zLNJ6bb08E7u39AIeINm/ZovPq6z2+sOWb5Jv5QRDspYL87iujgo9R6hV+jG8euwddsPdFUEZLL4
/kInISBAzLmBggmuYEKmtie3Q31wmR1Z9puJiqVWLLFhRFplPYKS9rD6x27G5pXxYG+HbXa/2LX1
5pT6P9fVl/qns73ky3N2uxp4mxm1g4X2jb+KMtazLrTBZV9+Y9qHxvhgFc/X5ckewqhAI8XqAqEZ
04eCwGaqygo5CsQNczjAVi3gJby6/9Rm6KNnqfvIVA2xci90JpHb2pmKdbvr28rXnRVZ0vXgTtqD
Ywdq1C0/2tprS9JlMo9dq7chmz87o8IVS++YM/GCA5rqfgPF6cSbLwNQr/pGFbK8rxLFukoPJUgw
kM0AkCawJS+19NoV0HkNxLh+ZL7c2jj9O8C6UjNEtgYwG5HqGSM9omcCBXMGLVGJmhkOjg0mkY0O
4eSbiWb8VXdFPO5fr6un0k6wmnwau3IPsIdd231jE20ivzKMsKaURNclSQ/EmVqCtSze5i3bCkm7
Mya180T8ZLBumJsGW9R1e4RklEKi1AOdSRQMJKiXulo8SPTm5uhnN9v8ldUYn5sP1zXjv+e3m/BM
jnAd2YNpUOd9w4Y6LJ6X6qiPdpjbeUjKPjbqSRHQKfZMzBhixL4iowO9VveWgZ3Bzppw1xWhuyAE
EMZ4y+HNjr/Q14I8kGD2qw0M19aqUovOW1xq7tNUNkAMmH5cXzzBLH7K4ejnqMqBuF2c5ccwYLbv
VkHSts6Cu2oL/Ai5GifuCejR2mkZjgMmcW9bswdwLaZwr0sXfMj/lw4yHeS5PDC5C4kJstUky9FT
ms5p8N1SwUILhvH+2y1QBSAXCoYQBMKXa1gVJsmsGrC7uHMTtD3cgp0+Wth8qLtPJju2riIulO3Z
uTzhcg9WjA97GuR5eGXZGonarg3d7sv1NRP8029aCQ6x7ZjRaIZRYQ57xQ4F9zsLPrjjeJqD7qYi
ityqbIcQy2O2EAVSjL5wnc8uGTjlYKvwbzrYux61db5GiGVVWMzi7flTKdMC3jPqC8gtCGK6tq1H
qutV2jvtwdZvtDbmQEM+MIRd5MgpjfH0jFmlKXyH4KN+k8t/fqZe1xUWZlyxZW79EMzHsWaHoHuc
OpWC0mU80084zg4lhtn20G8B39CzKpUgNbyz3y54Wi1YmnHmq2cyTjvyqud64hNDcVilUvhEPuhe
MdGlC8dp6ZyqXx0NhzXojhgaBKqOHS6dIgMrNe8zKeIhCpzC09FOAvLtz27WRaNJwM6kJ+32xqyX
PzhKAXIWGEREC43YoqPpDG520EmK6MMJLYdkoUVKPTaHvDoadYuOiI6w43WhsmVEMwR3uLzRPODl
2DOTy5vMgJmVBMDDb+NURHRGtYQ8/YEQpEiRn+PlJnFIN4O6dec3JF3BfzM7+kM+Og/rFny8Lka2
WegWQr7FAf0NWHIvdZnret5M0pPU2w5kePXstMljDD3G5D9zKOM+PJckeL1lxjNcMzsCEw9vC87U
rPAE0m1xeMIPk5Hcvi9VyRdrnboRAoA/nfjrUd9Ac5IrjFvmbtC19K8Q4Qi5VNMncK2StGNJRpI2
P3nNcZ8VkblUFT6lgV5OjJKJgwXWbFs70Rds/pDo/UMFFq4Ct/n1rZepgrkFxCZo5UNhXfA5ZG8z
cDE4JB2KxF7vgywK7CdiJteliC2L7w76XIwQ3Ono3WOeVdJUH4C8S+d9iYbd+MvYWqTZ98zNYq2u
ady7AN1aswlQ7KPXRa2tTaE+Zqe6BWqd5W3NsbIXLRkHF6POJQcxt/Y5ctbZTrbN2j9d/2rZBpx9
tDjePRhdB65QrM2CckF/tPbEUNU8ZbGNg/1FNR7BG5iBLs0VMK9VPg8jKMLcu2l6QTvKBxNdVcHs
hc30tliDYiOkKmFUmedG0NWoC9sNvKe2nYylSutgBGfI6Oh31tBgAGioHIWDlN2VzpkoQbVhsFGA
r6YqZYmXqEbv5XrwTjQkq5HlFy78nS6TMfB1o+jHZbUXFXj7BIvC/UoPh/FLCvebZz5+sLZ8pzak
MBPkC6jIOBuNgul1d6fnPzA1mAFPO0CgSK3GTAMpfm2u0rF8dbynPX9a6J8ogw5IVNvAp6uL2BKo
4fUbBYZf6lQvGx+J2pvQDZ6U4bPsKQLq13/lCJeJHTCimTtisXqyEqcrI1sDdpS2RQwMC8WmRwHY
vdf/mrj56WHQpotkOcZLUY693KutzB22LQieNiBjFYDEGowjGMWQRr1xmzIqsr9BEBX5bFKZotTO
ebsCajPIabuC4K41qxWIgSSlFdpbsh8Bpoz/wDjOJPDDcGaG6OVBdp7hcbdmL8t6QjY6XKbP12VI
HRFaJoHOwbnZxG6IonTdxa3whPObo15G4BKyjCRA39MWrZXCM8jCDedMlrBibJnJVmqQhZmSw94u
4Wp/yPKjZw8H06GKxZNuT4Bxfpf3Bf0261i4OxJpG0IoPwdCkY4iXdtSRTpYnBV4Nz78arx5eEH7
t8q8t7rDMg4VSXPnKfAZRihDVp6QJX3VzGRsP9vPlR3p9Es2JBWmjJgVWjDNNe4WEhKzOVzfS9n6
oqcMhwFoK5jYEsITlJD3baU1cMoBDdrUT+aMcduAhH79tKyBIoCQeWK0lAHsCE1KiB2FgKvNLFTD
dMSO9LbVwasV3NdIIV5XSOZS+MEGzorOUaiEA7AZQZet7UZSlGtOVVVj4oIm3aCHBN1lUIvGFnAL
WkdTFf1kxsMrrmCywzr+VoAbXQLgOx3pG31pAHDdRctKbq/rJt2sMxGCuyST7U5a5kKEHwFo5tlw
7itrADw5MAM8S7FZKmHCyatB7GlojsPTUQeydOmQh9ZQHnIb0Li2KnEocynniyfsmjatBquAUINj
vn1w6I62TTukwMTyMhRrwQpjKsNMqTFaDp9TAz4bmvQuPWXdBkNhdoykNUOeI2y2ugUqvFYjltQL
U/sCVkvM7lC/bppQn4ygB/IxG+N2a83vNrrV+7As+roLEYZOf9eDxx7rjZRVwjEQD91O96jNhuUt
D/ictMcy/VOxemUWuhPJHidq+BkO9zyU9xqhqoFFuW68ogWKUMBDCSGP4a+ETB33MRT5ISPMR0z6
qDJ5UiHoZcc4Cv6ABvhyAQEXn+sb0nmplpHQ3ME80Ie6/Xrd5KWnClgUAJ7ir5v34vDZfVZrtMGL
g+ARCAjEu9LbtwTlARVEmSx4g7/HavkAv/gNnKjy92nwDTzSeuT+lzirk905jYbi+Ep1cTleGMY9
dFwAlwtWrKxhngf3h6GkIJo+XV8p6XZ4OpYKvWVQQ0gyVH5ASubjtzsgNqsePEAMjYXi5pdqcCZD
cOC6rbV2U+LFzJbauc3aRgPFnc/i65qIFf+fVyR2GygAwKH8DRRvH7Vsd3b+ZgYjAQ2/+ij6zDl4
SG6GMqTko3MDWqVIn47Oy3XJMp+HjiofrV0Y1kCG+nKH1m0rNpe6uKDKektYPjEUSZr9Vpv39k5b
9BRkMkFyXaZs385l8p+fWbgx6U3FRhu21yyHXe/ua6SuGXoir4uRq+YDYxBpcWRWRJdQMobmao+k
hW3FgK+O+8qOTb15DCYdU4qKWoZYxn/fwneOPTQIY4hKbEhu9GW2u3yGrQehMT8UVtyfhiZxgcro
HsevNyr4UtkqIpMMJnkOH2GKXLne2uQ5HZE06NtH0AUjJeokWqWaQ5MtIiDMMOrp8j6Y33LWpdU4
9QxI595BrzFqkqDVa4K7Wa/TTglQJFUJ4xKGiQ5OXiy5NIx2L/GU3C2SZsCTQk5hXLxwUvFZSzU6
EyLEf5rrZsi2mAiX2jWq5gHAUYfdWqMs82Nrerpug3KNOLCP7fCDLdhguzUVZtBggzOA9tvlaS2H
cF4VCTeVEK7x2Xmq2oAsegMhZEJmfAem/uzEjq6a3VGJEbIjgQV6zF7DsR2ncC2OBEBgigBMJUEI
UOZ63xgIP5FSAn5yNzsIXhkIAhSZQ5lL9+1/90RMXG25s+ZWj+XyHRbNEwuH/Q9qZDzAQtIKVQR4
n8sNAYKa02YePzSVG3rB96oiMRjBFHG/dLXcAJc4JjYxuyTshwHEicDSoIej/2gw015OER5w/0ch
wpZ0JZ0yn/okLRmYjZz7euvV5RBZMIKe6v9pIjJVEYCB9wX31L5x6l9pdmfQJFfcBlIZnqUDqM/D
vJIIBlFlAIdhdYbgt/hiTT8a67gUaW8rdl4lRfBgxuaXBabu4ZSN+yYeKgPh9OM8K7yKXEqAUWSO
246plEv7Gma8YM2qoilzmhuzOJExOFgYm2tfr3svvrlnTQfvVxp6Xf+VI9hxDhBAr+8ITfcWbaUB
JgOBf4ZuTt+rMHzync56pAy4VLoJMXY7odIN+ADkwr9Vwcv04KHDAV0O1xUT24p+aoassoEUNR9S
FULHsbZxXWIt0mZ/3H0TpCQmOtxv6RhZI94resjst27/1O9D2Ft2cl267OBiJAL3NnoeHNSDL7fP
3hu80oMV7QjdEUWYfrj3ys/XRUhrzci5oSvRRukCeatLGS7G5FlQoerXAQI0MnV6tMvtwZtZUtOP
1vZhcoCJA+IIh6kg9SQPW4z88qFHZO5R5BZuo6XVLTrlcH57+5fWhksfOvQ06hHK2z+uKykxFQCe
YuQRock7kfKljnthFNu69jStFucGqT+Qmx0ouWlUGTm5HGjCJ/8BRiCsZb8DGLs3Bpr6tvay2ux1
XrzbZstPLZ6jCsuU2AZ0+iWLf8vZXZ7rbV+TZqSpN56cMoFWxazwUZIA6EKEsEFmT5yt9aAOQBRY
VJfjHJpW9Qi+9Cey0htMeCiudcmFixFGjrvC647oVbnUqbasnrU2bFEvvuzeFPqqsqbET10IEDSi
PuZ+1hFx464hYEx6czvm9a3/mLfFwR3Y0e6O1y1PrhFSyzrn7kYEfqlRN4yOQU0eqOTum2Y6jxjl
+XRdhNTo0O/xc4YYd+OliDXYPW3doNM4Rc0/3XiXBzd5p7gUpXqgq4yPvOIaEaF3VqZnvabDwTdr
fTP7zqFY/3uwhSvqlwT+BWf2vOt5kPUlxdkp3BC1mxE9qtcXSnpiziQIpxO5eavedkhwzace7Tt0
+AfF1D8QgqqQ6yNrhky5CMfhVJ7R5hT3Re3ddd8nzPUl17WQ7cS5AEELd+k2mzQQYLVhZoXLf+yM
5Bce3lU6yCFR4QJ6uXAG9UGfbZSJoYA+o0vYyaN9C26o6YXeVob28mRs+rNjqtB4ZFZ8LlY4KBh+
pIDMa2haZPc6e9Ns5L/RuJ+rykyy++5CP+FOXZGCqlwT+lXUL9OsMTGLMy40np3ykTof6GZ82DAj
0SyAhdHqTDWEJLv0zvUUwuTcmCfb7CB+yD7s9NO8LOEeTluXbE4bsUyRa5CvKgoKyNigbGMKMVI5
s4J2FqTZwPsHRrxpxxo9NY6KxVgqx+RjVRYGj/GguTy8eCkbhR1g99BjsU8npz019BQQhelz0xai
TN4GCgwBDDfj/4St0zy7GvId1zhEZMsTNFGWqlUihO2hhce8nEcKtg0YT594Xzxk3YEvrbgX5Av2
ryoiRBDxAi3XfVytpOGtL/US7f0h+CNnBP5bDlBqY3P4V5z5VL1DE2E/zDQd/Rc/92O4o6Xr/+DS
RjMSOBBwtWL7zUshxqYNmTZiySxNa+K6RzFEq5xOsff8/P+29++vV46Yg1TdpZRtbEyM70EKM9wY
m5/pj71xGuo5NlWzRDIPi6sINRxgZJggbbkUVWtLA8gdg6ZB1w5x4FE9Qv57UyybzNJMA82kYMkA
LJrYlqTtpjOXYCVOqxJgPlb2126WMQ10VdVbZml4veBYotaBQoHgArp59FuHWrBo9PscyRL6VlR6
inemVBmkht+rETzMvlwyarQDQDNNnEyEIfNnpsfgVL5+78kMAFPz/xPhCWHOBrbiYkRve1obp26o
0D9/7+ZHoGRHAVHlMmUWYPHOCx+vLjz6RHWskvS7M9cp6/MDHl487XxdG6kE5Ek5Eij6wsSueQoe
SCQAEItYGgk1UKo3f9BcB6C3XxKEp3/dzatjvT+P2Ssj9amZfuj0JffozXVNpBfquSDh/Be5V5p2
A1XQ7Jjlp62KrSfnBXnmbcbEWDwsfxBhncsTDLqarGAZeBjHl473cQxPtad4+cgOja2jAQGxEG9G
EYzNJ9M2ERePKwCTHLXBDQno4ffxW9YOCm2kkjC7j25/nE+AH1yenL5uB28y4KIt/XPbPwbIKpQW
amC1CrxddkQxfAZMSUwx2MjUXAoqgjED6Mv6/l4EIs8tjIEorzWZWZ8LEQ4OvADpqhFOLQfUCkIA
NrqK9ZKqAQx+XlfFi0eEpKjsKZunGRKWmoUjapLMedMdxVtEJUS4N63c0FzAmsBnlnUcTD/4AQ2W
Jb5+clRShJB3seecsBJSuiZvYzr7XrT6PYuyqlJ1l/B1F29P0CHBe2JQFzyYfN/OAoF+s5sCg1t4
yX91f9DnZifhDSgi2fBFVWySuWkbQ+8/iVzABH0piepZoDV7VafBsLvx3gzLPyzv/LAodO1pa5rX
2Z1MhU1IzxCf7fRQwPNAH3Mp08DEqK1TUuMqzVD6XKOBsNBqMHO/vF3fMpkkkAOYsD9AHiMxdymp
1Aqg2ja0Tg0nZeBx7IonwA2E2qAAQ5eZBlq7OESnCy5bsWF9BbADoGeaOp2SrI++D/4fmN757xdW
rGtmzR9q6KF7d1Obou06nx+vL5XM5M5FCGcIc1pAn3RqiCi+rMsdUEaXO/ToRpP1htJApJyUkLke
4JmhYTKAlYMI5nJrDJSEGpCG1jizW7i7NmD4P1/XiHtI8RChfeoduQqJNzFmN9nA1nyARgTgbBMB
qYz7tfxrGA6+10Y1UZHXSi9WNP7wFhzMFMDjXWoEEiuqd3ULeRl7ZHXx1KJEkOvjXVW5WrjS73nz
AxQ3RrYrtk5m5eeChaUc5sw0agbBrBiO2r6FWzkfsvqJqhqDZWbumpiWQOslHqkiSsZYOk6zBTBz
bTp67Smbjn9S8kQXzi8RgqXXerevDPNU6ftildE2neb8x3XDUKkhmLrbW8DY0GEYBntaqoSW955q
rFwlQnA8Li2yYPAhAiuFOQmslN2e/kQL3h2DTLmFDbk0N8upMLU8jHVqWvl+AHGnEQ2W98PZjDy5
LknmGvBORLoANwVKn0KUUOVNB4I+SPLXccFMhjHjIeegozgYVj3yQJF+P2Vuf7P3o/Ftn01VYV+6
mL/ki+1AHS3dyvHgKlz9G/YrIy9/tl8+CGQ4ApH729kdc43yOiaOkN9FPiAJ2z2yVaMB0nN6JkQ4
p5q/gEvN8+u0zJdjDgzrZX4qffOxU+GMSBfsTJB5aRo0C3R3qx14oibhE2jIvHhMEXLLAgdgcqH/
GygiCIZFGQSYhL2T1alV6OEw3DPwGjW6FiaKq0/mxXFH8HKojmfxbymxZg88plnvumhmaPcYkvY/
zcW98kaSaXQuSQi6nNFljT/buAHNPC6al6z/YdP5MLIs7Oab60dK1lRkAgmKt45g/Aw9h5dbtKDj
24aDhVo/WhruGLW4s+JHf4rApkG/AbtVIU9mEufyBOXmupxLo4JJWPuUerO7hj2QN/3GDQF0lGwY
H0BH8XpcgjfCCPDlzdM4OV8Dc4164io8l3ShkeEAwAWglpAhuNRdz2ZAO1RFk076aSmsw8SyyGvu
Ruc5W1RokhJZeH3weSWk1JAsF/QunXXzMblaploXuB/6TXdDK6/rUFswkOWxuo05DrnCYb6D5Auh
B9ACMV+GMMDABguHw6mByWnlQwlWXnBWfm6dQ+2GaxD25oet65PAKh+N6p5qc6jTb+uCjLLxxWin
ZCx+WM10uL73EreDj+GJXmCQ2abYfOUuQPR35q5MzWA8gC6dgchVO5Z9q7AxuRyeTcIVgStciH8a
xyn0xpxKzGtU/QFTNyy07XJNMI+13GDMrVd4Br51vy0ybj/8gwAfM1GXZqRpoBMNsNDpBrC+cCdZ
E0+rYyqkSA4OMuS/pAhO2/Ts0rMqSAHE8NIMh6I8NC69vb5FUiGAmeTdS5h6FIs4S+eBu3hYSiCM
NUfPfKwBqJOVf7I/Z0L4UTl7VHZ1g+e9P6OIgtnQ6lNmvRVhaymuBakR8KIUXvtIx4jZZaLVIOPw
oMlsWieiJ2/7FvkDUSQX318Hv+39mRjBhZSbs5l7tpZpTgC0bZyI+6G0tWPnbNEy2s8+yl9m/mQ0
L5sOAG43CtgaZz2LbfMBlHzhkARr6lWvoMDx/BsgieAspxpht+0CmkTjg3OL7tlk6rQkY/e+KnKT
+SSOxo9kIhpF0IdzuRGzufRtYVhlSttw0O76W/LX/Aaqjf9uU2dSxJRl3QLFbrQhBSEoYruIELyx
RhU/jlQX5Cl8NKSgoCCmeVfgxxLKpTRWlKHAswMP/zEbv9jep+vqSAUBEA6xBia1EcBcLhrQ0LQJ
dDhl6qCd+pH6+T/DWAIgLKu1o5NvyGB3uEauy5QdS1xR/8oUTsxeaAtlE5TDlRG59etqnMpJcVfI
Dgym6TFChbwlKCHEq2JcFyTiyypF8Scc63vmfW+9owoX0pY5S8wr4QZAHg6JUkEVo6KdmdcQ0yf2
cU61G2AtNHF22z220XJsqjAPvdAI2wiMfIfiQJK/Xr4MkXV6mRPnJn8cImaGy613bCKcnojckvhz
EzZRdaS389v1VVd9qpD5nLepyEqvqNKyQSzEvhfW8boAWZMYyAR+LYZwALV1ZtTMsBiWS46oxx3c
FcQJ+icQhiZrbaGP5TQ4T/Yce14LWDpFtlIEeeRu61z8+9T4mSPOFpI39gQFzSfvq1eG0x6yb2i/
JC/+h/k1+zq+rg99ERZPSPld11y+tOCKQOsYvkHMXuf2MOsVbYHx0ueYR6dNFxeApVYcGxFT7aeC
6M73cZVhECUQ7kw3a3pc2EOVAvHEqb5lYKT23Oqmm0IS2qwEwKwXoiDYbPG40o/2coMapEvmAyY8
OXHSpix6yJwHsgr/fpBwyIJ6zVieY6LZK5pwwNzDakSr6UU24A/3VXGZy9Xn0BU4aQb6bwRX5RRF
rRdTA/NiQKfKCAA8i5BkXws/JNO9dd98X802tOaDOVeH9d74qG+H3HhskbGZVS1aUs3PvkU49321
aTmA8wAR48be/veigUSovWndsCOq6rVs1gVTjw5adpDV5WHgpYumAFYNnAVT9pn+1FQ+ZnbGkBj3
Wn/KNu+Q5eDYHGMv+NSVydrdbHYRmsusyMRKQ+/zjxBtrytRDTAwUo4X/HI3w2tFO7vPw7IN80/j
j2CNjW9VuGHg4RP7pJr9k10Y58IFOyvQ/wJAQAz/AwU7Xt1vKFlFbFC4L+6dxNiHg9ZbGOrBIovB
YgDClX7doeFwSxH4mqB8bU5L/V230nl+RWvHH9xQmEN5R2NFdkTM+oFdDVRxDrYVnYt9icokuj7L
FnkfVWeCLIMKBELA3fOkLZ4FQlSXV12moQWvShsyR03xsTe8iFfzsrKLghlDHPDSeCR+vO4UZW9x
C71TCGJQBkFiU7Db2iKVVxcYd1274NDvNNrpIRv+WQDZnpIquA/2F6PZT5UiVBYpU366SUQyaHxG
NIhqyOV5MfSis+hiVmlg/l2ZKwqJbQKw83Bp75oij4EbjV6uLRxzF5xre+iW7AZvLEUmQhZ/wIr+
/QjBWa1ZU1bMAYCA7n1Bx120AKYAI5+3lacwI5nZIpZCmxo6RQ3s8aW21lo7/mTmBNrG/njYX0ca
5nNU/u3jLCreB7J7DiUFjIKgLw4UD4LXA25tre27i6dO6by13bBEhVZ5imuOf7B4Dj3coRiy42R5
7+zbZ9c4I8te406B2TiJuT4VfWK9tkUKysZJVQyWefFzUYJfQQMc6rQdRC1R+9lI6XOHrtHwD47B
uRDh9NltsROyQIhnxt+mJezqcI6qPTSrCFOxxdN1cdLVA5MeOLUcsI29H46z1fOq1q/8HNIyT7/d
bF5+DtenfDWA0DGHGVOYucwzczRxPq3F2S+EM+75ZcV7hOA0F6uMmj67Dyj9kQ2Z6vKXbRW4NQIM
7vG7X4x9NjfPA6IDb2S0hhvHmOO6vtvH49RHRnFHtzTvAczuPpjBZ84muxyo7t6wGUQfn3JD1bMk
OwZ+AIwC/EEkJhZ313bRB6BfAfPM6sit741VUubMUBw22cHGIUMHrQ/fbYtdayCUtbYOsJLpPmfH
gmpJU6Jdv2BxsJbh2JxYPz9VXqe46GUbimEfEMABDQxvGsFaAYWD4Q8UQdICPEhAe/A6EiuvWtkC
ngvhPz8zUsNobWNBD326D0/d/tkudsWhM2Xmci5BuAOyHQkbB5wKaRF8aN0pzjCo79TtSQeoROPt
YZ3zZ3U9aaei/lCRew0RKwGfc0+OXT0uGHGzQ7zyk4WWaOP0HqolAR3cwQavkRE2xnAzmgevVM3L
q75auDTINmgYnuZbTtKtTfLVDzP6raTRSFSuT77PHqio+NWBU3W5BQCJAKtogEsSSADoVypDDSlF
ahyueyPpRqNZHhPtiAIw0HApZQd+wkwySCkGsGoNZaSRx+sSpHqcSRA2WmMGSPpGLBmIuUNUgiK/
SNtG1Z4klwK2eWRiUPt2BD2m3Kb1xHAqvNWLZ5R+eA5r3Y7XdZH57gBs2/+TIuhSl1lfAHwAWEf7
vZk5cbC8oeg3DxTBaNzouYKzQxaigMcNtJLoiEEWX7C2Fsi/dh0AK6RsHpDPq1dyPwFlE516ueI4
SpcPbVVIXwMd/zd2kHLISMOy9ScU5YaIIVheTEOF7CrV50yKoA9U3VuPI7uCZSah0/bkz7yKetpB
Xnx9o2SumacYwcGEOWX0/F6ateeSYfQybBR1S7iTNuqdyKFfMarR2SQx5gQZ0usSpZ7hTCI3nTOP
WTZerhUlDhJr5zgzzcMW9Hnoz/lNOxZfhkxVapGaooPOMs6Si+knwRTLltQ92aEhaYYA08uDc7O6
7LZpSBf2NAebK+zpSNdK9ViRmsqZYGETCyBhrmWDe97lI+bTvWm/YdBKsX9SIWBXAnmrxXEKTWE1
0TSX7RnQcrPAOqIjlCCLwlxFJCbdMiCHoYYL7+eKIzB5VjDMisFnoAAaTlZ1u34JAB4+2u0xIJMi
aBZZifijxwaTkwFqNzzy0CF+qZLdZDMbNfhBvyvDwthvgFcZ4KU1oyJOw6KNinv9VIfgNKFHz028
/uN1A5UcPnSKooWbU67Znph8K3JLMxxKCXJTSL9befe1L/qoaxcvyvJWEaRIhSHZigksJK11X7i8
vGlYKdEA+bLoWxOvA52jdqyt2AdwWoKAVAXcJJXnoz2Zg36gWi6eBuI7IE4YAYGwWhhwnY0TJxjW
9yYxy+Lv6wspsU10WoOZ0rAQVPtiRrnufbPTcfhQLsf0QE5XpJUwHB/bXVYpjEYlSnAqDLRGhQbo
nNTIkAEop9BYq3AwVPMqssQsLBO+hEPqAnlWONNLXnYbyguYrXU/liEQxGPyidzqYfahTbtoPjgn
LQLLzu31hZScvwupgpNGWFBptc4jqaiIvPDNO5L4ugR+poSXqs1hhxAUYNY1eA9Cz5yyRre5njzM
aQ7LDPgZ3T9gKv+v6zIkVw2uNEwHc+pn+GIh71YseeN1DiYn7R68GUABudNzkuxtYjEjacv/R9qX
7UaOK1F+kQDty6vWVG7OzXbZL4LLLmvfd339HPnO3M5k6iZRPehGN9DVyBDJYJCMOHFO+gbqqIb5
fmx0yTGADIEco4iOedSdb4PJ2CdRngsq7qHoy4qr9wR5fIa2PgtHDIpb6LBDlgYNEyQYN5UrJWrw
gNo2fm3EGm+z/klaB4rBMs9U9tslZwDiF8ECzEcCoAu3I0rHVmbYCcby7CXVJDt8FyJP76PUAKDv
X0weuoCAmJ95WEmZpaYoKhb0IhhXlAs6dItZByCs1CiqkabotDiqK1PEY42ZErxxCmxgCPmB2fa9
70+j+lQhT1IWtIN5ydnReIJgi6wWihfES7/tijZJewxL80+dDKRnLlJO5aU8JY6ume1TRfoHDfG3
ixTFfaD0As4QdBHrvlbizgslrGo04oTRw3pywvRLQvJbY/9FT+zMtYinvKiiuZd0eIGR496P0Dxc
CHr91pUGnvSPvWLpCBFACqQiYCC03yUllT6IkFEDL9aYXJIWuuV5vg4jzQppZfClzXttiYi2XRCO
bSSDdsZvqsLgQrnQI2/gDVVKWEoApJkiQqwwqdGQ5+AhKYPvIv3uqndVpICalucNgRxbF8l5mdi4
lZxqSa5gNKwYGTkzi9Sts9y3w5ZyXCyPBaCx+UWMjl/Sv8simaoCY+kHq8tXCS4vlMT08lD+sUAM
RRUKvxbhaVuI4P4GZsjb/JvuFiCS/jFBXGy9qS1bf6ZP8vi3oNCr7mOiHXq0eSJiDqhUsgBchuAO
KFzRljRLWz3eKUtBDQR1M0m5guOVDDRyMQbaGILtA6oSVVvoXrmLPbdXj1+P7SwFtGs7xHJUQtxG
cQY7HYQEwK/KRKnz9xZAio0Ei4bsKMLabTxTPUnLlQHMWRVnAg8zCi+Pf/8HpEleQK4NEBc4regZ
3otnWoVEr4Xa4q08N1Cg81fKdO7D7ylzI5Tf08nqu8IoXhtwNE9GmbyPqaZH68h3CxP8wgyNAGTJ
R0A8jbZR3PcA8yIGPo4MVABVfJeigpGW+TP4RyoYd2n5UM1CAQ0kIzhriTDXl8KgdIqGsy+D1h7a
DkSJsl+XCs64ef1jghiG5/OpljM++obTaOXzuzHqDXkwgdR/8iKgzwWP1TmAHofy0lSqXp7j3JRG
xcm52BSCkxRuqoKGa1m6Nc2YFrgVUAB4bN361CgUXdy1+CZfyXe8fA7GLy4qN3wm7CtBdCHYQoOp
z6O8czLAW+Z3z9xrRkx0wk58B0JH8EXkB44r7UL5aueMdLqR0+fHDr2EPxNnMDx2C/RqefJhV3hT
nhc82LOgBbrOtuxK3QlmY0ubbsWbkKcyUks+h7vmafoNmkJT1AtjNBnAehpDNFNbcVhdpvWoL9Xf
rz+KrL8PTMrJfoyP8nhsIjFa4doNSWxxFbKqE4+12YCEUmx3wygaahges3o4qI36CqSv/Xh+qJ9C
xCxURhqvFnGEME/pilnF+3Tt2dyrtwLv5DZyWjc8P7Y4Ly65+Fh1NGSiqx1syYRB0YsLfpjPrBbd
rEGv88NrV4A2nJI9WPLqazPEuZXC03kmwBQP3ZkvjTC3cAjHK8SnhmJpqSoNeU7oBuNVhcYEkuiJ
q8ROiBTUMNtSPGtS9aX5zUZMpEafwosqmnFsZYA1eJVicpVMOduWAiOe9niI4EXH4VS43b11y6R8
CY7fbSw43qQYZRPYQ05DpS/tWECzAWUAEBIpSmI2fWEUpDICpg+hQpejkgEaM0MzLVokik78DGqG
UqpaNIh6LYi74SnoPLsdFjJTTTPImNPAVV0ptFOjgjq99dgVF+fuyggxdxzf+yBqFoEaRK2mAw1h
qb3zKmWHLZ0qaDX870jmj7h60k9BBwC2LIVbW6cs/Q81A7mVrn+aiKNtUStxMf/0aCVmqscbwYkK
INREs9myf+pjdpg23C/BjlzRwGvxADYE6GY/N+FapUFPhHlBHn0LcbJpbIXHjoZv0QLT3wRfgSH9
kmygplAJTyxvLWw5GwdbZvfboNkMDjBF8UHcpG+DlT95n+lTs4/tWB+eNYANzMfrvHiruZ6oOVhc
rUEXTKwX+PAmhDcLrLCIB5YPVjsLCr4pkt7r4k1rdBUObYxu6A7Mvv9qrLAx2JVCeRTQHJt4kSr8
yIfT7NgpUlTJS2hGbkCBLS5F2H9Gi3P2drQMWzQBVKjg1ma7k+1qR5nOxx6NGtzt74dSkrMSg6Vm
Lcs3Hi/V4+lBv8Dtb2ei1+fSvFK4VX5CUNtgTZry1+NdL5HYJY2JPVzw8PmyvGHTdS+vOJVSQqTN
0PznV/7GyFPbJzMcmenW2KN6zdFUI2jzdBdVvAAVnHmeEr0TwAsK9YSvGOw9yG88XpGlwjcI1/9f
AEOsuh0Mh2PP71SYMr18zxvfANq+RWa8562Lv+mfw1L/A45G3o4P/GbEa9qJf3XPyYrWtUubUyLA
RCzEzGNAQraTussH3NIC2uV89tv/HcJwebgd6MSxflW2OA5E4K0FPTa5l8ZBBfOJ6XXlKXMezyvN
DYlA0ENNTagSHNzZ1h5eW0o9Y7F6c7VqZPJBkIO68ufBNF/jnjGGc+wkyESNOm8UZzzuwlVV7Pt8
N9KuCou5+WvLRHjggyofuRIDy/XC1PCPbdTp/op/q93S7R1tj1a2HoJxFD+d5+vB6v1Aya/2nNgF
aA314KYTuJFVPQ/tWtI7Mxu/BfUctBRnoVkj7ielMjAMCJ/DbWWia/NXt4pd3+CMwPr/chIS7TAE
jDiE/BxIGLMMCjsWEquUKefF4ligHoIeIBT60EZx6/eJ0moFEm8YC47uYA00mWAFg5G+jhsabdqy
W17ZIpyjCrJA9iPMG8sAiTLwujbx+jAoTqcBLlONEEn5xeV6kKTHsFUAhE4cWZUcVU47vYlpAPDF
mHL1NcRpow580IwqjgIl7CJjGpSTWAhUtPX8K3eeeWWF8BVFHHuPnT3T2yXmZCsr1ha26hbXjdDu
bFpD++LJcGWNOHvUURhkZItx+od6ip4PV+nNQvk3l9orI8Txk/cxpw3svMczzhrL5zFlKJ5PWxri
1GlFqSlTDRa07D3tNzlLQ1wsP9uuxkAcKOhCCqS+hQVGeIla0fIid4xaO40tYEnCfs0FnZlD8kFF
xvDxrqZtOOKgyRM5YuvZIdLvcJ06hcVtmGcRmR/3sZ3/sdt+MI4zvJaMiVU4VIPmt0Cj8jH4f7NW
knkjbOM2NIohzThTZfNRwoMuHnsd4s/9MeJUCAqXkzJBaiYXilXLc1noeFkqoxu2CXEcaplAo1Kb
B3y/Q/75TmKHBB2qvEiYIAJ5tjjgPl4VuuXzh6GnzMji1RivyVmxBO1Cd5lgbuJlYe4nqmLPQIeN
7o2215dmx/yhTP3ipr+yRAQ6tgsF1R99oLXrxIhktM1ou4i5DKcGnYzPIgQqZEQ0iG0J3Pmx6cUx
QmRbEvFUB1kq4ddSrSVMJqSQbORTPYwETu9UzZI9YY11pt3XF1fuyhjhysLE5l07oGslCKf3sfcF
V8mGubwWsEbZoVVqhL6ZrY4VLSG8uIeglwttW5Sx0YF/e2hB/bSSghQw4cb7rSE7GvZPI7/1e7vy
nyKgiQBKeTytiyO9Mjh/0NX9IpE4xgs6GBzr3gHbMfBK+wFsOAGHKpIkmcG0fmxwjqF3m0JFmwXA
PuizItdxKotQALQHm/c7ErL1yNUvMod+oMdWFo8L6KoKIjSCZ1K+22HlIYT11KGOtrYCTb3BgeZV
BFV7Go/hYiUWYI15wdBpD5HvWzs98IKjkmM0GRgNJnQu8p956IxMonPVAY2pel4CSkvDpP70yZGT
CEZT+AcaX1GCI4YXtkHeQTBl7uAbtuNKXgdOv/Pf+5PS6+0xPcouTuHfPKNPm2KVHUc7R/q3PZet
Xj0j9e7QXlOLIfn6g4h5aPpIjf35g0ZDsTUrthQjd6pNZMfPoh0/CW/RcaIedXP8fDQLxGEaJKPQ
ex6Mshh/dPjtmZXFOJPBbT/TA+1hs+RR1yMk4o8CphulYn6mPLP/oLlMz6zHPvsjEPhoPMTmn2pR
CsMeJlBs2mtQad5rtbFFpnXDH6pTuSqMdoUgZHNr7813q3Xrsq+PP2HZn68ciwwHKZRj5RafkLiS
KTrxutEr3cOrl/YEWArnV9NJPuS8ivfSWIMh0PhUzbEo1uDBhmDYy+MBLUWbazPEeQVg4QS1M4Q3
JMpZXTBocFOB4hbkXaTzp0qVM4xDeCpXrTWgCOMZxZu41pV9vhdd35rWgyOcJaO3RzN0kkwXrex3
ZE/70Rz2wbZ/xb/XvB7/DlaZIVFuBks9XgAZ/jdSkG0u0RQFyGHi+8bspQLwbycaRaCHCSSXjHCf
mazy29M2Mp4pjyd+8R56bZgIUUPtyyl4tBCijN5g9chQNqKumqnL6ypl4yydYdemiOAzZV2ZpsXs
S5bkVgekBaw540kZEM2ViGjji40ArSVY2Q1fh9gd9FrvrA4+9QcyG672lFJyHbRREQGn45qxDAPY
a0zZ0uzWnMdFU4WgbUMi5IhsoYZaByMTpzP7aR3DxuN5+wG0PohqJFhJAu8PhoFuZLRvIitdgC7d
yNe8JZvSS/HEum1ndLtsP7zkCN/t1wckYB5/weIY0dQ5l2UBWxII99CmkI2UCWe0Vh3RE6sN77Xw
rLSUdMNiIAB9CtoL0RYLJpXbm8CIRiffSxsAzyW9zFoD8myRZk6+QVWUXj5s0SCAFnrcOACpvDWV
g0kySwV0CQhnBez3qt2j80UNXwaOszuVN1CC1Vv0XiitCJ4hNM/tpPQjBQPJ43ldLLKiYQ/dm2ig
g1Tr/Fi4ujtGbCoPkYchc43RF1++bJeF1UFV4lfIvlegUpKnQdei1Eql7SSsabjIJRoFCFkCw407
HjdzWd3aR3BPVGmY0emFaLTxpzgOugiuyKxf9d9pZPeQIu1dblgP2hdl6IurDe6xuXEQWFOS8ZlV
A0ksAqDIebXTEVeH/C0EZQJ6kRhxlbes3aQOitBzcz+ujUYjHtmm1Kex0Gd1FJqW1nwq320xIA6g
CwaGaFBs3E5EBgU1qUjmXrQ4U/WkYs5trp3DBnp6GloqrSiJAr0H+hsUW/EbZSrmI/SRceKIjZui
qpgCHRcQIjODiruIwlvnb9Hj4k6RuK9bMKalvpV/B/9CRUAE1hcVXODNJcjP3g4bWQ4/b1r05UD6
pVF3obrti6eBxta4NLlzA4s6c+FixxFenuVhJTeyhtOl6jZ+mK35osXIyksZ8HgtNR9Txf0CQdzn
43ld8rBrs0TywKsn9BdNMMs7DRoT/CK1GC/TPaXcNWNL2cpLZxtA+/BkDXS1QNPfzuQoC0zRTJjJ
uPiGmGCOfluqctTSeQbeI1CtznuWJ5+2tZgEAYOEFzzDN3LhDbc+Mc/MOLLGFuxAOUcJ+4sZexCy
o9aO/C86BYgwyfJl/p/WnEJCZbT+8EuQ/5e1nlVHbdUmjF0EqDKha5rVUEEIVyWPxG0zWWqhfhQB
SymeLU4xOmnA+wLVAyBFbqe4ZdhEZAKspyBWOsM9xwI6chVa/93itQtsPhISQSBGxPv61kw/RgUf
qwz2BHhdBLdtYp2NFfRFdmYXWSBdEQsjzAzUfh676+LwwLcys+kCp/5Tq746C7xpktKgiaCC16mz
3oI0yGbvUdx0cXRgnJAgKQQ/AuL+dnQ81/CJULRAp4dhvlEzVjBioQ4szWMjt5n4xkb+U9iMBf5T
rr4JfSlvWmTbKbmoJZIPoK+AtJ2he8DJE3fBpuoijUHGcduNBz82q7DXoZqoC9JKUax8siRG2EEo
qpxq08+CN15ceeKOQRIin7WsG3/195N//TmEp0MbW6rQcAOoqRKtWpC+TMNzxtB8aykQggcTLexg
a0DPPBHoISWc9X2JUyatFUvR3seh2uQKmoNlkDjW/l7hS73MaSzKhGMBZY4kx9zChJ2sgaKKiIPo
964DPo3CE+fLB2B1LD/+YJSBcqDPu+/qEJutIFuE35/pV2fmxFvHAldpqcW+Fp0g0/7KeM0eHVK0
nBRxD/2PDRW9XyDuBxMA2afuCVwHxXcmOuERYXTBJu3XKuhgqu7y2BsW7YD7R0NuGbIkpHwnI3hN
BhhifGqixBz8wFbDjeiVrhJS0EyLk3ZliNiNw+BnnAdp9BPb/Pay56l6fjwQyu+T6p0AU8ryNObx
SVPi3xq4XTWZVvAk77D/WZR/xiASCw/CvhwIyzQ+AWmwq8CDgL+4DdTd8Gh1ByiLGaWId/njgZFp
ljurxJ3CK6WEERiMTH4f7PGPdxBdIAe33uv09tjSwu6BD/zXF0iSZl9mOhknb3wa1NpmExVtlWFr
DxpL6/wjgsP/HRGAdDMbL/oCiHlEdhSIy66KT1FioIUiArWSXqW6uM0ceuJveVT/GCOmrwukDIkN
GCvUp/Sj3zO+XpcQwzEzHVrzxrDLkOE027+LsndDJCKRH4oj3zNlfGrFYjtOyMcBowhGLRqFB3FR
+rHDyRouY2DNmIHEt7HIKws5KDxFPSYef5jwjvMKCWe5vB6bY5O+hdR+8KV9xoPCAm2UuCvhWLs1
GEYguoOypnYU+jOnrkcoaz72wkUD8/tE1EBMckd+wrNdLYMNUjvW2lZUnyaf9sRfmjJcPlBTQHAF
6wARiVoJPG6V4nnHvOENj3uaSejDOrUBVgL2TixZymOfvAD8rBGe3jygsf/pW7idMq6AmjhfBswR
wtjpqMuJaLbhS9W/FN3opoBqlGbbnrUcNaIXNtRzMdU9zZbKwohySpS83wyA9aMwBGYCnGFgp7z9
lDzv4rwsBuaIPm5DqAYrhe6eFlE4EMhEIkYMiVK0bqLagUZtvIVuzSRMqZReFvmnze/xFP2S5PXk
SEA5uuGn6Bl1Qa0p3EcUGcptGBBetBgVmbkEviATAykJT3KDFDhiSTk52SH5DkLO9jM7pKXCFoIy
2LdxtZkR3FCsJO8ACsMOA96w4SkXJKMOUkfUXrVPKTAlzmi5ZD0pwW5Cg93jvbFkFqRmgIwjj4EW
UrJtIFKEHMQrXXiq8Rw0ZRVVpFTrFMsTqv4UpWXmKlqPPErRB24cltyzhke+/fgj7n0IbzJVRLcd
3n+zeMTt4jJdCumxegpPRTiqBrS/sX2anHELyaOxJhPvWvgRJDfmaxYPTI52x3SvdGPfcWyUnZSz
X+v2sI5O9fbxaO4959YEMRqhlbwk62YTnK4yVtPqCpJymXqcpmST+Cs051t/bxGhE1yTSL7MhFy3
89f5YaqGbJKdKnCL+fqk6Zmw9TUzb41OFHWZVgBcGuG1PSLeCVLGCbEEeyIy6uykB4XFS9YUr2fA
ZHLhT4+HR2Ycfxbtyh5JWuAlxRTGIewxnKE2H3KlS+0mQFt/U6zS3OiAOgjdpswRf0QjODbAH9ME
/X4auG+v6BoUyXmcUbigo+Nl9uGrF2ZaJ2wXK152kstGl7bVuO+YD8/fce0lzTdt8VkXv7VUV78H
7tjkqlU0KCe9xSVrCEO4ifNcT/x0PVUsZe8snAXzh2HxESHRjkc2SrSg3QiB9ceHpSbjb2V1m75x
H4IRKDr72z/XqV450q53a5uHjjAlfCx4AoyjgwG8QUjekIyqUZMAlChH+YlrNSQvzBbh3xkKXBrQ
bJrsFMrWun9bYKx4vMyvb6BNfh7oV4uQtSgPVgKTnQIxu8QnXsVFKH32i9iheNxCmJj7+EHxg8cf
hjZfKa4M1XXVjBGf5Ke++RDFXte8TW9iZ6XW2zcgO98hUGfqpZaQ58gBONmUlLfNvbuhwRp8yFBa
xKoi1UB8wNgKbCjXrHgqrWKb7xNXPMpHfh25/lp1p6P2Hpz6i+QA2WNWhubSNEfIVIeKs+DGPuHu
kgoB8hSpz1MGVpSuPodlCLpCE+Tm+NcBGnrANz1pIxoVO5pk8M9L9GarEbZnL7ia/KrwswExXDzx
RuYCngk0V7PJVs0KjQ+bYRU6vivb6PQDTzl/FA6xndv8incShyYjfX84zl+CjCSYt8DvxpJsdn3J
ggTbxyzI3E4sPkR+jWeTLrCuxDhCfmokuwfJG8X3eAyPHD6a99HmPrNYoVfmdvilXBRDGZbSSdL5
bzCcQqV0528hCXTw9PyJhsC5X2lcNXCTxBUH9xwRKpK35thRleuWZ+TTr+TJfxczo410+anY4bE2
RSZLucjdbSygxHBTBG0rICtz29OttRjV4thPYu3Ea1bbuQn430Vj1BlBok3joiUQFMyapRgduYPq
rqyrNk+0U7fqNt1rdi53/JuHThl1FT9FTm0F2+yPWFPM0qwS+yYeExSsPFgdg2/vyPTf0ODSG0cJ
Klrcn3/pxk3mmbwaH7FL0rby66HGTBYVeghefQZM5aWst6eKBQ7c0MYXPnhHnQjuumrRx5TRMtx3
rx48tiEt8lPcR/Ma+eb2CtQ1gYv1Tq0E4LuwiQ3fd/by8+PtsDDMGyvzbrkKBlziFWk/9d4p1e3X
v06EEEMgnp5qmzMsCyDxqd0Dsak8XfqD1+qFjkS883gY9w+Y2ZSCUC6BqwvHNTGOMgHFLdML3ok9
ssjAf2p2dvbeWBeOH4WG96odaLpoZAUCtKx4SYDaF8xLYN4Dm8rt1Hkj64utxPlnZuVvws4cNhqo
v9epfW5X7O9qp+7zV8mUTMpI5y1MOKYMf4BkFlhpWGSob81KSNJOgRgE51S08V6pDYhKCGDQF6A7
Udo0od0FLwTlNDL/CJiz2i6x4cpK1co+C4Mz9HQcJdV79GM8eanOUnoT7q4eWDlcs/DyBGwQgYu4
88p5nIUTuKzwbEBD3VfendE9r48NDbV77yhgQlZhQpnrGDOP1e30VTm0xPw6SM4ou6mO/Kdi9eA1
eGVwGmxDO/gjfQ1/B/UACvjWIrFgA+/5wDn7yZn7zAq9e4VmSY1yqt7RqjR3wZEwRDik2A+lz/oY
Wujrgy6dFEi8C6vH7ncXLwgb5MWJ75SEwxFz7g6ahYvo41+nrg7hbqCwVMtIwM8Hl3xfG5Gp7GN5
1f4yU1NicBPUAUagmJy/+GY/ESMiAn0H/gK/nmCyt373zwlvALpytNRm7RlfRwj+PjZ3d6MnrM1r
eBVvNbablGoeYAn3S3TvAPQ+bnvTTjuItIaHJVsaIgVYuXiUV0j4Kse3WsnVPNYq1wG/Y5Bk+Rxb
Q13NvWE0lML9NAKwAiPgiQD6VyOleYJBiKfej/uzygTRUxv1NcqxCo1q594KQgOI/lGIRL0Ir4fb
6WP6WgFAPRMBf0gMVn3y6svj9bn3bxjAOw/HCK5rd1qrojQmScS04hnULlyDKitjhOrbYxv3d0Kg
3K+NEF6eppNYlv0gnn/FH/CD8BTYyWv2In92H/HrY1v3L50fW6CKRtcIloYM4BnQPaDZm8RzYw/x
u/iedTre1JrwmXqHOHalYtCTeNNDgQbpbu44s55WL3XlamixaPV6m9A4Ne+j1Dz4fz6IWMJemrho
TDjxXL6ko5VDmSgSwdwC4jPBpYx9jqy3WxumAB5CQXnONpJZTaGY2pqFlOB50xu/NPTzvYvWBBWa
wAyNwXirLx8f36N+bnVa+9TdqTlP+pXheWde7XK/lLO4CQRIRT3HMnCR0Yfv0qj1SYAUzpVrI6B5
vjXCitmkKBMPI7viXLi/PTd2NOCwNAdE3PbjqbzPERHGiGMTyX9kZnHdPXfVikVO6Ek5Cb7u6M0a
7by6f+j2smcytHlc3in/nUhA0W7HmOSTNrERJjJ+ES68IaIHnjsqO2aHXKr1eIiz3/1vZwEO4daU
VpQJFyEqnM3y6HYvDCW3cn9dJGZwDm1XPqFwQxs3HvyeP6alEfFmcBhTswVNka5YNXZlaqLb5XMa
LZH65p1XhxgbTgEN7JPoPEESi/DHQmB6lHMD6VxtwYKx8baN5T3BT5x6Q2NvXlqya1tkxSLS8rSU
JU88s86wjUz98yAZlZVvh8Pj9SJ5iWb/vzFEuGSN7h2RCRWE6nN1sYVGbzbsm3jINrXZmiqgu9Uz
gCKFzhxq/+/vKbe2Cb/sykGAFosmnqvA8jfe4aBPDvMuOdO3YPiBTjW4EFBuxko4Jwix/TiuMKmS
Ptms1a00p0KzN2VGF07XGyuEi6ZFPqblwIjn3ojc7FDu/FJH2wUmVDC652DdvtaU6+TCYXBjkTgJ
geqtMtB9S2fVyfXtYFH29N2AQPSAtyAUqUSkRTgSLCHGzQAkrQh+KBAacMUrCKMoU3Z3xMwWFA5g
pRmkir9vd3WoJen8NFTOxS/2W7GjCJuZqfXRTnAHt2IzoF2R7zwBqvbQOcGDDAkKyG7Of34VRqow
l9JQ4PwLCJC4C9rWITmFzQ1BGyWy1QogBwkU4KdOC2jB+C5AzpZxyQMoGBlihey6CoTQ76Z08C9K
7qp44pa4s/btF2VC7563P1aQEwbjGN635D3S8/wAUiQYn1QGthBaFVqOmxqYA0esJ1dWYjNxuMZ3
HptdmlV0eaEYiSQCaBaJZRSAqWkggu5fgBUyJnmHgplRQLcuDxwu+hSSSX9s787vZ6p5dHch8Ylw
DFWi21VsBCGohJEPLuOatfy173JWT8lx32dXZxvw/pkWDuzlZNkvZYZQCzsxuASuuB62w0Z2661o
A5FJ2cT3RxthiZg9TyhHJRal4FLZDPi4wL69LnfVKjYKC91Fx9Dl1tC8o8EC7i9AhFliEmMI77b9
BLP9OjiEK9HIDtzxLdqXrmpT4egLfnkzm0RszIJ2YphcDi7x/uJDaO4MCW872pWrnDab82zdHNbE
sIiYWPKs78UehsWsVEexwbD3JVnSmrPYVbBjKBe7RUe8cpJ501+Fkz5VhSDJMKxw/8S9Zh+5TRvP
fLe4Hw5oELGzAMEjMauZoCVSzArBhTV6S177q2EF1q8nJEAeb6n7+wDmDSUyIGvmJ++dvyPbn8ux
XIWX3Jps3pjMxARj3kY2Y3cyBAOb2QxtdFCuXiiG711jFv1B5Qx9Iaj1k+9soPFlxQNG/sf9wd6M
EkryrTjihsZUvrClby0RqyUOXOUnHSw1ZudOumcX1qtg1Zuccm7eA+fQSnM9pNltrtwi6PPQm+Yh
CXg27d+7w6etmtJutIOT/4aKGO0YpU0hcaoVYzQBow57IyIVYyhWi5YopFKp7AKLhkAvBfS0jGYe
EqceJqlYgr8/uiCficq6ye3VJ85CN+ZZPD12C5LpTAVSCXjQf0wRl+48nJQEaJvoUlrVNrFLIzHf
OzvV0xUUCld9oY8H/kl9Kl3ph7JrPA2fX2geocnM0r5Dnqfkai2jFKd62eA7+nXictgZzVY9ovDF
GqOV2b7lO6Hb2+2v2E1eor3mCEaDNlTFpTrV7J23keBmQkgS40AtVdww8SGF2Zi1PtUGc2peP9/A
tr+rnND2LM+K/hrLNTeFQUBtBgDzEKAgtkyc8nknQQbv0tkANgjbwJg2k2eoJvtUbpuPtREdi135
ytH4Mu4D661dYgelSYaWJigLXfwPcc1teA6FZJbiYveh9dYGsWuGIggBsfrZNWgG13/LpndObdoR
MZ835LKhAwc0+BLw2LjN3voPw4fNWENb6JJJ2zo6jNKXN9KCN8l297NZro0Qx2vhcUXVjjDCOuLa
c9h1/1OMr+0QyIrW8ZzaqVbcerIUR7ZzM7f7FS1ddP9YgMTYzLQ8M2JKvEh4yqg1vgAG+eQig0p3
EDo9jo3HIWFeD3Imry0QPpG0UVRGfJVcOvTwjcU+VTOjGy0mhlzrSWjyvz8Rof0MkvrZ88HqTpaK
Il6JINckxpdaOA6t0TBA2Vl+f2IE0IVxlgTsgZeybt7yTgXeQxBtQTnYzNFIWWzlACxYuf14ApZc
CS8I6APju1ClI1yp4tMWW5HHFHtFayK/Opkp1FKsuKs+Hlu6T0Ng389cIniYQRcW++TWa/tJVXO5
L9JL+13vuU1qbH23/OSeox13oJhachwAX9E2gZogeMf5W1NFHDVFE5bpZUqmkTfG3C/+iH0bMkaL
nqg/StPkCpSQm2mL5qn618gPo2wkvtfvZK7J0THNaBEeOjWTfNaS3JYO5fvmoZJud/19xFSEcjT6
ftmklzjfDNm41UCaEUzoXmdDk0++cpwJopRBtbY0hedgAAKjPz7+hMUZksHXDHQwOGdJfUSJDZk+
nZL0UqjSWgO7LVODS/OvbYAqedbqg5gRHo/EMVekaesjD5xeVLYAXjXifUPLO43iwUs3I1DxKDN2
CEFLIisQaMlAL8uUZpfK7MzJ5HCdVV3ZFIFO19aodK9kCqTjviaG0AvlQ6g0odoMPQ3iPZBxqciA
0Ci7gOt15gBF+/vB+iiclXKgXTAX1gmmFLSYARmFA3P+86urgqR0ZdF4OcBfxoGWX12euasfJ8ah
eYOSjVWRXby67Z80puJ/SWNUHZmibY1gXlmdYztZBbuyUsAni5qDhjMwsYIxyMgJOI2acgnAyMkM
Aw+0OqCs7X2tRMKTHOBgAQUzhCgShNh4yugXqtJd2MJQASwJ0PoFXqlj6f9p0HAMHJR26js34sMz
mv30soWaeH3x28AYITDlmQJjaQIADuW2ojGk/bjv7SbGtyGLhTI5QIgogN0uDTuxZSIzVX9hylXp
c3bh/W5ZhOjo5AfoAp9WY1ZbsVTqqWKHTOh6HQBbEGlMS52BTMmvQfvVMFvgVfLEliUrSFdJ8N1C
Dlh9UkEkhv+7rXZg0Qk74MunQgeZnjw2el5YDDJaLKp5xS9GBD/hrixqk/U+Mza3gn34J+2cKv4t
R7+0Xq+BhH+8q++PTAn80D9QcaiA8mRsRRBtoo6T+ksKGIKeyZ1ssW3C2mIUftdiCX5sXv3qWoZG
s/xz2hPzjRSvgJ4DpIOQ1yPOai4E11nDqkABDq+eNLgDa+e+m2enMT+x4UFQQI79og0vIYP7cqAX
GmcVT8Jv2eWZdbplz5FiRqpqRHswSxW+IXFPQQ0IpytuRNWWZJPbjSG4tYejMlqFFR54zYYQkF5U
+rDLZacLjVJ41v7wmvl4QknGhjloaYCDY4+DLAHpJ+LSmEl1r3gV01/YOAC2F6RB4hNY3GvZUEQn
mHZtWUAM2lSOkiFvJP8sK7uyGnQlctR9GuhBTAO5CvPFipzq6y8iXHuoxCEeA6+/dGGmc3Zf2nF5
iDWj9huj0FJnlKF4/n9I+47dyJGm2xe6BOjNNpNk+ZIrqdXaEFJLoveeT38PhR+jqhSnEt/0ZgaD
7mFUZIbLMCdsVEXyvb7Rg9fuyQtIJdxqIk2bZ6GzsXrQM9cQxsMYOJNhy+khAxyJYEvoWfbWcVJC
cujY7Hy7CXje/0dtBZ31WM+MTR1Yso2GLcbvxH1cDJM8xCeN2N7ojANers7DSLRbHkbyj+iJocQU
PGLZCNUi6+NT5AnaZsC6cVpNg2n3EiC9rkvJj5fFTAoNVZg8QeIGOnBpbUrP7JJymrCgjNjG6HYU
/TEAuuS9kX/4m5mMBnumwJ3qwKG/JFObbZSg9RpkLDTTI0JqqWw2PK/2lTO+EDCQgenANc3LqID8
dklGsuQiNeQ6P9XVIKwzX80BKCuGXrySSj3XaD4aGONJGrVaTUnbVjRRk9CkfTzGFelKEU1PwhSa
Bc2wGmqkmTdiQ5yHLU1o+irCOlpFbdv5x1AQgoAMmNaRiKJ48kNZKBZEExuHOprqY52QosXiGCoG
cQ8rW3kWElKB3r8mlhB5bjtlgUKnTOhewhx49VSsRoOHUfnTDeMwFLSjIk+FxjUMdF8ehqhWWZ9a
UnIa3GZTHhW7XgVuiBJddHxV18lAWo4s/QxgGIrMLetd202dj6i/cYv9IVS2aU/DDQzchIUVgu3d
cxuLf0S8s6vEoO+MQgcgDrZs3I5VXCjohMI749i4fe2irRg73Fq37pwme1J39XuAKQbEwdfV5meC
DoQxxYxBBhVuA9h0l4crFaY3SmGanmrHIOr2EFB90zjjiWPEZ+fDCPQFGeZEEyMY0waLyE4tTR9/
P3zyOsm4fDDer7aAnuAXIOCtjF1D9kfFiQj933sZmeNifJFodFNR1DMfTkkimBmTHAM0ZFDOtSzJ
w/m1MB5GCyevtlJcC5pgXLDkuj5RNybxqbGNyP+KjoV96JACvHVQ+EPfCXbCX0pBV4lmFSozObt3
mo38Uduke6qI/uv9OmM/oiOGECNuwTBFY1+E6ekZ8DM7n0RO6nJE7WeVZaaBRxuMNBLrkOpLZhAj
obgz5qDh3uDYNvt4/3DHzcsu3tAZFfmSSmSWJcbJQAVpB4m40hqjnWgteXws6CfnMbp0aOgdmFGj
gfCDmsQlqUEy40QK/ewkBOQ5HwD+Hvlkvb5+MwsOFNk9zLaIKJhaCNsvieSVpZSq0uIlRbwX5Sbb
dERsVrTm4G0uKuo5nflcz15sLUJfQchA53nyiHUg/qlJyPbB5E2ALx3aOR1GpPNEGRQrBB3vTqY1
1W9QUHE4ovYjDoSkndNgpBmrPdu20JvstPM0goGu94EH8/gzK8SQYOyaUBtICbQ1jivZyCuRCo7w
otAHXul1Pg3WPp9zMp/m2a2IU6NooQROoo2+dav9PJ+4Map7NSMPwSMvebrkDc6pMQItSZ1kjTWY
whjCaxwS+sm5mPngr7DDrn5KkCzUKx0v92aj2tGW8/Wl+OD83tkxoCLDNkqsBcxO+ha7wzVHJ8eK
rt9HqpDy13W15AkAmxI1Kt3vqqDMTiNFwEnmhSalne4lDMlw84Jz5H/t2BjdBNh41+VdNd8LAgFX
jkjshq5gc6SNo5ps0ibq9UGoJghbYw8P2PW+qmho89bR/GwAvNQcNjeSJ8PYjzEOrvyMXHXzYe02
mMfUnPhhXMs7GU+rp+tXxWOLiXH6SND8YgRBO7z/SPfbNY8ljtqwWMW5l4ieIoLAs0qltfonobyK
Ao8CYwb6ohTaSYRimofd5A4Ej22e7nP8DOvMAtWfkljD5fcA5ihXlbPFE51wPOZiDPBtYTA6d2nP
RuBpyUbdzZI80m4PhOz33t2uTSps3q/fOscY/MDqqfxJTSsFSmMHNLLu9s6jKJKeqL/qgGSUN97C
8Z8/XwpK7UuiMJs219awgYMWr6mdbAvKO8KlAOf8CBlj4Mu+5PnFlzGYV3yYtHInW1tXO8CqN5Qm
lHOOc1j278YH4zuXV+bXpppXyqw+MXlRdpGt2/vH+IanRNd9NuZ5L8k0Xhn1zYjzQ9pQ3dRYZ77m
MHLdiqrsKh8skR7ksILs4aHaPJi3wY461OTN3HMFYdblM5edFXXTC0D+OImfhNTuRCkAHwnP1V23
CIbKWIQuU6Rs1BFG9RRlTpOiA/gmoCFVSfea4X1qfLZ7YZU5vAfdMt25VxGZKgwBMMY09qvBR3YC
1tup7ENNsC6dY66XDdE3Beb8Ui3sRTFPspP0kN8LtNkqKNTyAPR5bDDHJ5VaX4mAf0BU/YJUvLtW
bq9LG48AE0qJ+hAiawIC6UQSkhHzT/R4ncK/CNo/B8W2Y1gt5mTGESQOvWnrdDo6SuZs6cjrUZ7P
4qcB+KYzG4gzgQbuP+KqLM6QIxCfItu8eUwcjm5y7lxnHjnzQiUVuxtnabaIgNG2wdkWBw6RfwnZ
vhlhLGdUdNpYGRFMjGuuUvQ/CyRe1XZ0TNY89Zx/8LUzY4xm0lepkjZ4Gkb7HeCmXVMhHf09HTK6
5mXFlg3nN1eM4ZTKpusjLURVb/scEv2Bw8rPrp+veO37+4zGZ1YdSlWLu5HqrUEk2ZY0Ih2FI2o3
JHUr4iTofrq/jz9CagxERnTFMQjLgq4geTzD76GTl7EIstZpRdDOxUTs7xo2EjHWaDYCcBjl+bpZ
An5c2xklxixgzLNNCg01Wfmj9GmFlE5ALHs3HAq65gTbS+nTuRz7D1eMhTDSLEnDDlyNGHsB/vP+
lTrJevv5pCBKkTmyv/jw+ibGYhUgN9YjHQxiwSZ4oKV73RQtGruzrzMWwiyt3IOByE5PL1NA7tM/
D9e/v2gekAqdsRbm5DtzLSW6ggH9gPDXHmw7XY+PUUoQWV0nMn/kx92fEWHuoyjKqpAGxDnmCo50
9YiZj7+joDDBbyVgBCnwEWIHzxPB7hQMr4trTni4eNHfXLALhoF6+n9R7/3qjiOxi7d89mnGSMtj
iD7OGgckP/UrDbsI1DXnnnkUlEtPUzSFFWOqFaYMvXWN8+Dd/yULjFn20OWGHhkQSG472tsO9wm9
bKvODomxxgBH68fAgKgCYef+Lae3vS3uK8rhgyOrbLkrsSqgTKmgMt49v1mviDDf/0oZWJMbWEIj
tTIIBKdpHa/2uVutrlNYdFtnB8Xo9Dg2aa6hhHRKNv6jiGVwHL+17O3PCDD6bOaFUCbzO0ldPVW2
sjOD2WZg5SxHqzmMsKbVUPspikuoRXnEUt1TRnkv84XLRruRhu1EaHoS0VF4qRVp6eFB0Sg5wha8
zLGixyWZz5OopeO6oDKzeRblFZglt/APlDYdxX2TyAa7K1CqGXnh/YKOX9CZ//yMjpSX2SDO3OD9
v5kPbOTJ7sKFaGhuQgs9EHN0ie2ij1UFaxZ1LcdL3JUTtLMOJefKl3JYFySYwwJAP2BWBJDwXlqn
f7op3PqxcERbeqLxe0A42r7g/i6oMUdmFbk0NYWen569gyuWVAV0BtYJ0Orjukry6DAqWclm3yT1
TAc95liXfaTekffw4tFgtBI+RND0Dic3Un3l3SHTaKN3viLl6TovC37w/MzYTHPcGL0Rz3QAnEzy
jptMWMiKaBK6fOfGULTTsetyraaXJGHCWYVPvVMTE4uziYJ4ka/+S4msC1LMkXlCD+A2GaQ0TMEa
eLS4ARaaQwICZyTiL17CZ/GGvjn78nBnClpHShtHM2casVyBdhSryT857mXZ2pwRYSJGWfWHth1A
JCbRZjc60xF5kkdOLMSlwkQso9ZYRiCCSumoq0O8K6n/KH0+jr84hHhHxsQtQzHFaJP4OrL2VVrr
D0728nldnn92WwH9BZ3XIgY1AXSOXQWXdjPvpb7qDXV+InuH+Fhsxm169FYnzw4P4QGtEPvfw9O4
z230QTjXaX99mwmNL2gzHshHu7KIbX9IZgQ0ea/s0K6xwcWuglXq+Oq6BcB7iUn+qt92NlrBsUKm
U6jojBRgIcPvPJ1BQsIdxjTUz3RrOOVWcZOcmBVJD+ZB3sZYufdRxqSKSPpWKVjOQqLnfp/5tu+t
Wz+lyiFJsTNyLb565gpL89RfZkyD4RVdh2F1aqZVl2F5yabRSedz6qILzheoFhpmKzG2gJ4fJmbv
sgzY35WE169kF7tJI4+hzYlUeCQYXegMPG0Vq59z4jJ19f3rA2/wYikqveCCUQRFkPVRbsTslFfk
uXRkqvgk03COd7zZ3iVrdUGK0YUWSxtNvQI3tRNtioQ+AwaxomVC57qLsUk5vnHBzl+QY9TCCmTA
5acgtxM/0Aol/b4u+ksm5OL7jOirppo0EzpGT9MNqvwGOroCmpH1U76W76+TWgiMLigxMUWJzgXF
l0BpXMn0UK/MP+u/I8CEEWqsVZGiT3MRSaRv+m3FYWDBCl4wwIQPg1TnWRZBVZAa3qhOlZDX9Sfn
unm6Mv+GM+dU9qHctzEEOcTMnTu2zqisefmm6xeBrsFLGliOW+m5ARrt5yFfqXbx5HE68a+fFHC5
LynEytSYnoib8B5z0p16i9Dcphwfy2OD0Xmv1LFYuAQbuw6J+sf+fwUjm1Ez/jGMPyZwEqkelFJE
NSUnh5BE9j3WefImMXgsMMoNAP3MH+oReR8RRcnExqpizlTfwlvhggtGvT0h03spmc1HuEWfsCvz
2s45BkRnq05DHNay54GCsBO3h7lqAgytwX30bd7s63Xd0EVGv0Xk6KfawI2UJTEJ9dGJUK659n2W
fiYWuDgxRsuL3NCUuMGdPONtJcPLG7TcG09bTkh13a7rLNAMRtByJVPBzGnTEN4jhHNSbIgLqVat
KMHHxc52J5J+hIem5CaTOSf1JRlntipPU7XuA9jDniruyzxXqZPwNuI9dznG5KvkfkbGU41A83II
mEZcV3yg77nDMbqLFLDzC3AfKrYz/Hjr6CbwEToFSmKgmyqfiHZH+ndOFLTUW425jG8qjGmvM2UK
fUuGoqwNYtfJukT2wcX+XBtI2TnxUNzuViKainMEFvFRX60bjOK3vz6dV/Fmy8ujLpqe71/Dighi
8VARRPAck/yltH+jv5pzqotCeEaBcQK5nOd+6YFC0xCLCre7Hup63eMvWrczEowLwDBkkckZSDzh
2nRQyT1ynQKPCSbai1AcEtQGMp5UthsScx/opKAc0eDI31cl5UzCkzYo5b4HEY0EHanx8rBuXIzF
5KfrzPDoMM5Abc06LBsc10hfqsm1MBRBHe3xOhHeiTFhXjWYYa3jVk67au+iN9GunipOeoonu4wj
CLt+iPMeJIwbt9tFa55l44nVzOLZfdS6kVtljfvAoDE2GQNV+OH6GfEIMKbAyibUtWH/T9PDs3bf
uty+6kXT/K0YX4/tMw7UaAjidMamB+j+xiLP8XEgKGsmW9+9zgnnKr4GBc8ItYOCgV4BhLI/ObmB
pofvHB3/Woz7wyGf8cIoeS20rd5KuO3SaWzJFamGuhJW96HQHGKmtKuocedU5OGd1wzPkWR2l5+m
Bu08AzkfomTXEfm17Yn2fv38OCrJgoNjfVIxFiVoRJveMZ/+SCtjNX38nX35qoCfXdJgtlaRGSDS
Uy0H7JYt0d/V8S+JMHqveOWYAHYFel8+wYAd0w2GriivPWepqnzuRdlpQzjYZuxmgbMHa4Vx2I5u
mlP5HLvq205d88j9RFuYXwFnwseYgqj2ur6rIXzP3V7SnXB/OGEK8TYeMF08bJUnSofBBp9S7Hxi
evQ/ZjbOfgBjKqLWTzQAAcxCePDX/lZ9MMmDYZv/5cX2TYYt3ard0GfB7KyfxdVu/GpSwSRh/nZd
2pfzNGdkmJhgCoysKD3c3gDXgD6491ePZiuOTi1VL84v7SsSO5N3EcZiNAKcGXpJewebizzs4gSS
KUB55ENEClgPHnYMlzMmUAi90MBwHA7QbjKSR+QVebTQXWPryV8eoXrpnII+Kkc1xBHiVZo+hqtf
rxk1bnkZNY7tY2tyiSh4RippXy2/A/E3nSPe/yUjjMHAOOWQagNIHNK160bvWe3S5Pk6kUU2MMg4
d9ZgITQ7woul7uVQ5SYiBaA5/84BHqevw/9i+M5oMBpaxKEuSAloYOkR9sZTaas+jzteEnXRUXxT
+eHRS01DwVqfY7fot3KHPvy52dfg8LL8mj8jwyiobgJ9wkD8drJHGtxaBDu7ibRtjuvr9/LV0fLD
qZ/RYZw6VjaYfpODTlyssEX1xSMz6hihDjA0N9tjfdpFG8E1tzUx8CIqANSLiWrOE3w5lXv2Ixid
zYEVqhfhzKyc7/w7bA7SH+BDfgVEWKU2z5csm4gzcozmToGHgdcRgrI7yJiWtaVubpKRVzy2FoO/
MzpMmB+meZ/mtTE/7VCZIM+d7W+nz8/rN8jRLHaLa5V2SeiLIIIxtPJpJ/cELyMMo1ynMtuAa2LC
RvqDFXgAb0ZLDoCGSI8dNP8p1j87rJnPM18xZmkwlt0siDpRbQw3v/8dB4x1COUG4009vj9gFuSY
cdsaZkW5ckKs48YQ+DjGGk7oq0zrvvlOuKGvkcNDQ1iabADMwz+mlG28CnoZWTEBjMx9DTK9mQi6
frHpjdv/z5Es1nt3g+7lng+OUgLgZ9qS4O6pxZCwcBPcFptKXHWoCmNsxzhdvymOhWVn3wWzz+Yy
9PwKtx6Em+4EvABXD2yOSC+yB7CxudcPTebsOWL+rIJ9tWB02qdmF28eY5trxRctwBkNxrqOfRgL
fQ8aO32V7cWtZA9kVOjrf3tnmpjfBV4loKNY9APAZsWhjx3kuKun5ATA5SefhMBMgWu6fjmL78wz
QoxN07u0rUsxmgkZWOSC6UBem/GygJ+RYOIRLHGepGSK5zYkCdHp6NT0Y6Dw5XZAeFnmRVk7o8XY
taEZRizXwrl1MT0C1Q8viNC2eDHDssc5I8MYN2syp8KIQOZ5sqf9rX7T7u9yTppv+dywsBNT/JBm
rCu4tKB1N41YBJHNrQ6dm7/2r4hLaW2POVFd2eaK3ByB/DB43+SMWfbPDHYdYU+YIBY5HrOTOz4B
pZDcTtR7lhyOh1s+vTNKTCxUWpnVRRooiViGfRPYKilICoZ4wrAo22d0GG3FttVWULA18mRj9YIA
PydwavyLnBjo0MDWkXlEnS3yt73axX1aQdyAJqnTOe6Y0838TvYlf31OiDmyzPMGPfWaWU3jY4hV
WV1lN/u3gZS2/AcSUe/LU0P/y0WdU2UOUBQaT51GHKBCpucU78oGIPMdckI8QvOHWNk7J8QEjIPU
CcOYtvnJQF4w+a3SmtxnZHKqY7HlpAgX1eqcFhMtJpHoZ02JO2tcRHCjI81a5dZ2AWvBW1qxZI7O
aTHWVRtbCKGOa+tmtNw1JjlyG3D99nUbLvGkY/7zM9U1asXCTm+QKVDvnFGHgWt6g00VEPmONg7W
j/kwg1xYOB5ZxtiiR1YyGqueDdTkVhuAHNrqq+qgd7lxkuPwIj3p/NX2S0p9fqSM6Y0TtC/HwDOE
Jkw5aZ9Gx3AN13ruXwPqo1BmmFTUnPSWO2rEFRzGHoedMphaBXYrnDIG2GixA4QMsGOLFReMYhbC
f1eIH5tVlDTR5USdBceVZ+T0vSvtdZpqDhkfeNKzFNR8nyjAli6lB8/sSGgwJgMhTd5lxyd/ervd
eLs7jpTO37nGE2NN+r7oGz0BHaAQvaVO4H40TnaUsUSCG1PzWGLsiTXFhd/nIDW5Ksr/WDCEwnaG
rkducDN/6RpTjDXRBFUWgxIXZZgR0frOVZSPUb2zUHzMRLtCXF3Zerfum5XVvpZF9z/DViOPik2p
6heOGsCNGaFMjDCsgnqcmy4N1IQUOFOnwIs/o9dvb1nt/qHz5QnPTAwibk3w2y869UvvSk62+g/9
o4DNBEIWANRNDDgxrAimKjSJMcxyiNnH+c6Eg/bKX1+4JIdY9mqgVi/KGAtjLIjfW0LtA+sWaAUi
dTNIx622eozd9+sntmgvzukw/GhSPQadATrA0f+DHbsk3IyutZJQfPZtXq//1wWwgnhGjb2gIVTV
1JNBDduEyduw+zM9bXloSV9Vk2tEGFMxeX1VBrNZ6rGbLiXKHzznbH0kwDKyb+4n28Xr9dbfqKoz
fEbrrbXhbWtZLFOcs8kYkSQU5bQT8Qumbqvlu8fdnX9siUiO/QZhl8mR+iUPd06NsSPe1MaGMIGa
BtQBJDLa5+b1upQs6dU5BcZ+DOo4QEjhVPxX9NZ1ATU21wn8XLYMC3FOgYlBDHkUG60GD5Utz6A2
k52hD9wg2iYlzwf/LqQJ6d1b1beHR8d+3Wb0k2cll57m5z+BiU9awbAmX5tDLuANxEjkyuSTh+3O
o8EEI0aYYpfLHGq1T5vCaZxX3+axsZjXPOeDsRxlnTWjqX2Jg4G1pyd0ETue3aHb5FHcWbfXL47H
EGM+gkSU8nQ2H8qNO5MZ6IjCx3Ua8zeu6DOb/G783KvHBn4SiSD5VSUpVrdhtwInwuDIOFvLlsdJ
DocQVHqIHcCdp4AeP/+OEcYsZOpQm4KAw7JDBLskphON0THF6ytctAfAizR1QBeqGvskt6JCyvNO
zE8vijtt4lt1fZ0NafGovgmwj/BCwBbnsJzARxY4rr7V6QAQiIjIOang1Y9ZRbnr0mYT80MIzmgy
Rj1SEj8ySvhdIMLTnOgY1p6jW93uqOjS8uZveWTuSi7zoopTHCLid5UKWIooPyZuTPVTR18DR9iI
84Brt+JI4bKHBLi+LEOHFYUV9q4vFIBtSkg7rDo7+l3TQCT5aRsN3PrHUvgJaNt/KDEnKqgwRqMC
SpoMiW9cjRyG3J5WrcwdJ+KRYg6zN/R8kAJ59lBuZMeH/RYQ+vwq7PyZnzLyzRHjCAHnG5qpgjur
4zXSxVj6rBL1j+TQfnJ58sGjxbhEBLRZESVgaXI7II5HASDlFFrf3IUYUeHliBZr2ud3xbjHutey
FEiaGPUBApPipHurQiKgWc2vErQM7vI1ymU0WF1X9EXDeyYhjEcEKuuQix2oKuaqrp+K9tZsVtqj
mDyKrZuK5Dq1xeoj0pXY9wXMZSTHmSONC0MUxFjBK+Vm46Ldrj/sB3SP/ZeK7TkZ5iyxAq8AtKE6
v80t0qpE2hUv+htPj2ft+SmL38wwZxc3gI6XfDCDnr6SBM/zMOjeI8YT0A2vn9vyLX1TYmKKVmyE
qbbw6BGd1PlIyH5+QvJiTO7lzIHA2dOqsorWL+fLsZP9IbOBsA9Przg8tVr2Xd/MsPGEZ6iCHoBM
dmu7g9069WO5ER+G155EtLJbTvp6/tVXbomtnwkJVk7kHrT4ecpIcSzQ3ZlxMaa+bPYPKiqWlwPt
dN4vPZvHs7OTBICPBiUkbobSk9zn0KZPbUjjtbIOXPmEzvxNd584Hk8IFyXjjC5j4dH+oOpFAroV
Khov5eNteXt3XfYWz++MAmPYC3QxRloNCjvvgOFDCrvOuSEeD4xNH7HtHuUyUMDWlXTtHwcP8HA3
fb32+/8yvYsU+fc9MQZIyyp/LEXQwgCfLd2LJFvd8aYNZ+tyKQsA8VYxIy5h55XxY+JOVf0myS21
Pdkbnpudf961T19e9/WL/RniXf5M5mK1qR0Df1JaIKrUbnroXcoruPIOgrnYHhDQva/iIN7ub3l9
qbxvMxepD02qtwa+nVLunrCF99Xl0bD+w7eEFmDa7Umx72sbcD3O3ofzfXh/eLp+BwszA5eUGB9S
wBIK3XxEMdkAtbgnOxiMB90mLn24z1a7Fxv65tgORg8dTkfgVyH6mjAxXsXDRGVcdRCAg/vSP4aP
ppPSD4BPH+zu5j6wse59Q9fhg0Nb+2F9TG2P+q61eb9+Arx7ZJwOtsZGYlfhR7j3yI1y/OZPV3N5
uoyraTtzFEcTHx/IB0/LF9Jq5x//MWVntppW+77Wnp5iRzimq+ItIcBwjx5tgbdB7bras+N2f3Pg
2Hd56alkyZsqTZ4P/JZzlbxfyah7KdSeF5aQ5b/+8kz5zLt2U6tY3myqgB3Na+y8LoA6C9s4CmIa
9iN+tUYI4WTFF/KUlzLCqHcWp01ozTIC9Pv72nLk/PEuuW9cpJTt/fu+BW7ouNsrT41GjUPwFgwk
2kc8KH55vtJ/V/Qfc3W95I2GOesYlllThcTYuuju57x2TbJ16T4/jmS1dj7/UhwYzR4NI+sEEQc7
EMr5tMITNUaxhwKNn7GOb+NRFpckvstXW+dmP5J7at+1ZL9+pe8P7Y6u7BnbbatEdsmLYzk/gclz
X9fJn+uWzAs5+QrNzwQ8DCSMc0zgZ/fSElS4I9s9eJuKyMT5wBaA69SwZ++6QHyZtjNyvWxNRp9A
LEuysS2yGWzhLSbvMUqm9Vogm8rFWGFK8pKoqh0fD2iQ0TaCswnc3WZEelv2ifJ2ox2fm4y28u40
ANQf23JT56AR0Sel4xfOelq3q+d6dWOKjvJHv5Ow3W2lYoXvytor2KdHApOEWD45bEsgWxDzIN0D
FYT4AdpSk02bkOZW/5TQRbkB/AL+wmSHuwGbOrH6a5Xsf30qEUr05rGypYc6s6PbzsMKj/tsXzRO
/mS4OW3wc4U/5qsWfXVERBnpV4qL3aI1zfcekkvpSsK+j8NtPuOlfRzETeOuCvfDIhomXDeomFFx
WzqHHkTDeD3YUYuaNlIa2pvoTLvhpiTdw43pBBSJbGwi02lgF25kkudNSbBgGt4sp8MNenhdoSEb
V1tBUq2U4jlKARuskNf9ag0siHtjFTqO4SAjfbDu/F2RoYxxZ25TB9CevVugdJ68adigN5HRHiRq
fRg7eaM2REtR8T3eBnY+kI0ezn1T+g4JursG6zV7z37XMJ1hkrKn+1fxLV1tf5W7Y2lrTzdy53Tk
AevTMjsF3pOyEew7b1s8GietIEBcBaQxlgY5AkLjFQCHJdQ19GPX2+NadDbt9jF/S2uqrQKbmi1w
Y0LXOML3OQ01CiB5Ya4NLRqQESwTiCdk77yNU6wfeqIAEzf7fO9t+Wb9/tj/0hRCgq2tb8eNeY+B
iy26Zdek+tB7strqEP5JIM2BkgyRB1Vhuv5gRdPJUIhbYXVF9GFQaxMd0epyQ5yHiiROacc2kL46
7Dj+1dEOe5y2sf3ZSoCBWldks1UOdLo7hq5IpPvqMYAFPCHwxX10x+MG/7Pbk2LAoSFz1eG32D7F
6a/196OGziBq4qM4CYE+B3b2Nq1coLNn+E/J2aXExa6lXwKK/e+ek7/1gLhO0Jyrkt4OC8dKnOP6
F00+1NVNvju2FJwCUMJASXgVYj/KqVhZt5K0S0hrx48f8HIjJH/v7QEeWxzeMShK1IK8i2uZ1OvJ
cLerZJuTe+vdz0jwGdrjs+c+GrdYWV08tqi5bnOMHNtQNJEMDvL1a6Ksthshsz0fUhk4Lc0OKHiv
qPb+GlOgxyr3M+zPtrXrmpJ1QnC0f5AJFTbHpCHjTb1LnComZL1xSoDEWzZmpn1HvhUQ78Q3BVmP
1MPZfMJWAY+UNLvH9+f05il1h7vgEL3a2eBOaxHK0CaHrQ7+rxu0JTerAchINVRFxZAvaz71IDIE
IfQ69OAqLlR/IC/hcW7ISOwmJeaN7s4w8NYGV7UN0ffNcUdc+kxMJU21UiWq1QE+UkqptAtPJzcE
nn7ronfoNt8UiJyVWwtmNDtwXhBfvDHO/YJ3JurS0yASMxO0y5G8nCygGITUI8hSrq8f8kJzDyYQ
zg55dohnTkMUfQPj4EJ3erZD5wDUG+VYPkNZNKzzNfg1rp/ZtUtyzBvMN5tk0ivcaVGQX7+lp4js
JBcKwGNrIf4DWwpWqiiyogOi7pItuegCufP8/mQRVPsz0YWFxCh9fote9wh4WOUtF0FuoQIw8/ZN
kznKuIza1DdBE8juWQA3iN0uofvZc3jjhSiXrF2/ft63mJ88KLkcdQUiFPue8yt/pn8uYx/mogO/
liqsc5sDcIvEjnbUANzfk5xDRubRYWJxQJDlQp2AzrMLQDVCDjcCfTmcfAeujqyxbOlp54jk4WnN
w1dckLCzfJD+VWs7Uxw/rkspnV8vKGbxXi+8SJgdgDLMoeiF+fnytOtcN7BPEfpIMvLrhADEvSdr
Z6Ottk8BoYCKfx/p1rd57TJfPeCMBbrgjwnGPVVOymYAf8+2fbh/v7lZl+Q3Qkt3l5PUQROl60LO
c7rrdp6NVVPAf/OJPaE4Sj9XdwN1HpytunuAayC3oX3/CWe92X6sP44iPNQvhRwOAUKwtelcl+iv
SdIrv5utwwlWVwOwAVGw5N549mFzsHv81BdXW9d4NmBYLXUVsscGw/yGV8HnaNPXe+BMJKJJwjLq
Oe2TUocnburPUtyFQn09B88+rvdBNpTzY8I++eSwmU96RZ23E1piAoIwLbNb234P8RYckdOZozXN
pgitdIKnEye3+wXjf+2QL23Q/1MKPRFiGT8GexfszfP9L/9O3TyvDvampOZtQ5z1ipIH/BuTM2gr
0B0HP5Cu1g9YsgmYjDVPWjnKyFaghMAw9W6+dCAq8lzxzAvLq4X0v4JlqRiZ+OFKgtFPmxRLc/Fg
qSSEQf2zucaYqGDXO94tL1mzc1qMPdYC9JUB0q6D1Qydbv3HIw/zXV5XkaXgAquqvzlibPPohWk8
6BoQnughvn9LafKKaQYuAvwCBAC84RkdxjZbiVnnlgY6Bh58vfOivFVYCQK02wzA5QJa8rHllDiP
n5V7nUHeKTIp0LaOUOFNvk5RdPwXA77nwegJrymOR8a8jDGCyBqnsAB7duIRJSXenxRCkUADr7Oz
mOnBoA52iMrW15a/S0JaYMS5N5iI0Q4ShrfgD6q1gBdngOagCq+I1Pbdfm1sko8ZYaHkKPtSReGc
OqPrUqEUY1jO1Nv7+3qTOe/X2VtMuZ4TYIR+TOpKqhUQkFI3He3ccGSP/vY3Yu1YT6Nn4+p4i4v+
hSbwIQ3ZkLDrnLk7cfJiYbSg1AcL8ET6NkJivHEmh2aP/4m7b0qMHxWwrbVVInBne0/RZNc2Hq+x
3a5FXJjAyUwupoDmWb//Y4t1foAQz6ouBFuFrZEeOycl4m1ETCoBwt8AKhHhMLfklM7pXVau/l+s
DpOfSmAu+T2tteOKyijEBlv/4TqdpacYLMk3X+xTzAtqTw3xHEIiJV+rttK5glPs0Eoh71Is6EoO
HuIKvOu3EWro+rE0CM+oLIX3F7+B0YMA21/qYL7IEQmj2GnW5l5yHsq3vz5URh+8SBAwnY5LHLFD
B/MjWKXjPprH/zDJP5vn70Nl3EAky6XVjV8MzSh2KYAWehfbtVZcjmZt+ulCvykxjiDUTXVMBnA0
7wu1AJ3VYTwd03PHeXrOQ6wUIU8RYqCSS5knoIwryEShsixp1nMX0JW3ui2sfFCUbq8L6LIr+GaQ
MSeR+v9J+67luHVg2y9iFZhA8pVhIkdZsqQXlmxLTGDO/Pq7qH3P8QzMO6i9r132i6rUBNBodFi9
OsqlKETol6FnJN0ycC5/xEI0kbKo2LV95GxJp5oWRi7hxLT7ARlVzPx1QCCMAmMJx9Zygk0MqtFt
D+t5YCdpH942OxGeT3CUPPCCSU2mBBre1slpnrsOnDE0LF0aeX3w9a/3FPy2VFMUOF4gueWOLhum
si4kLLbfvDYgCavRefAoelvX8x9nUriTo501zyGmgT+9WHbkpKM9grE1tBtXAUiGefEmfJx+CqWu
HOTF2riD1DKmapkGtew33z4lYlXZQy5ycxBO3lg5sDNRf/X6NIESh9Vy9zKboDdW9xT3UQTBVUVC
uHdAprQKQ5A8ornCOuZvOfJk7U7zqnvrYb5n5tLCDLybU8JRKXZf9b2y82G9c/vwjByp66IF1QV7
jUt2lhBkv+aFXmwA/3YU2ZTnywljr4npVI4FLM/PwL/7LI8/SiAAbbqbbGk/BaiiXVfhtTdDlwEG
tTQ0z2D8Oyc710mYJgnswuSgFzDw/Y9S6B5+d7hzVuFCCPcwZUMyAA8KIZWX3Vg32m33HB7ovtrq
Xnyfoqd3eRNvcm93HJEK/+oAyPrK7yWk0O0JjRai5MVaeHHxPdz7ZaX6WDUGvqfenBSPaPZ29Pqb
FgAtUXu5cH+5JyyTjLKjDUS5wVKHScGB/PxovYkiphXzfrEi7v0iwNsyPYKY08/wcGdCZQabetd1
ZfUKnakKZ+6UriKVNkFGeRf4tadt7hHDC1x50To4Y5dSOQlJi+zrKbmLvV/StkYI9l/e3Ivd4owb
2niUpCZYSeU1XuF1HkDYeN4z8UDlNTf+XBQPaGehPOp4eIcn9CjbxlE9hii53RSb9rk8ida1lvS4
EMYZOWsGFlqTsHvyrfxKYEhOewPVT9ndoNnwXTtMp/DAXAp74r51eyf/0HeFIzm+p2o2TFtgO9X+
EJ1U1KFQBPOCzc1h179d16K19NfFR/IWJ+qVki07Yo5oVvgRqyh+odfZGDZFv4votlPtQnXjegvO
+ES+jSd71p1odmrisMwLEhSPAJyfSi+J3GQ+1OV9U21J+Sj4zOUzrtgsg7NZCXaSti3KDsQJDvqP
8Dh+Vz63HjmCIHiX2A426OfvCoQo8eZFIHz9qlFDRZOFhuk13EGOlE56EeEgJ2f4eEWtcrBbFMxz
Nz4MJ2aivjc75Wx78ZN2i5erw09TezhabukKvmSR9Nc2YAYshZtjKn+NyySKpIYSJkvCMU56JMpl
lMFRvf2s9nfjLkYr0xtqb4+JrR3RBeeKmprWLfWf4g/hLHWu1oEV9Qir1M5JPzF4NNvjkj4KVrlq
dc6kcEY6TEsq5yG2mzj1b8lJ35CVF/Hirr8EZ0I4E81ACaWYCYTAk3ihaNKJEQ0OT8S+v35kK9mQ
83oZz2bdkYrUWgk54Bx+UB5VRIC76xLWjdrZUjgrPdeZmbWLeuJR628/39iucAW+tXC7OBut6mjt
rXPImDA5Q96Vx/7Q/HaSrWgOwupV+7OW7+84y1qHUY+a2beGQbvHvfRANz1yVNd3bN3o6YaqUSTI
NORocc3OpMQaifOuTAekTcEtErxYqaMegRWBW21u2M55W+IxBegsDVkC/aXe/hao+LqTefYFnI5r
EQvbWY2Gp9cxt0ElGB76owXkwtJWl9jkmJ/MG/BQYvJyvhVGE6vG9Ew4p/uTpWrSmEL42KFJe5/b
ge/ZvecJjPYarBX4Z4PqGgafWpbGLTJOok6N9HrAHdOAVOhjnCnINJwxxyy2U7zTDpWtz277o0vs
5glTBI9lBbNFEpBF0h/pI/7flSLU2Kp1OfsobvEo9RgzZT38JsxsYqmjPT2D8L/5cV3F1i+MKato
cJE1Vf6eRXOmYpg1k8cMA0SepsOMStKb8ywsNCzb99djYOIZIISi24AfdR5gKMIYBeOykvyVvh+1
e3ZL9+PDmNk5ZvW+34uAtGv5BB0t8SqOE3kgzeAOtED/ui4FbHiKv9KXZe7sklmOHX/z49cNqjih
bZzk+xm4m8doWya2YEuXN55fL0hFUYcwFaqrKufxTgUpxoRkA0zphP6K+in1wFnpEwxvHbePok5l
eTEC18RxZjUu5DI202oA3QxmQ1Q3mxEU/gHQV4601UV0aN+1vr+kKZiroBsGrgvP3RPm9VDlJvSl
dsdN8tRmTmg4FNLYznP8t7cZzmDxRtAR/VuwrWtqpJxJ5rybNpiDIu6b4R9afCCq/CWzgRG4v5WN
YlfI8AmexLUbeC6QcznDSQ0KqcNSo8A+qT6zdWaTTSsy8mtWDqpqqYaxaA3l1KVP55nVIBAHms20
VYwDrHKn0e6zEjOMycdobqhkOWi1cyxwPRU3AXvLpN1kfCSRYvfloZABb8z73qbFTo7QzE8EH7jS
66cDYv3nAzkFa5QiVsvlNuEqGZv0ENrh6TMAZcZb6JAdq8S0n2vOyLlE7hWnSd6rZoidV8F8Vx1Y
A6vcqAsKUQpeKd3fzCcLBaHI6eHjg49CyGq75r8qsInEotTSqcF9QBRLqjEl+AAdfJX+g4WmgtG5
kYR53HVL9UeQueR5z8yvOdTT3C469gJmdzRFvaa25lmb/FEGd/lBgya4Nx/KsXS63E4O1l17EuW4
1qpwON7/XSsfNai90qekwiccFz7zfj98VqfyR36ct9n+A12kGG+/8xJvl2yDG1Eiac2NUjRK0V0p
G8pfhLgzCxTGygkhdbVkzYD1E+JZVprDob5nMriz1EwGDF4BGaf2Lk+dJZdygOOyfUZe0gaERnJF
KY/1G/NHJF+uCuSqHKZhHlCI1o8ZorAFLOvdgbA9OkmuvK9+Cgt/q4/OmUjOOgZBWk5BgkfWXcaa
NfeY2A3OMbQaQ2vEZDCr0nQVQ1J1qlmaye0pmVmPKSUanvT9JiZO7oL+iN4OfvueHCZBcmc1mkOu
/H+E8U9O0GXgT2kg7MVArgW1YRnjmxQQEzGRJ7iaNT8Xxe0ijVkKrlpleAq27W8QSEU3irFvig3+
Vl6Ectz4rG9npB2HTlBpWStxYnrun1Vyr43VsYkOGUS3G8O+TRSvbW3gJNh9C0wGUOEiJ2nV8zsX
uJzxmenJ8ipLMa9kyTElMlKMMHCgWbMlQBf/y8ut02Wgn2oaCuVc2RQx2ZRZ+uIAgsoEcKolhhid
X4q7izwxrmA10ISjoCmIwfBP57RTTakkgYEGVmVUAQQ2O6mfbVKn8y3NMAPZ7rvCat0yM0BC2gdV
XNktq+UagxDNjnpBp7RfqmTIv65vg7qI/ct1QsutuUxJtpRvyN/ZhpM5lQp5SMcnhpBNc+TudVIO
TLXHbrCtqNiY4JRh7wQErDI6a8yHZP7VpXal3jOUiNir/mExYNr16ieT75XcVqYfSN15TX0q1K9M
qRwGWKbyMy3tlAAYbqe5Q+vt1OxB1WBQQUV+1XCDIAdeNjihLH4thZ4QY1CT8QkjBxP62T/mBWhJ
P9JH9fn6rq0f5h9JfGGuMuSwVhRISvYW6L/RiRH+nMZDillYOL33ONomyGoNe4HYlQKrjurc/yzw
ux3x7LAWby0EOdmIVkcZGDvU6VTn0Aoz/WuezjI2GVANC/NZDc63SkZ1JhJqyE8xBpnON82dKBf2
HW3wWncugbsMpioVKdpnxiejAF5VCmw6eZNX52gHiQ+zP1p2v89vS83RX5Voz6JtUKKvBcNZYrsb
d6BnaxxFdYmK0aLDiSCflkBbZ2cq92a4lQ4YAtnTG2a6XbmzhKHUmm8Mm6gSVZOBqNJ5o6gOJM1K
PKS1m32desmh+xLzVjyn/OxPYrdvTavPxXEmcc61oZa0YbHBS+R2espBCWZ4P5a6iOl9PSJpKkxy
rGnAuUwuxzMF+tgAqT5gbjryiLdgAysw34XuM5B3+KlbuPD9drqIkmfV8TwXy4XIedll8TxDbAEu
a/BB3IJCAabI1gZ495q7eEZkNwDQWB2LY+0mp8JDlVOQXlqziEvSBRgwamB8OKebhd4FmdmQBV7w
k7mGNzsfbCvqt1jNYZ1J4XN1eYIgLqzUAVe5sn/eSjZKKA5G9bV2+5j6ydGoRC0Wqw7guUjOjyha
hYEiCgubPO1zfnI3727va25412+1Xfor8gTWas0fO5fH3ZNRygmQnJB3KjFfKS6dz/kmxaBvFGSW
+Oy3KP25FovrYHKSZVxMgsHcl75DK6VlNvVwybQ+YG5kIEId45Y50gz6xutrW9eRP6K48HiYAqLI
nYmU91Z9bXS7MlwDTVoSyHyVzawJpK0+NzooDjUD5NEmIDSXKwtbGgeRhpW5cG2bh+IQuHheHugx
EeID1zfxjyjO9nf9JMlDArdowrTNcT9VduACXYASWu65zaO0B2hApChrge358rgbR6p5jAFwXgJb
4nQ3oferc2dAJ3Jh+V5bdIB/eM5E8UFQXQ2NKqkQxTLoRevIWuQy6sjAYc2HtHPLnHns95idiiJ2
us5tvWF+TczZHsBBlh9U7WQN7hAgQ3iIm70ehlBlp+42QedY7531xIpjQL2e/Wqj16Y8WdHvGQQm
+W5KNxE4xkKvQORVB7o/aLekuUnGXcAE40xXY0sgLQ3ZsHRNBUvQpbYgcWyaDCzMT6/Hd0KdAohO
z7m33K8S7XOuEKT07XXwe3oujzu+gKhF06vBCG7uCShIC9wjLyjtufuH/YPh3Hk/3ozJdnSH7Q7t
FvwkGJ0c3qIX4ff1O/ntdP31HcB+AGanqLqhcd9RpBh3m5vD9PT6ipzFDAJV8PrNO0AVRrSN2L7t
fSRAE/Tbx9Ipt1+YLI5a5PH++ldwrzUY3hUNRKQgLyGU6orBGT0godmUDnrilwb8397BSTjzizGq
dpbNjjJbznV5nEL/X3mgY5ExLEGF1MvDnprRbEPMGPCt9BnEspskOZjIQXWmYF2cXfhHjordNTH5
1dQ13gTFTRCak5X4kvYVSfCsgHBtFUlgClalgH7doiYKS0TXLlcTaunQ9m2e+kXDTnr3CTa7TTh/
Xt8yzrn5ZylnQpaPOPOipyqrqm4uU19Du+9UfRG0bGt3c+bmQy2w3Mv3nqnkX6K4J0mSsmpsRqwH
1MIYYdqRQiCAe4j+EsAdS96kcYeRD6lPB/WHDBY8ULp4Y63tDQReEdH2ZjB6cWLU9vU9XFW7sz3k
bEwwFtYY5lhY2AS/WyO19Xj8PVPpOBO1Eqg4nwD5Z5E6lI4YBkJ1XsdrMAQZISYb+33radE9GR1C
7/JsY/a3efhhyshDzCfDiOySnkLyGmZoTpMGZ2SimcGr6nn2IZwHpZeWMmgDPqSME0dWnhWa2uW8
vb61qzqDmpRBDcTksOKX6mmlZTGEPdRTDjHABSOdIkYFWrN6emciuNOb5n6iUg+tCZvopqa6a9TN
JjK031lDBYe3umVnojijHFSFNvTLauLmi5SgDos+S8O7vmPrMnQNfNMAl8p8NK6XmjyQoU39muSO
KX3WJrrnRXVvkRDu7JnVZmWH++ab870UpDbpT/1kCHZr1TSh5Ps/K+FejyGbMLfOghAlw6DecltK
T2Apdea+cIrw7b/sGiqRJmqgCmpKl3qmkH4K2xpKsGSZqvq5NDS7TgWatrprpqKjtolQGeN2LoX0
cTb0UdmlvtEEg52DVX1njkWwactUVDMQiVp+fmbWh4LJclBg74L8Je8wm6y6x9Qngd1bvZwmKH9M
pA4B6OeETDWwD4E6pH5TG8/DbH6CsUegA3yc9o+5Q/aKEF02iMUPWcqMiGpZM6V+ZoSdnUb9jaxl
xzxjbth2mzhr71pcU6VPTmhdcKreo3kYe00cuaka+gMNBA7l6saefQ93hoqc9kFEx2XNk10M943+
WaYv15VxxSLpBO3jxAREDKxvnNGr8x7r7KAnedftRmImW6qUyPwyuI4DEUWKfF572eILcZwBLBWr
6MMRx5iVwyavYS6Gn/JMnk0y/MhrkA2zfYqOIZT31Czz8hJoNVlwzCuOoo5xM8QkWDCQNOqlukoj
gP351MPVSWqbNJmtSx2AgbMXKQg1wPow/vt35UIgd4wpjchk1XPqt4oK7ubKQBogyE2BlBULdiGF
uyANxl1oOUbp+FPxZSZgc5H17UBDu0y96xrDB8X/nOHZBnL2C35Gl7QFznDqHiJ6X8YYdaGe4O/r
dynuioZx8fWpxUyArhcYgf+HaBX4HBWkZZbJnZ1GmEnSRsWjRh9TvM5huTFim6TbVI49U58wQjg4
meDJocoNPECB+JX7iC1GCVhRVRV4Ds7lz4HjmPJUSf25z9y0RdiKcUjs4fr2rjiWOlENHVVQg0I7
uXfbLJmpymaX+PFXhqGF94F2BCrbZrOvwNvL6Od1cXzT2T+n+Ufed0f2mfWumiKsSd8nfpRthnwf
+ekuuu+Y2w23KJLYDJw443ujPE1A58iFF2qfdfNb1m8D5uS6Gy6sM558K21BAfP/+WXcw69Yutym
OnaCMntWbPUt2OIpi3eRbz2WTyEy0lvzXgbZtWWTpd5h65FHyF0eZM4O2LQ3a3/9g1aeIGD8oPga
qEQQ4nPfMxpJa/UAAvil9jXS98IUHMXqDdbwBzOAgfHjgWdS0kH5IpL4mFR9jIaXuLcV8PjoX5j1
cXt9Kd+dn1x8tOAVTYPiFml4US+NYKmEcqvEiJZlFPukH0PmytqL0oKmqW5gep8wTM1lmuGbRQgu
ok0+3kb6pqo7V4L7T+n7KCp4rlplRLfoINGorOncB8X40Gi08EEdOVj9lpbg7gLH+SZU3rv8gbFj
ZaA2Ybp5uY21Z8Utu/dZ20UsAS0VE9zz1YPWTdnESViWpS8HdXYlDBKlM5hdE3+khaPrb1YseHRX
7/iZAO4VnGtVzq0RmhQ0L505bYdq3KvmQa9+1Zr5NqovDATa10981XadieTMipxAD8oeInP2rMWH
EEDsmKnudSF8FfkfY4LilWJY4IhRvj2ss52DzSzkJDMhpUwKj7Uz9VJMZ9xgvg/eWqttN0Gcz3ZI
xtSN0WWw7eW4FzyEq5u71BBUpEyAOeeuaUaHaogiCQa0/FB/QIs8xK05SYEZmh3TuL++5FW9xT2y
ULBbCmvKpa70RA3CLMCKJ02/hbVyx2mym2Gn9/khvRtJK2zQwC/86+aeCeQuSkCKqFZH5IP69hTO
CCBkkfqvbiBqnapuqtREHvNySWlcynpqxqmvSqmdsI+sc+TGyX/S1AtyUBroIt9+XSCAVUsyDSBX
7l0FjwECJRV339Aj2HHNT8bZ0xLmhZnkJLqrES/SQuf6wfFAkn90FeERMrVYKLivL5dZtcjXJmGU
+lE7MLfK5NgxxpK6Hao126xDKRRY59mVmLGtdSvZKcZUP0xWGAv0de1monIi6xbIUfG8cO6hmltt
nHb4DlDi4dlylB/XF8oPr/le6LmA5QPOLmWoSoM8FjhPulXd7CP0hq38mu2MTfSrBU3NU+EkALH4
4MR70B1VBQViepPsgRxobtm/HPb417dwvqNBWMOSCN8Cl4Zu5YJ4svrV68Mmq+/r7l0O/IgJjO2q
03i+fu6gx7mX8gAklf5pYnb5epprd0JVBWRqiOdgFoCjFhVU114QGXV8hN7IJQE5cLnlQ2C12kgY
chapYUfVl0Lfrh8qj/P9vxv5RwJ3SYtaUmm6bGTnRMD4omCCmUC+GqMnNd5ZnrprAjueYsErIhCr
Eu6qthPparNJkYjr7UTLP5TBQytx17/lRb8f21uF2eH4EubPIWvsmaAXlwoM7vpxKtRC0t2CyeC7
4bSqwRODNIZP2/Iz7fPSNiZ5wxJ0obXjLTPYFq3aehQ7UrhrQuWg5MpOsPnLE8LbYBl+mqmqOAGF
B+lOCRtLNAIjJy9HL3mS2TSBbZwlJ6PKTkGTGVFGG3ztTpdIm1H7L/byXDynXawn2AATT4BuAQsc
lE6lVwA+y5G2oGBI7apGInjZV43U2Yo5dZOTRK/GcnlUu488Rs8mEnEhEc3PXXsIwE0OcjnFNDSZ
dx/ivC3IJAeJH87gUCVALEZePbyq4Tsp/EyvNqpWC3Isqy6LSnBPkb9cJl5z5jdN0ckbNQQWyWjg
Iry2o+WmyWucodSbY3ZvfQqG+T7rB8H7s2YiVDj6GoUaYWAkJ9dAC2MFnmGkglNqmyO8WlG4uthS
Xks1Azz+BJQNqFFxd7Uf5KlJJRih0jqpAPJl8Us3oiYXfl2/Dov9vCaHd7gipY2kEMl5TJByWRvE
jspUOM5Kh2cFLyziiVTUE73mdp2vjXO72rmsiVkihzqnG7N6GX+bxXvnKvVgs775DycF90A10Lxo
Im3E7WNYY2jPkNQwtcWXFIAfV3+/voFrlwtxD/6aCDjAanP5WljjWEvGjDT6/Jg0J2kM3bhtBJb7
u8D+1ylZKEqbMJoEK7kUAqLNMLQYkhdt3Cq7ODAnd4qL1sUcaclpJFXeTUMoeWMeA9zWsw6ERK3s
1Hql24pZl++sT+9Ty3SLMAicyBgWb2mqvbGoTSdopMyxWKgKdn5tY+AUwSfEVwPyxW1MikasJCYS
XKN2dNJmb5o27algZ1aFAG2Owg/uiP4NGDpzjyTU8vs4rZg/x3aZIdR919q76we8dtfxYOEOKgQ+
AQ8fjLsAxfMoZj5Dxl/uv/JCxNK1dh8QxcOSAHwAFeV9nKYptYhgEcgVORJij6wJnYaeYK47BbWy
QWA2VzftTB6nTVqO+NVESsgPlfs60zZ9MTjC3PTaouD5w9dBWUZD8v9SZSO913PFaJifKOgpSmFS
5NnTyehZpN50RbLTGhHT5tpJnYvkbJneS02R9DXzy/ADeWqXmIVAp1f9l3MRnFJbhOltHQzM76re
2KLZTnFiEqHxuqrCbY7IzqmLdt6WxCgOUlwi+aJCXbIION+qtdBm+O918/xz1MtNZjOTOkPHiiNE
e6mJFnARgmHtVcd4XXlh9Vse9kWXzi6Ybg5aZRQt89viHs9P4MrJifqFL+lOIJgLsqaWcAkxRN5C
rw4aIC5FtdQMWNaXzNf7o6Lcy11kK9Lz9Q1be1YNwJxRO0BbvWxxD3eK3tA6kJfzKyynzzH5Sd13
MtrmRXdsdd/w6ADOYqBYwVu/rgYlXZ9rzMcVceZx3mrkPdHfo1w/BFHh1pPhRako+F9VTzwTZKnT
LDP+uOUB5ANiLtlgvoIR02TQ74t8cGKGVlj1aehnT51+ZEbqGAnqpNHgBlYlCp7W/AmMoQLeBeGT
hR7cy0PEM9QH8hws645meykX2XTOE6cdzcNk5J4EzvzrR7piaCgGyckLeFGhislZs1kbikIZM1Rk
JXQssqNRur12O82Yp8jeY9Fzv7I+ioXhSmAGJqXffd5n9yHIuyoaGM41Unwl/ZGPv+qPsriZRaW9
NTnGAogCywRaeb+ZPs7kpHlqoAxMmT/kRy3wU6rfTk3zrIOMnyryx/UtXEunwLHQwB6qoXSKjtDL
U0ut2DT6RVpjZCD+6OXSLRswbKR1YqG8DYSelfWHgRmtgwFT1CGRNmxTVkvb6x+ycj2BHtaoCkai
xc3hzrIq5ZrIXZb5Ul05fflr7lwT3mgn6gpcuZ3g1kAlQMWwbRSkOC1t5SLNx7HM/FpDknNo7cbc
V3vVcuTZ1rTPHCRb1xe2epx/BPJx71A0eRXJi8DKjQsPFfb5B2kPMvOuy1mrDVBozTLd21hKpNwb
iLse9HWAHWySXY5hCF/g6tHcNnJM4IcfQqQafszb8QtTG3Rnx8DZLPCWVk/wTD73QJZJnI2xDvkJ
RexAHqUydmWrt9tkFmzp2r3HrEXceg0rRlntUmfVUB4w6EVnfhF4Ekk2aYJOGp1Gm6GwdnlSgUzM
UkQXZXlQOUec4hE0kesD3A7s05dClYVDzwzazDeA970ZG/ImBxTgCSuILHtgRemYZZptAmbqN104
l1vFHPPnMc0j10qG2cMEVgTf18985d2kqCKB7YAAaKh+X+4zU6ENQa6YQZr5edhnmzljnRNHMEhG
r4jgPGtqDCf12/gBysGjrOq0rBOQyjLfmD9pPR16chhcBHPbXhIBU9bwa3hDNAzNQ3865htymlzK
aiz3cZ75cl0PN31kBF5AiAzsYRR64AyId0VemF4MRIAzyQMwH3glvHHoSo8NdePJQ94DCkGG4zhj
DgRpqkKw8au7QWGhLQx/UFE3uVSGVs0zMk11huprUWzTolS3eh5Zm7SgzJt1Lb7TgiDfXz/ttQsG
oOeCpzNgr/nUQ9PG6twCjenPBkDfhno3Ta81JYVNAtH6FmXmlR1vOdg0VE3RULK9XJ/M4jgccih7
WR90es8K0RVeWYtBUKpYBhaiaMr3HuQqhi3MIY641B/6+AEdTYOMGTWiodIr5wReYriUBJlHA1pw
uY42DpFIkSecU4T31ESL02zro2RPSruvxl/Xz2dl0wyA6QhcTA14asKprZxnVkgjGbcxv03aU5aL
ZtmuCQDFNwJrWHdY2mVTz6772OQpkxOspilK00tVGbNqmtbYXl/G2tGArAadKEvMiyrLpZQUjft6
H0DKO5B0FtrIEpuJOjTWzuVcBrcSmpcL7+OyEqCFkOJKvQxd8sABiMD9KxZyYd7538VwF3WCGk+s
g6AOJQN1nB15fEYC89+bgwsp3INEmn7KggJSpG47loc6tDVzPxdOXAgKMaJ947yXQKGVNGgQNEzb
mTjqV/k+TC4V3c5VRQOURUdehSItsfz8TNH6qVJVPTcxEFpDpb5GkOihiqYIdm1N0XRYAJWiWq+i
LHAppcnGrkC5vvBJE3xYwV0QGZshNXchKwUqvaIFgOUgm4owQTUw8vpSUqvWsYrxBDifsjKOtdaA
jy/Ssl2shar3r28PEAgQsaD+kZfi4vKqNkfQ7VqZb0po9K2ey+xLbdBEUQuSj2sBH4q9C0G4hSEy
AFZdrknP8tJISyXzl7zjg6S9dBQM9j5YPe1BOprOrDpDeye17vX1rSXe0S6iwnhjnjLWyFm5aAwW
70LNfFK0uylKPa1/sPLhOIDChI7hqdBrZLCOBpUEklfUBcBYREY6zB/6wpXLBYedFaCEBaVcItxW
U+2weBsxnk15vr7CVTmgxUGnKhL9Ch9/lVJNx0rGCYYVWkZHu2gOXX3KRXi8NZ1UsIWY/4O2l7+e
prABNLvs4txnylc1nKzxXY4E1mJdBDAOlgYOIzQCXO5YN8NfJUaW+6P0nhvvEXBhA7u/vlsrpsJU
LASQ6DZYUFacGkbZaEYJLb6XoaOM2GT/5TjOBHAWvCjJWNOkyv3aOgHhPc9oAK1PwmrI2qkvFSzc
KYBQMEb9cq/KUC7zRC1zv5JPwOyqhosILRAZojUpyCFoKFoBNwAw2qWUnEx9DZ7T3Jf7IwZK2lr6
sw9f4+L1+qGsikGaFzl4ZJWBFbsUI00Kqauuy32gh7eZ14DhtFJax6oEFpxvnVvK2ab+R9C3sTh7
KCYjTWup6KFhnWWrZutB4Ial8T2cxqY/LnFPPFQ2058SBq7MOaS+2ViHGYSa/Sexnv71sgHn+XaP
gWOCI3a5bH2Wy6mNUDnL83etfwvog0TvYv3fPyYXUrjHPiy7oZBzFLKZNRwsT0/BUlqKGmbXzKyF
cBMd88CsojeXe0fQWabEhobqFRAXxWRgkCT2siJgJGUHHfQlMYYVqrmAEGLFYECoaS6WD6gonhAi
yUq5SsAk5MdkG4EeL5Hu5FbwcK3o5kIfhyyFrGMuLD8NB+VaTGntJrR4aZPbDyBULYpNioarAL3O
1/VhUXMuirkQxd02qwY8vTIhaiInmvTHGJMFa7JHzsuR8s+oyXeh7F0XuajYNZHL6s8uRKDmpBlb
YP/N8bly8+JoGNRuwDsoT6IJzaLVcdoe1TMYWg2IKnUveJmq4i6hx7x7r+ldlb4FVinYzbVUoYUE
Myqd0Aww43EPMC5FUE8yAPFzc58Qxa6lCFy8lTdrqjtFka3F9lA4ioGAIavMf18iuBDO3QfEqJms
lDhLJf8aFNmW1Xva/b5+eGs+1YUQ7fL0jDbSI9NcVoj8WeLSD0l2DDCzEduMbIvYkwSyw22lGwI7
uvxeXmvOd5ZTVATJ4TTkWJzcF25fdm5IK8H+LVbpmghOMad2DkISAC/RRM6wBQCRgpWs2YsK/KKV
cEppyBQ4sVBO/eGwGQXuzPrvXuYlYnAiUpzcq4YOyqYILOwScrSKL3o81t4yHP7//nqeoapoaC8H
S6Wd7adnbZt9ZgfLYY9AsNzW3qGQnMmz9gtR/HWlE6zK4hyPJOuactCQSZTaurlpwqDxAlkSEkwu
mY6/z//P6rjLm1kNq1mG1QEnDsroZVZs4WgYYCuadrZmlhb8ri6jFoU0BacBILFo5TDVkRk9oeAj
HSOQKjcuyv/Ivgi2TiSKe4lRplHzuoOoASOIVWtwwsh05RppZ+W1afdp95BPosyYSCanhBKZ6rqp
ILNALbseNgC12XWyaaZul1vHjnxa0v4/KMifDeVzWKESSTDKGlYpb9N2i0bd679/Ld0KGDQcDQQi
C4Est41RWTRBHqA7x1Ady38oj+lB8oyfxbaxf6mg1XogOw3TbK9LXXM1zoVy+2jmg9T1BoTWbug9
iPg4155hTOVF6lID2hB90JeGXIkROUuaBbCh8iYXJ0LIjmbPCH5Y8u+rHoiv/kjiNi8wIlmOEmBd
jMot4tH+WcG2atnm+m6tat2ZFG63EGD1eBqC5WHCsOihdEb9ODfHMH1WckzRqhechSip9bdhQi5z
8e8R3yEW1bmV5UoYm6B/R2UQgIeNLA/3Q01EarDiVCxSkJslyjfOhjN/dGLgd2OMoTw2UptJm6R3
KlXfKr1sN+GvCbRq+Rgf+5dAF9yrvx1RSEYa/TuZCgg7t6fwr2ln5sDe9DLGrCmomKiJGwkANwIh
PH8KbcoY/jSQDZpyGhhbQtdGfQ40gZiVHtiLxfDFPzbGhM0KgD3/h7Tr7I0d57m/yIB7+SrZnj5p
k9wkX4zcEvfe/evf4zwlMxq/I+x9sAvsAgGGpkRRFHl4mJTiOvdfo7bA4zJ2YsBKq+aHXD5LyJpY
w348RemqywzgH6RiPQoFp/1r0WqQ0UNNXkSv1VUfnFApepVCYT09Kig+atPz7aPAEcA2vimpVRVl
kgPHAconL3uPeH2fC08vrOVMDjJDPOey+KXziE2lTSsDaykH4HmqNbeo7zPx0GX30Yhp8Nk2GUTi
jzyetPk8Xd7QEDvjzpF2x83JuuFRs+YIZIDYxMETrPotC/dpmDqNaNpc7OLiKupIeAAyMh8/5tgN
kZTF3TALCwxiCPd4THNi2msHD3Xm4gsa1fCk/OIuO3sJRZ4mB1MACXGgI4LGpAr0QeY5LwXBEzMr
eiYGCTTAPGcxKSBWM2FCnR1Grf0rZWbkqgmiM6QgL6VEFfqjW29CDSmt55ZutFMKPie8XWiyBkUe
TE6bs5uAfjBPnChB2VMVY6hyVFOCpgerxrPxGLUrVX7XaoX6XkODMQY/CTibeWnPRRdyLp5ZyRjA
49BLcbBMTE8zjGOqP8lhSE3xICQY9NfZQgG6lPbdjDSnkcu1AbLIFBxiROdSelxf31gJCRl7ZLD0
maDocrkxmdX0UhUnUF2V1S8/rNBO/idCZzl/0a/j4ktRzC03+IkmRCW0jqps5YGA3D+OYezm/UjT
0M7NlEg9zX79cx92rh/jYQpPb7pxTJM5MWuoz3nHu7vnH2B9CXAR6HJA9IM7nNGqrMRcFCegA0UR
O2g4Zfjo+8++utZXw7MgcE7HkudSZBn+Hoya4GFh1EkmscjUEdJCvwtcqQD7hjcKIwTX8UZvjQRk
rWjQN4zEvr2OHMEstsaolEwDxThOzFzvWPu9nUi/Bm2lxU8BUKC3hc32f7Wm31qyLtOs5CLSYwjr
w99mevBGzu8vhQpnq8jCyaMEQNI6neOR3CSa+uxrPsFwOCJlnGBy2dHIAOrNqT4dQKjL42WAvcYQ
hy7Zj8gi9s1n6jfHIjjUv3JhKyu/BGUlK54jgoGwU7ZgpL+9joubpszRHlLHKrJGl9Jn1F7atvDY
CnpZ/Q2SKdJjbTe07P/cFrToRc4EMWp2kaAWsQbEZzX86VSq76PMqTGEBC3o/5ugWeOzOyhKx6Gd
GmgUvQVuMGKOQogmFM4zbemiAxgDaVMUMkHZNpvnmRC5NKJCKaDNkL6jjT2sD1nweVuPRQtE0XKG
1OMCYmkazDwYCiuVEfFjKlpKJcoLcRZ35EwAo0MHsEw8yBBQbCRQgPs0pCIn/vxqj7k6pmcymKta
EI1kyBXIyLc6eVZJvAVQe3tvOcX6T0US6mFkVu1U9HeG1y2lJn1V3NL5VNcC50sWN+zsQxg7F6co
iZQRH6Jom6g5ir0rlk+3N4xlRYUx4PY6k8GYOKivqqjOIaPay+hf3pW7+CP4pXzWGBXqgHDa7ahW
keJReDLXpd1y6AjY4Y5X4hnDb2MzSKUJ4lvHcGH3dCLpFqQEaUGnnUoEYtDcBWLOJ9FL4VSYohva
lY3Bbq60yj6mF/ln+lNypI2Mv9xemUUnAwjOTAMACAPLBdCmsRK1ggJn/aHYGiCPe2mtb4xw/b+J
YRZAj0RfBistgtxkm2J6Xv9ZgSomWyvlb6Bq/8YDnOnEXLPTUJmTNwPLtcEnjYcRR0jlKpzyzKLV
YhgoOOxVDXxKjNWqnpUIZgshRvCMtj2iCy911bm3l20h0Q67PZPC2K2Uom07koFWN7A3YWu33lpR
97321hnvKL2WjUlBixcDthrwikKLTs4STTQsAmANqoFLP6rkXhYKHrYslNph5U+KSkazkmwprcqM
lKbCAwAvNN9CWZTg8Rr+um8Zr6eaftOHmYm3uTrZLcaedxiEBe5UTTn0BQaeljmtEOxrD7GP4k0M
FIXKsZzF03D2BYxPlECS5gstvkCkvfajinEes1WyBXjDiHjB4PL6fmvLGJClBz1eEh5c0gSOkuDP
ED8JHjhAopfbNrQU4oLoAwOi0M2LFxN7GgwN2L4mSvfaa4BpRYZdGz+ycLzX/Du5aRy5FNzbAhca
8jGTEbcioOPA9aCz7dJyBlkDT1ISAIBiVeq27pWUNEoTOWHX9aATi1PwQ+mTiyd+uGnHPHDQvCes
raZu7/q4UKiUY9JP33jCKbe8j8xIW5TLkbHWyhE8DegrJRmIHZwubdFflLXmNg4qFRilwTqYUmjt
AGP1N7d1WtqsmbobJWbw/18xRSZ+LtSAkCZ7waxdZGNJ0YS0EWOnMv85kwlWT9WQb8CbBK9c+XL1
OgySjHWwve41XE5y5fhZSQSRs0eLuZsZGTl3+ShghGSsYm4K9OoAjmX41b6jtz5foUA5IMIEp2zN
cZWLi/cti+WVyptIBQ0zThUS81m51fKtJm1EjZfaW3qhAiKLmAzvOTStMyqJ6qQb/oyrn3zZo1M/
+nZhdm9qNoXUyvuPKG4TV6oSqqopCCm70bltI4sp2rMPuNKz6Br0hQBlXthI46D/5SRT60f30++I
0Nvd32R0QG1kYugo6sxXc99ks1RzX4S+KWZL5nR0NYun0eKSAkMNPha01aLod2mLoaoXddkL8FGV
DUa3adekbqIeAuXB/BFjqMLb7RVcCntnyPZ/xDG3XTQkIfDccIko0v+ukmfJ61a+XDh6GtlNwwnK
ZnNg4190uaGnB4ws+hXJwdA0RWUZ2C1FoFPmCr+SejhG5kYzozugVH8MucY5dIvqoU0W9TZgmxCN
Xq7m6BllVwdduo/TxvbLnd6ivQwtIKj+BTHnJlsKT1QAjtBqBHoO8SuJdfYKqtpYHqUYGPi8rNxS
KBwxt7Y5BqX8xY6diWEMBEMbVTON2lkMOoTyYNWB5wTIIlv2pm04mQ1H3uIZmxFLc9MgmLjZCY5i
4IHr00CXkJy/DM06AoFllVVr1QdeHRMlsnyF4lVQvja1yhG9FBucS2ZiAzkJUELV83Tf+XatJZjD
Zmv+sGpqYQuzo1b/cHtpl3YQHGYyqsMIiOSv5MTZDkqJEMmlitYJqX7I9JBm4SHMeRTISyZ5LoQJ
ufRBxKwKD2aSGOsgl0gU5XYPyvl41aY8TN+iQrg+VfTqodOA7VaR9CpX20AD4ldPVdpJY0YnAfSX
hiby1FoUpetf3BDQgKV/M6ZaMtquh1kqHYYZSNNo56K5kQHY55zp2cBZL4I2hrkDES8BFGovz3Su
jPo0Fh5QvmZBhHaw2+BFBAVZXDj/3Bxg9NAFtgCvpVwKwvwA0O8raJoY420OQl1xE/6NKmcSGFto
2qwxRwVA6aA+5LHTVTT1Nhkve790jM71mLfuzKyjWMQwNQl6hJorTLHdd4+iSspn08scs+1Ot1dt
cXvOdJr/fiYtACN8a8yAdjwFB2cKFTRKtgYdCiNwVQMPqtviFpSDHUgy3tNoowGI/lKcHvVaFqm4
U+pgIOO07fWfILmUm21WHtOY4yAWdEPSH/hNYPeQumZJmKy8zYu+nR1SuR7rPfrBA92jHW+KxsJZ
QiUHtz/wlV/e6FKnGO0PfgZU2V5EN7Rm0rLdagLvwC74oQshzMKhuDBoytwNEGdOW9GxO4BqOytB
ucLx4kuCUGfDEMaZvg+cJJfaKKM2jVaM84rKYeCrjjC860JCWv0daGOONSxtEEC2AHyjuAfANGPq
sjymQoTZLXPc68VOlG9B8Dh1nLiXJ4VZOqPQYqmeICWVthrGVotELh8iXrC5AH6Z6yRo6sSQMCwe
WylphRJcKVWc7VMZRV3lZJrIWLUqbn0j31u1ulfqTwGAMxG1bF81P2NRXWG8FkoagbRTMl4RYCkz
Ai4Z4C1ALjSTLsiXG9lkY5OpaGBEPcoJhoCYJmCkQnWQch9D0+7VhCqW3XavvoVJ2on05/ZB/6KT
Yfw+xAOXCxww+rE1xlmqQjMOfg1AdxaHq8Lb9v2mFHZVIKDk1z3g1nH9ekR+pqbV0IpUy557scT0
gMOgg1Rhpwl/PMNt41XfHjNgentp2yl/MiQ1BHkXyqu02Zg8np8FihzQOcxgA3RGisAUM0tWpaLQ
BlMN6L5hJyFqJ7q/TjBmDg0+AcXYJI0U/ugI0kQNoSP4qk4keXiM+4M0YDLaZKzwXL3ra96Ld16r
q7XEBFxwBqgaqKJmr3rmpMVB7/DmBUhbkHPfGRAkrwq1bDhl44WTb4rI16OVXZkbPea/n0nxB7UK
rCIEIC3ZiiA2Vj7wXrKMe14JfKG/HA0FSJzN75iZf5sR1EperWoV2Basp6DfdsEvI3vLQIyTKxFN
RLvqp91Q+3fWR1T9adI/Qdg9tXJFcPcZYrxGazrnKbDgIOZCCFqSAR5CWxfzPT1MwQCUfObjj2mT
tJ/tJK+myHjsC54bXxIFhkf0w6JkhglnjHftvHDyynmWQRrGthlsZIzyxHhwamU81MSyJDxs0LCD
Lb0irVKn0FQLwP5fG2vVl8dCfx15wKelqgEYO7+FMMEdSrhC1rclYP6yaSeeRYXkp2BmVPO1ozH8
rleRhmzC2Lmm0jwFXm0H3rpROtdHPhjbCSSYsG/+OZAOk9bnrlaUtua2FWY7I8HUq2ICIHCqXiXP
DfutXrwNvPa1hTN5IYU5k5lYaA16BNESsCrWHIOcv5A57ybawRHDzvOmQRNweRI1qaunxgPEtqm3
aARNt5q1q8zd520XvRC3wM2h+xuPRHTnsvnrEfRKqO2DgA51QHMqCLBcxHv8Cxm4Di3UlkwgrZmg
XK+A9Me8GuTI5ZM27VMfXcC8doIlS5+7S/8jg7lpRjFJvbKCDCR3AZhUaRS7OOtgv7Ts29os7fk8
WQpkfbgcML7jcl/gKLpCDwAGDfOjGoJ/3Oex7yzEx5gH+y2BsSrPAn4/TSFhnNbiAECV5YIFCm0D
aIzQNI46iwuHtmzQtaCpFX00l+ooQ4WF6wATCh+10BlVJFMxc/v2ki2ZMlgG8PtzthsEv5cygOqp
5NGDDOnVMH+Wj0b7XPro+ORErYvrdiaGSW0aGZ6eRjsj7d4FoD2J7oENXjyJxmPNixIW0mKIETD4
aMbdAPPJmFsuZ745ZcBtZ0l9Z6j1k+WLx0RH/cWM9JMkiCv07qOBJR0453Vhuy4EM9GyAGaQJCzg
cWR/sGtVRn6/JuCgJapYcRzQko7zrNt5BgGg3Gym2Fcnwxc68JtOiBknaWP1v4s7DJWQnhWxpoku
u7etZKFlAtwX3wLZV0cVxSggKmi4kxtlX7XDtG5jCY0SHsY9xRpKHrVVot9gCtKtX5kjZlrmmO6G
uWjrsBM1ajZGH9uClaWRiz/9mvxQWYOgfNhwvnM+EoxnvvhO9siAdVUxfTCvmqmyD6znoAzvIw90
u94utEiNok2U+nY7jMTUHm7LXtr+2efAkoHGupoLEaMlMZYDRE0anoCNNJJO+mmKqKvqAsdpy7NX
vtISgebMoA6/YDGnycuy0ihkRClKDW7h0jGjhgyaaYMlda3UOyXd+RhCh2Igrc1sFQVEMtys/JWF
68azbLFYWRh+OCBvDHbysSGRVbwqLe/ILz1w5uFG//7KK1rOZqz9xMtbNKKkTle/IVVGxvGuU1pX
ADsuEOA/AoyQzKpN3R2VNr6/vR0LHgdgdowcBO4I5N0sYkyeCqEMYsRXyUwZ9qB7GRUKKnUj8T0M
SDak/1EeY3lJ0cfC1GNPmnCP5iKi9OrGtzZFg8mnqPoJfyUOMDxQo6N4//XaPXsMhEJgDrGBxQU3
KRHMZ0GpiW70RMC0D0E+tX7NuYy+gOVXRvfFeDL35eNCv7wpCnixTBsxVUbrUe7tYvQiRiEJlGZb
CTrGg2KYJqZ5Zs9VVK2TXnRDz6BmOT2no7fxpMd02heKAjbk6K7J3dxyfcV8ub3lSycQA27n+xnV
CQzVuvxCUy99owrRPyN3HYAZAjr6ZaNxC3l09EkZOX12Sz4YSz8vP2JsgE8upQWF0co55iTs4zx3
VAyGzwDA0dFMpvj3JSbf1rX8Z8r09W0dF4LCec+BTEbGbC4iXEptmgw0TIAGgzHpJBgZmYa1Mb3e
lrG4jujXnRu7AIpnMyW5WKIRv0TgaUQfTaPPrQwzR2nIG82wJAcvAHDBzQARoAQvdfFSv/oXe6wc
bQtrJJhaTrPW1X1eHmv+IdZ0zwUx/lKQayXzdUSgddC6aemfBvMBo0s6tVkNlecotb+6vYILURXI
rICaQpP6jLxnbAOolrxrvmC/3vPgq4dMPYgdLUxjm8o8nrtFWaBfRSkcDEtgLbtcxVzsO7+R0Idh
hirI3fvWycFTWljHJg7XGNnFIypeqmDN2Yf/CmRMsPKaZEx1AKnD9PckuEmgPkviT4xqsPOWDv7D
FKm2h2MOGuK/WFUdtceZhwLTS5jHSpZYXT206I1SMzshqkLHwE55b4glzKyFZxeyOGi2A1Eps3fg
YNbqSAXGszIsf90JMx6+LifbmFoVdSVTWGW6l+yyuPR3ul4OTmR2D4HkW09hKWsHCaQIHNe7dOYx
NHfOwwJLhY6Ryx2ujS6wyqQHSL5Gc4X1aVYPg88LKRe3FXW6OYuF/6DT7VJK2Rh61yoSoENqf+wx
iTAfDFvr0q3k6/hvs5JDy64Fdau1D3Ezubf3dnnZQaMzN17Am7LdpNmkZMbQG3gh+AlGvnlyZ5dj
mDhiEeDV2JcdhetrqBpnnh21g4lmpyGjjY4Xa9cWwl6cMFP49jctrjvAa0gu6Uh+s89JMR3yJNRm
AFmbkDgyyDS+xy2P3nrp/GJnTQlMg/OUP+b8mlZWt3k/s43WpT0B9eGIUWERL2yjVdmmxzp9uK3W
kkBkt2BHM38rbvLLjbZ0sBR3HRrx6kg/pP2bJKLn+aBO1VYPY05APn8863nPZTFGNVm6N0xzh1Ud
zBNhZU9w/FE1OJfiou1iICTeIHj447k83zRn0VCumknvWzizkVUWLphqIicITM8FGRxGuI79sNbE
dnSUQcocPZksiWSZV+1HM9VXtxd36aqZe6EwOADlJuzn5ZcoeTXqHRqw9+pUgIC3A9LQByO22/nx
QBMlaDC7wDr1YdNxnMTSZYowEMxXaII18Aq5FJz5ZaBGHla6Uz4rZOot9VC3kW3+BdgZiS8LYpCU
0K9GQBRyXA+qBwWBFUKQY6rxGgWC0m5Gn/eSX1QJKTYdGEMR9JCMvx87XAJ1gZtNU4DrrZpDrGDm
b/yJdz/H+yyddGRJgUGa51LB618unlqoXl/PnQpp9YjufBJivJecjn/hTzCxSQHlLywDSeZLKegl
B0Nsh+Jqjij9gOfCc6MExnqyfI/ctsKllUOMiCS2/IXFY464nAeWr5morEazOy+JkR+H5JcW/HPg
O9K332KY0z1OWRcmJrgdUbqVw0+/14jFK7cvqjKn/1H1wYQBtuUICP+4+QIuWtVD4BU2+PYMDJQL
0o/bS7ZoAt9y2PciqnRZZWa4/sK6midYB5j6UcQc77DkDvFkR/12xkZqLD0dHFMR4yKBO5QUcCSl
tgdju63H8np9i5j/fuYK+1HIhCYD+rLwVpln2qp8jw5C8S/Q43gYfIthbNlE/FfJFTRJALGQnltr
U3l/bmvCWyzGlQ5V1eY+Wsn2UmASoSypLxocp7m86d9aMOfeAyRFUMuZE1syQOJYBbaJLjMQxv+N
g7EQ3ODK1dHryA73AOzc8g0Pglo1dhX5Q4nRGGN+3l6wpa1HZA5iM1A5Iu0xL+jZ1ud6kPlxDywU
jqNlvNeaQNDnYw9RwzHjeVnYW32mG8Pj1wJEmnWXoV6M3mSBGVBHZJg8hN0HGutzjBgJhB/V4DvS
8I9DFgDAQXcPxBz+vQIilDHgHUaPwxkP6O0Y7yezJqIPEL8cb/rq7Z8uIzrW0GzzxVWJ5BFjd/FQ
gmkkA1CgzjDh8nPM90X/7oMk67aY60gBXM5IVczEwhJ2i3GeQiJPk1whQSWvQgfG7RSORBPOGbre
KQhBOI/+BwyvUVlKETE3UsuqABXpQeyhi7Yppm7VFbjgRvAd6RQ3CMYrj+vbqi3EYzNPNSgcwcdq
IG3MnCtN6cc+DZCDB2dtFK405VPpvYgA1UYFcN/EakyGMKfxNO5F7x+fachG4hGnGkuLdu3LUxAm
IrJACUo0uFw3hQJ+6H5AzyjvDFwftksxjJ9V87BRzWJ+jCLxHaVug2S/Lj3qpnt7LWdHennWLuUw
jlbXSimb0H29N/vUiUvgbvtDrzR0GE+9yJsPeu0PZ2HzmEMYDGIHJuKSyimKhD5AxJXdJcmdVDeg
P+BQz7EvPXNmndNm2gMF7coY28QEJ1rdmrkVef1pJ9LSJ+0xcDFI1/UpZok9DKvP2+v3NQ/jbAGv
xDHnrBEnMdNLiOtpjo4bcsC04rSilYM+jRdx78hvxwrp2YrQvUGd59D97EnqxvaWl75gcRVXX8Ks
bp7ngP6OQn86mIb9bv6JHyx38MijUezo82fzMe5pgJ7F2/pzpTK3gpW0TZcWkGr7j25K6rWG9j3Z
CYB+/yRAdMgdyVbBweBsM1ukuNKWOYddolWlaGLdx2eE7Y2w0TEtBwNs6NARXXzN74eShm/NS/NZ
jj7FsILQtU6T+iM66phcTavo5+2FYFzh1fcwBzaIjCCua6xDikQ1WYmuuS5oQTkh8ddz/Za5Mee1
Rj2k7iqI6ex4otlG3Bot8Y8vEfnoHPLUEu2uRw3iUabDZkLbpPEertKD/HoU3dWb9VGRauURSrtP
0e3t45voKvSBV1hmm2f+vRaY3TKXSJDNZywRM3jiOBP94RQT+EcKwJsDMp6NT/8pG9mVJMb6Qq9P
82KEpMm1h1OEvF1839DY5Sw7e+NcyWGszVAHM0Q9Yji1FXnvNgWaUuuQbGN7zRvFwF08xpCUsW4L
LYFK+iE+tsf2MB2tVVGTZMU7uyzg7UorxpgqXU+tqIJWhS2g3mKImLbTkUHeSAbJPp+GYI3eqmKb
phRVoNIkpb6JQlphejRgCZyLiC0A/ftjUH3QQEM9IxIuL1YrQzZANmDZxf5gThR1/EcpIPHh3hhJ
7n6aazo59SbaVYd+zbnT/58741s2E5PpU4tHdYmFGCrb/BjaXXVfqbSsaOPop/xBcxvAoZEyvO0y
lsViABDCCNQpkHy9VHmIdaUDE3V/imOMKn0wmqfod+orKwVk9h2Gj4Cz9ZcCBJVWbHjdE0x4+K/V
PhPNaGwWWVip43xtWUehpWZEhtG2tN1YYDwXR89lWfrMMY7sESL7SzU1H6xnQ4edbdx2O2FEJCk3
qf379mLyhDDXvmp5DeYRQiF5662sXULepJeUo8jy2URP4H80YS77uM1zfZq9r9yfcLcNwAveqeOq
SbfjuDfyZ9PnXK/zYb9y92cCGU86WVWg5C20Kp3it7KVKI9mnquSerk5zWTJFYZ29ieN2OUjYk34
0MEZVjHnfLO0QP+2uO+1Y1yoVyg1ypgQZK409Ok7aG9pM/omk22Evu0fPTEdk962CbZj+t8yMQoO
c5PQWGMy+5WiyQYJfcjsqdFS7xNN4sFb7NwnH1mxS+3EebotcD6w19v1LY/ZrjEQY68LIK/RfqNc
/ly8Y4Rs92w1JUfQ/+M6viUx2xagazXOumA4vf70UYim96r9lqz7db3mjWPi6cTsm5WFUWBGFgI8
7UeYAyLo0ZoDPf5/jPBbG/bOE9VcbeaAQfyMn4OGZES0251vCxwnsXyPI0nyH4NgPG4aVXIzjVi2
8PMVTtbdYKLPaMtk91eeAtAZzDycDY+lPxhFEfwAXj5frfHRX98Z9Ed6isj6tr0tX5pnYhh9OsVX
m8iEmFYDtTDVElcg+Uo//Yh/N076WgtE34NniHQrYfuJXspyxxu5uBj3nn0Bc5F0UyX7lYYviPD8
oQOpQclhkg+ft6Cz/746WmdymDd/FPlFY5bFvKABjVzvHrnHzVvy0K95UBuORux1JZlxpHg1JOWO
fwzoo7eON2AV5/gmnhTmvpryJIraClKUp+Ck08gubdGdPj9vG8iyB/xeNtYDoh80KqYYYrw/yl1O
gCb+Yzmm7bnCQ+IUhy2Pt3nZMZ0JZFxgnha1r6cQ2LkGucsPzdpfKdvjSKzNTtrc1o63howTFGOx
l1ofsqw16GpgfJqzV19505J4UhgHqIXgvjLmoywfhJZYxCfik3EwSc4x8fl3WAtHvxqmvoDWYM6Q
XN7EvdTUijrG46kROwWEm15ld2GYr7qitzhhxeKrHRV/9OWgHg6ysFnns1xupk1dImLmxskg/q67
L+7A8h7ZKjFWkpN7xCO6G5CdiUnP73/1wDmTzbZ5Y5qiqqoJZLvJXXDnBfed0/4QLdt0vNy5bSCL
5n8uizllmj6GtVVAVpvv1Ok98UgS2mO7SRzTs2PxXgecNd7UtozTp67+R+FM9NF4qEyDLhuO5NM7
7GwdfOk+nuRzfAVkkGM9cOQtBYvnyjJHbxSjpFNTyKtsZMlfQ0eg4kZ7yHaJh3zUm08/c4/yWNgW
47q5xwSNJiDqxBvq0pRKc4YSJPMV9HhwQwy/pI86CTsq209Pn7zZPYuRwrk0JlIIMUseaUNIw1Ck
YxHTeuUjobGdRl5IMi/W1Wk8U4u5Wavcj2Jdz4aTrUx25chEJuv1p+foR94znEWyfkWp5zoxB78Q
QQsa1tDpNdsbJD6qH0pqm6RzeAbC04k59bEeBvAyELRzA9r9MHbhpnlf2x4FeJ3eNsYlp3mmE8uu
i2HzGFQxQpT/4pek3gu2zV03ngzmcI91kIRJDxkvPX3dxcd3xXYDO3zWnLQg9AnJsJfbSn3ljm8Y
hcqcaCDO9aTt4E52dzWNnZ8/S7I5uO9K4JxUOxqddg8euiffXtPhQNcZUmub37yB3bwDpzLH3AMI
XPGkeRcPhRv71N8Ab07Xa9/9ve54bIGLEfP5RjJ3bFVWStVOUHmkrwZJ7nRbJzOhn2HzoHG87WQc
ieYljViWkBQTOzyqtr8xyW+Fc/Oxjan/OmyGDvLDuWqlspQtZl8kSVlJONfqR3OXyE771v1ED/oe
D9BHhejO2n6q755ov0PyCVx0PcG68tKJi1f92UcwzqUZKikH4Tss1z5U++Bect32oyTd5vEHkm0+
D+G3GJTpZ/IYDxPnXVUbEeQV9ssrkG+0/HWk9IGn1/wzV8cDfY0oRFsgfWPXNh3HWilSDWuLwMLp
NwGhvJL6svWfyWCWroijcMzRDn+y04/UcLq15ej2XnretmR3yJGT4SDhFzPugNn+Vylm7azGqgYx
hEDx/d0g8jb2XZ88Pj5OBFXVbbq625wCuwSX0rZ8+lw/5D8f1oFDn6kzfHaOT5/X9OkBvo9nyLOe
t9aa8eVJbAJYUKq4NEDFuxs3tz3d8p30rfXXPXwWICZBrhlpgZ9H562/Up+22/XDwwMn4l088WdC
GAeedoaEOYcQYqclVW2Q11FY5W1NZv/ErpMhgp8fDNDgamEjXbGS0HuiTzD94FGJJbuIZc5VtxR2
YVQ2EOBocUPszoQkfh4XajSk4ynrIxdDvahWYoKIDnA078b7Co2vlMEk95k7A5Nh2Xo7qN3aWkeR
73T4qeirkBgNSf88AhjhWo56v1pR50n88Vm9x79otYqcT0xTxCh25zdn3756wW99B7NxbRN0bdmh
RvxqH3JSkrt4iwKbSvApgkjJilbkCTOd8M9ncujJ0Dk7zrZK16uuo2sVM/bQFI/Yk70FewwH71Sv
6U8YHgVU77bbgzYvIsUu3DeOhfAaiOI1+rA4m31tspdimevQ06tu6jWI1YiHDTA3e7QaObyr8Gt4
2eUCQwxOBpw2kvQa2yMhgURA8dqxP+krzOH0tn7mWCR7mmyUAyxi/YwwmstWabHPLFsHieeH/yvz
SVUTtTx0LxFvYtKCO7j8HsbbCM3UYC5EhKdMbGmdnRultZFarf8sxEIFV75kDDmppLI8WWNngqNW
MUIi9q0cEk/N0UjSq2nGc4Fs2yDu8vmrdMDpcbTnGXA4+2dOKjUi2QOlAXLxJCeCBYreCq2yR/mu
to+fGX3uDk/RIf9x26FcX3KXQpnwS1RAXuEZEmoAq/K5dr27J4RC69sylqzsa142ZunMEQtTMbFk
sxfQIjNb2ejETmBrK8y3IzwzWwju9H/N5f63HOYcJ2kT1mUBOS1t3PBlcqsf0jHdFKShvMSQeh3z
XMpiNkuKRyOycsjqt9n+hHnQdyUQE4YN8lBl8wr3sd35RAOxcouhs42tb+XUHp38cbPyAzv6mBzV
nagT7i0n8mzjod+PBOBrGyNxDzY3R3F9a1x+LLPJ7RCryQj7hmUlm9I5nEzbcOSNTrbFyqMcd7pk
Uee7zfiUSpy0BLjhebdfccIPHxnlKjSvLutQzmUwwbUXtZMlqFj9eZ/BMoqSfLM2qHAQtgX957nN
y9VjbsTSGMug779WLyd3zc5zHXDCcYLopQvgXCMmEPRKPQdUEULKg7QCsoCHYlg+gwAQoRUIODoW
6JX4fdODoGgGdNz5f5yPz3r38jen/FsCs0xtPQhjPECCgVMe2cXaJKnt21w3ORvr9d5/y2FWamx1
oxJmqIzm3r0m9DUnrvnWvaQuNzif/cUtSUys7HuBVg3Jl0Z34SqyU5oRPIP7NfcRvHxAv3ViLqRa
FCPFwgzzU+1Ep5IgGO+J+qQTQG6ilW+XOx7NxELmaTbq/0pk05ZjmRZaZGEVX+qHkv6Z6DG9821O
eLF40Z5LYTxyFKhxZ+mohGlkcn8Gtvjm7SUK2Jhhx5yLjKsR45FDPQtEb96tlLSOi4rs76Ngt+u/
W7l5ChLCtZmwkXGmuij4tSZ/wUze/QfczwUB4hrpV8JDhS28DrFJZ6IYV9png1HG0pcoZCvcnAY/
0M/lCkd/Q7NVWtOSc1MvX6FnEhnHWusgbi8yVBSjzWD/jA/DdgLMzncfeMH/oj86E8R4C8Ors1qN
kd0tnVdQg5DYBoXX5rZHmj3B1fk9k8F6CqGrwsiKB9TLXxOcpmTLWS6eEoyD0HKA+r0CWdVdspnW
HYk3qAzxGPm+OntvqcE4B0mZtFZosVTZa+WO9D14OtQUgDlEG0DVbEUqbTBs0c5JAYyc/Ft9M6hO
VNd0nTe9xf/U9ngfb7bapufhOWb9bnwZ+6xuJT3IyxLWclC3Ex7W84QP3jTLryftLSGMD7GGpm1S
FUJeuowc3j2aIGbRMDDhYN57qj1QkQTOcftILCdciSc7+5OsuIees9Nfju4sNq+M0Eti68uRWUQ8
HFA3Q4fe+i3dHJ9pDnJO/ZEXmS+InEcNoK32/0j7ruXGkWXbL2IECEMArwVLK9G0ROkF0S0DwnvC
fP1dxTN7BJXQrBt7T8dEdL8gmVVZ6XMlhZz7CfgYdxX2KDTt6TzYSHDXbmVmR47XMaVhaM0M/2G3
NYW+wg2P+FKBZhR4tI0FC51spBPs6xq2wJg5sXUhn57xfv9FshhbNMYB6BuIodEeS+R+zHpHqTzr
U8jyuloYCULOrZ2hqxIOqQ/AC3tuJGbqaIekJsLhPukb4CwjR99IM6zOxDRQUhnKtPjEkDLSXd0G
IDD0F5wv29x8RYMtme0Kgr9cTNVobfFRPnbG7+jY7eS1YWSblb6kkufbsaM+cryniRrm95NhzIqo
XEugmeNk0OdtzBE6ABxwp1htSBr7qO2snbdTlryS80THBaUKEBaMDWIg8lZxHN1/qlRY7xBAg0mg
iHUlqNfYMVaPoh1MNVBAXR2xaHI1MwEWiIiNJw0Tbs836oy1URIE2qWHHLngiM5WtOYuvHirW+VE
fU2d7DnjiTu9Y1YGFhiPw6ZkdOmhd/+7uEdefm08GewqpMSuncZB3ECU1WxFbRwvbhCpDftBDXAq
FJQbhlxhFHcZN901UlHaQMilrm1bssWVSsKHch0Y4W7m5Jbl7tFOTizjpSdYLELui/zk66Z4Lv/8
AJZdOJXZpaa1lRqx5xyeQ+Jgje02a8kOGLVAXSGo//0XPh8m9tAujWQWliiyE9PdsEguuaQhDSqu
MEVs20js7R5R1fTf7rM3UfxYfKPEvOgKIzVhIHkosbgdekFimMDBLrCiSfJJYPinFO3Tg/EYWNbs
NTR8U/RJQkLDVU/zR25tnooOe9ljtpn3q/RCn8rXsj/pXtetUkBbvcpRIZO8uF7WZagGhqclGN4Q
ktKR81x2vRYt75wT4f0IxmHEBHtw9QucvXQM9WWMkf8rwY6vq90oZqzY3ouK9XOkiY0c3aQ62stt
ACEJUGrX5f1fMqnox8fBPO1GlNS4aVRUTgpztpE7I5McNXPlyFiYQrfahhej73eqvwzqdWyIjmD0
f1TJ5PyKCQ/wm4QwXmZZi4AgmOtwUCCJ5sLEUMHGw4qtq7FYw4PY88orUzZ7zDXjcaZJKYcaoBnw
4DJ4RM8vV6cnPKYmvK5vTDFeZ4p8LaICMCWJBEg64jwn7dUKlpVqYDtmkkREHh7n+nOjv4dXexEc
gvokCGZR7xOl4axVmMidf3+DjI6LMIquxCl97UNGtgkZGuM12IXLbboMl+W7b6lWrprBUnUaMyUv
2GBsWlpimLz8xkT3P34IlpsAlAOor8qPCUGvFjwl8PvTU3d+1bavqJ3rv2NnZxJ4w9QjDkxeEnAq
Y/uNJvPmcy9Ur0IImsJegWKZH7eBK1tYgPN4MWu3xfVgWsozeOmCKZf4G13mmc/a/h+xVoG4qlbu
THfVo5q+AhxVBiZ9aaNz8oomSTuJjCJea6ktaaQUf0nz1SwkUvKMAaJLZestEYa1mlekqLd1tMxL
wz/ef4GTD5DClGCETaf4uN8NbiUsUFkpgv4k2bIxM/TVjpel4VFgXsOQV9dZ1176U+KGpm7EO0N/
v8/DlBlHcepfHhgRnwMMQxdKygOR/hidwxOjSaXx7/fRdfT9jLxQyMS6BwfmgEPKH2ryYnh/7vNw
c+QY8wRYCFo6BOwHwB4ZfRwXqM0gEOhP1Up0ZEsBpQMwi42PBdrjrnuu6zFxLd/oMZp3kGtFFmeg
px9pNh7Z8QpdoYul77S27gBb2hbQDnG6z+WEZgQMF1Y2ocUDoQY7dBPNAfhe9ijkNeI+nWHISN/J
5Zw0tZv6yK/nnE1HExf3jRwjekXlZ3odgpyEZzjTVCKn+0bTjHCeET159vTGyIOn+yxOpdS+EWWk
0Z8XiwtaPno0P2RPjdNsE4SGb9VG+hWg5/A+MapHWKEZnedN546ig35WJ3ocoUB78ctTlF3Msr+4
/xsJJrqXm17EMkiQSBosPSn/hPHyvyCAhZAY3YPsQza+vy5dzSq/oTKhRXBE1Qx7a8z7FOjT+XFK
IwqMFdBmgRoEXt+ffDSrX8yW83R5n6eXNLqEWNIaqZPAQAA4WDEydRjaQOU92Kn3Oh8xweiHatbk
vkrvQYmBg9OkRPQwDpTqhg4olIrjNUyMGQNJaUSN0Q7xPFaDIZn3p/V6eyu5I+d9it9OmUGW5G1z
tTbRhrxgpNNIrdWx3KZGun1Hzpj8bzfHWCdvJnZZGOBnCMOVVNJbi43TdcGLAydf0YhZRk1UsYKR
6ljoT+iWRkXQb+1uIXKE5LYn7p4QMmoh1APs1kMMgja6rd0eAuxS9Im+60h4PBykCvHQJiUrcgxS
kjwcP7XD51o/va975/6JTmXhRzf7A8dUndXRtUsgrcL+8tgtk8P1Ye4m7z6S5DzM1MlzxY4D2vsG
RMnbkYwehhwkjSCKuD2vTIkmvV8arqM1aVBGJJinrYRasEh6kIBLhaL89mFYnlL71K2R+3Mca9Oa
OTppa4TwR335+c7R9ZMvf0SdefkXwJMooYo71cuzUjynqZVUnPuaZBCnhwQgOn6wR/G7cun6UOmC
azCcsL7kTQwDs9E7w++q96YQamseYRGEh53v94Vkki8suV4gN7GgAFzficoFGr2GIBpOZbH1ol1Z
P84Brvu/0WAYa7J6HmRVPJxC7U/WXIkurmY+b3EzjxHm0cl67MWCHkJ1lVdDkpbXfG4VcP/vszLp
u2GPBcBcgPUHZC/x+3kNaj408yEbblW0tebMyJzMDM9OyczJTKAccghOJa7ojtsbPhwiKRY3FYmJ
XtW6fIDHu70ijYM9pZvyJD79ecj2NinMjVqSl/KQPJakXx5Tw93f53gqs/PtBzD2QVa6ukjiajit
z11AfHhyj721/ZPbdmIcAqMwrcbMCyP9ba1Es0SFKnhAUZaX07kVxX8o1dE5MIJayYO/kABneXp6
2uab14r86TPDJ87McDDU5z/uRIyiReYFbbUhwgLO8598myPqjAhrw2yGZTLlcLrme9k/tliQJOS/
PCW3xCucWm9ucU6dnuo9dhlx7gTd64Ua7K7RutFbrw+6/afadmT5ERiOFSIHXRrZ8bifmXueJZYm
n9IXsyyimNJETSLqlPb6rDmv4fur/GuAP7UkjnW1WvNl9fu4at3PlUCMl6tl/QoJrxgyaU9uANHY
1gjAR0bd1nLrX5I+xXmLH9nsUMqn++fL+z49gpG98oNWnuVXPOMweY20Xwse2ODU90UBeNN0+wsg
0xhXugzFat7Vi+GkLrKzdCnPetb9F5obGFYUWQ7NfEBt/M5CG12HobgIw8krAqL3y0Z5ynrz/jFN
ZVVw/l9EKJ+jcxpkvQpDZcCrU+yFIcQYxCyPp+dENP3H2mptdGM2CVFPHLJUi7LSTwGxUdaXdeAw
MY9dUMNEzBrY+jbsZqHR6uj/NnxfrzMgqsqFR4akCjwjkaCM14te17dBOFdjUnfo3CRNkMd2EWfY
7nz/d4kTvwtAlViTTbdxYcSb+V3Boi1TtFDMof1nonFBC5ddbJPtaUAlYfYLJdeQrPQVoFBWrtu4
T+598lPxJpqAseUOWLr4CwtfJmlBkvjhMD+Z561sBCvsULBWn3uOrptqPBiTYXcJFVpUasoALgsr
IejpSV6xC/mF32lDdRhzy9/oMI/EU+JLn7SgM3Phz20f/nSAFDIGx4JyI8e9y7MhU8YbrSJo46AG
DZsOmCcj+X7RXwtlfkLbaEYuD0sHynQj2NaK8zZ/mgsV0oEZSPSFY0mawDwbDYssiqDBwKVpV6R/
2RgDz92ZcO6/k2A0mKf1adeWMZz71bAm1ma1O/YccZ8QhO80GNPvF8EwA5w65kZRGS6MJdn0psU5
qgmh/k6EeVNiAPfiAmTu03pG5JcdWggMEy0uPKvGPTDGhM8ENCnCC0VSeithTiU98CbzeZfOmGyv
r7O8KemlV/v+fFwcOMqY8/0bgyNdrGNZ2zBk+H6FUDIlRu0cOfqFyv/3B/ntKm7yMKIQSFd0BFxB
QSF0Ej4wLq7rvvNugscHVbIjKn4+JMVVwUVEv/XfQC3jzX5MlFq/s0HZHBG4hFjTMaArGPG34mYO
jmoFqerJnofuM9FM/50S886VMEM+Wgal4WF7bozz+fViuA+Z8edha+cY5ukwbfkAL43jk/PeDJtB
FnK/rBT6+Ofn18crIRvLCskvzsv8qZ4pc5iCAOAr3abHPJg0XNSBV2YYCUEzBhQzAgwyvNwXuQmw
te9EmEcz6IU4q+bpTVP+OjwAaKtzDwd/29TmYbOPBlPPiY/WVWR1OZQ57MlMqv9ypXPwIihfNs0B
PS+bqiAXO3BqV8ORzg8b8mxlS4zn/kKfqfry6Q+YtdIMifseJspl387g1i0zktd8BhynUsBBP2m/
nrawGPaSPKrGprSerZ3BE9q/KMJ/75UdNa20SvcvKcgVBaobKMWt9+Z/paq+SDAvsJMXmGyjiXGz
IFFmPAMWL+Ttk50oa38/Nubx6TW2ALfYRnramrZtf4iPzuPGomNeofGUcLpVuHfEmNtOvahqn+PQ
kNMb7Ad7jktySjd1N6jZ5OgA5WMM/QzDvvPHWN+rEJdtjhrKaVg3tqGf7sv/X7Tk1x0xdle5ptgN
m1Tg6Bzttpg6PqE0Sy5uvjO5fSg/o9nvrDCqJEJvXShmOD1z2wENIrQx9GAQ6xigw0w3eQZgohD+
nRyjVLJQrjxBhmSs1wkxt7iu5fLxajgftXuAd7nCgLGOAQ+eYfuLv/TvkbLDNb1QYRZpBjYT31Be
VxBFDY1ilcsRxmkD+kWG8ZszLFtVMKaNTGhGhOXiwXRbXmODSL/x0xX4osEY6T7pg1K/UHk3z3Zl
oJsVuZaFSSzLOOYOJjZ5QQePKUZlKP2ljfqi6E+LXwqiTHuZGB+y6WAI7gUjr7wj5F4VozykxbxW
MwUikmYAJvO31XmF6fr9nnNVE62E30SR3W4wv0i571M6EEPoDNQB0BnrWIbl6ktsSeblqXj2VGGU
RqgWgy7EOWxJggbdmy05fZA35McRUxmub5rvHD3ys8/pO4eMHtEvshwsfFCMyNZst5UNm/Jgcohw
jDW7ISv0kIptckjH2UQP24kskfPHSC9mh9eaxXvHEznX7ywx+qOKKrGda2BpDXKvoHexD+TDsx0r
RX8g3vXn/v1d4KzlmlT3oqhhQZmAnTm34HXkBWCIqoJ/D0lRG5KdAaV6/winX/To+4wFy9s+9bCY
lbZOPGGC4fX1YYmEnkzQDKThKF2X96Lpi/2hQkYEGVHsgBowR+IfTwzlL6CU0cDesDXr+nKfM/pU
79FhBDBWsJbn2uDgFFc22+f7H5/IgEEWRlwwpitflImKDZn02ADgiVHozXwlGStXf2wJ1xWcVIIj
YozgNWpfLbC4CeXrGGkDFAl5iYlpffRFgW0j8Bt/lqkh2MmRQ3qAWv+g6gjJA0CK8HTfpGYY0WLs
1FXq0QTp4WJ0O3zIXVQ7L2T/znMuOO/mlrMbvZs6/s/1S0cAtjv3r3+i+vHt+m/6dvR1vxKuTUyd
5af1/3W0vkaufSqcpYNE/GYwWtPa7RIzsV1EeTzWJvKN36kzVkrV+roWdZzgGk3LwzKeYwq9xPC7
XRtG9Qdwie67e/wlrLkjQfTN3HlT7IhiEpdYV06Do7AxYu+lJiUWYIr2ReIoPY7A3zTx6Hj1dJZG
PnCWT+qDtlSQNeXI4LTfPpJBRjmU82EW1Rk9QRO1DHi5D4itahQyWtNY9S6vbsFTFzd5GjFUXoFO
DYhqmjJTMc5g/5+SNS3FWJn/VRZgxBujLRQ9ldVUo/AQmBJQjbnzYqz2+5qjXqfjxS8y7HhiiU0J
eUSPMOiIAFFogViIGXhR5UTkE1gy36Sdxddv9eIfoVubgqW43uqhOP+6vmKMiWvhJ93bEU+Me9sF
82yeFFQsEvJUkHpjKxt4FSrSwQB4sqLziht200/eeVJs8rkHFC7gQ3FbyEoRsyLdujzq2K5It0rf
V1rTkfGIO0ZtVIXYJEqIV4XohwY/H0Azg/NiGe7nes9DFJhOgo2oMY6FoIWDqHhgzEStYGsnFlqH
lofKdF5W1qonRxfhyfr9PovTfi6yUgArkTUss2dsi3jtFnU+R/QqATfxIT+elohPxCWxcH0uxoI/
P9tbxo9DdtrYfJFl5Ca/SLNcE29kz+cHLCPGFgILTr2h7KhTb3yijzdHn7ngoizDKypO1C/oA/mi
zsRIAZr4Y7GsURYz6k14et0uSWeA/mm346Fz/cVd/KLFyFCI7VW+MoDW+mldm7QzLCD2walRaoDu
tOB43z/avwjtF0FGjApfLoSSBs804oTaBAzrwnSQ/9ovdhxaXOlhXFMp0SsskKFWXXDOmOnbUmfY
s58da/fbgjdsmS6HO/rFn6//izvGDl21axh21PuGJScJRAatG87v0uGi/P/FZ/iixDisRSJg9dwM
qu2pflOJhNexdFJ3gKf/jD0hgyHbgI3isPcXM/tFlDFF6qX6J5laWbW5vqBDRdsQB7OujWG8K8u9
b74/8TrCOM8BdXac+cjW1vVFvurUly1N8ywYW9V9QB91ZXZOw+HvL2b9P/yp7G5V8aImSUJjmVf9
wTOXREbO3bhF1LxGM4ke1d8lRRUYFVMHLaAOLjT4NG3zgbroh8Sxg/UrkpzIwIC/zcZy54ZxdE3g
rLmBuY9/8VJo09nBf1WNyk7WQ6WrSalSA4m3b58CgnwMGVbIH3DPdtoWf50to2muM3UmqSUVWCAT
YNAydRFgazuOxVjwyDD6RZN8qS1bkNEiol8wfXbuDektIbUZB/gXHX3FwFpFlqmGn7F8c5zNy2qF
uOhoWWR5sT3z7e0ZAyxn9MPq+2xjvHsImlcrC+EzdtBzwvXpBNXoAhgVNVt4VejR7LYJWL18iSnn
GdyGPUctTYdoX2fPqKUAU5idR5MOGUZujdmrYBt7lwfqRTXOPYlmNJI6TzPNpyH0sCxMj1Cs0/ts
TCdsRofFqJ+rL9Zi1YGNiCB5uD+jV4Vi5x0wZUZqPNWdZQSPgJY87tdclNrpNMe/R8iWZcNc8XSB
RohbUK0M3RLejJVfc3w6jlrHhu7vyi7SqijEFka8EmQS4WPBW3WuZIOEbGkcAQrBK+FwVDpWw34n
mPUdIt8QKbf1a0FHseFgHR4XQHASyecKuxWOoXP/Fnkif4sPRvq8yTu0M91qgYuV15L5HnpAaRFv
mP8jIUbj1Bch72saVmeO9wJzj+0G7pErGPd9RZUt0oZCF2lSB8F4WufAQNF3wktwjI39zTe8z9Et
Hr/zxG6YdqOju85EP1BmVDqetts5TD4W6xAnMlIXteGj4UovKk9AOHbqZjJHJCNFa+d6ikNcX9DS
a1Smf9rz1NN9rwlLXr7LoA8k+zpKwNbWDFykPh6S82fxjOUaCCm48Le3pTj3DpHRIpdaatN5Conv
bPN1jbnJ7cNpeQi2H6f44YDepF4iHx+EGBVazIEkpm/Wx+jYuy7vZDmusMom6cIK0WlKn15prs+v
D/bpETt7YPSPe3UZGxxnmPfsbpHA6CJ7KRjigrI9c+38QjxXsgyKTcu5TI4VYPN0ShBinzStcgMK
92rKWy0nQ2wKvLfNI8PESGHj/VNwsW3FRSFdNw7E+L1CDR9vj+eCct7ALTQeHd3g/0eRrLeodHuP
AIy7/7B5jiebiLvWyPJUC7yy3jGRUHpYhna9foPWp4MOvF5vjsZis3FdnCuD1kESgtUHRsXfObzw
roZxNpQ8kfyC1tBNtG9Tc4L2cceiN4PK2xOHGP3YncfMJuIuXdzCWoIXIBG8npA39TabW5ljnfzh
pZP+krn61wdgoWD7XA+knMp2k5iCQtKFGypu3G1i/SgVkPVCdtL60GPgjbdqnHOmbHIuvUZz4ToH
m+v2U3wpd5+cVzsx3zzOOfxYetk0QRym1G1Ofm/RfR4ZztLeyo4NUTz4DsrPZGdhkKkln2iw4kg/
lzjjg+Qz9D6XFbjLrDPKFadX21zL23lhtsaQW16z1x6M/tncu5/HeBtmUFvr/1E7smm7ugkXg4ZO
CVr/ASgzvGS0e8T4w+H1L2nWf2XoNqc30iVlKs27SqY3GfxGG5lqiGd0rXGo8MSFCYIQ1YUZFtii
9yczcndBslPP6xnn6ESJCVz6i6oFQoS2FUTlwUp1XJ6W4sX97HK7eaqHil+Bwnmb7ATjleTISQEQ
3JktOUqEoxDZFrhGkutmQYFEWgObLzY+iZyD87grD6jcc0hR//2OvrqlBUbX70dN1LYwJyfTbBdk
QA85+Y1M5oXjZHMEQGZyJvGsaOpgAEcIJjPA2iJYkTk1HU52DSDK3702aSbkWtwjSdoaALYxH7Cx
1ScfiKcJpkh34a0NocJaNh5I/HTIImEjm65giE67Cc7oDEV/7qk+VcO6+2RH1mlhfiBRY6FqT7Ml
/J7iSfd0RI95TV43u1RhijtTyLpz9V/Rn/tCMR30jQgwb6nGaESMCXNIOqaA7Nc/CPpQdYwJedmh
VrZf/3dSOCLImOhUUiOt8egJkuXS8Wx0TRHP6g/3+Zp8ViMqVEhH96TlSdplAXXrBxM4cTyVPZnU
GH2e9eP9OL7oBX1Ki33gxORWEuAoUp6ssT46Nkr8Eyyc10Dpos3xHwjHN0ZpuEdkhng8TWYZvnhi
nfR2kLRLS7Pjl80fXI2KPdDrBbBcdHP+UvEqcZMqfESMMbuKoKei+H/EzG1sC2+uyeNnUt2NSDBu
eryIdD24ZTllY354RpYfASrPPb+FvT+U6oiK/F3QmvhaJYGEU4vNV6zz+egAf0UAz4MWHj+37gs1
lxijDQq/7XtJAzHzfC43CVm3hozOUFt+EbSHYulWjc2hSH/+PfZY9VCkImD0QDECUn7mEGSHCQom
rrLkSTvvuhi9gH1fcKVpQy+K6BjUQUuUo6DkvEGxBGGpvmwx+Pp0nzueEDJKYobmkTSr6SuWSzKL
MHvCLTnxzo9RFFKg51edCmG6DLbdWjc69A9/UucuxP8ckZ/O0XwJI+uqN0O3KHQd1J62yOvjCIEh
ax4AgIU/qDxRhAWsFWiIgJL0/aOcLtGOSDMWORKjWdjrEJQSMKUUqFRFnrQ19GP+4JP+8a21r6th
JW39CC60696nPj2tMKLOqpOoyK4J7VddvyYfla1AQvea9cSDzZhOZIzoMDpFHnpfzAYcsEQ8QNrv
khbLd1buMeAlY6cTNCNKjF4JxFpvQ5nK5pa2BwJJPsJbWKGu5vJwX6Y7tka0GLUiJ1KiCBf4AKV5
biyUuWCYa4JVFBiTQwmIc1ecV/fDe898LIClqt9E6+MfH47b8oBCCFoHsHGeq585lpr15JWF4s3q
HtQaY1sQ35o7WHDDeXfTpazRATKKRAVDTUEz580q3mDtwae0VhLiY2HfDjt0Prk+FI8pRqt0jScI
gQp6t+np2NRfZ4/3b4nnF7Je/BBJlCmQsB8SC0muK3lDi69Gdkj17l3pdJ8cRyZYfx44sqkmeZSh
bWzOdylZHLgZFI5LyA6lNEHbizU9NHTZkcMHHUWw0K1s7UuO0eQRYpREttArVc1BaIsNtsuAg6bD
+zqjGPJQEiWNJqzXC+CZVsv7F8HTpLdNGCPHORb1PK1EfL4x2pXZ0YXnb8OqWBprnotOH8VP12KB
SErW6YJrRmcHCjqkihAxnPbRmEZmYpcDb+PiZIZO+iLB3IQ3W4iZloKEPV+LjzERueqFxwRzG9WA
ed/Eg9eClufttnkNTQmADc89SR1sYkM3FPJFnBuadpS+mGK0taZFbSn1ICm+xlgjvHm0XlYGx6BO
xx4ylkIBTRbAueycyXzQLvNr3lC/LyG9sYU/hn6ZmmD+CXOAMEMc/2FSAYzoMe7DvJWSmo46noa3
GIM70gp6k3NuPBKMvEnlNSiu+pVeFfAE0Eb2gFmJJbKNyLfBsEa8asS0N4b9PpIu6QBbZrHIlKqX
s4HCgzZGQoKKDC6FE6Fe2evF1IK197Y6YkYjsNOtFK73vAa2SdEckWeEv1946bW5gPyDv4eL8ulz
DPl0EmZEgJH92WWhXeceRSYll832YjzYodn8WpKD8I5OwM45Yvgq/sVLwUxnMUdkGfnHYat+Pyy6
U2cOJPkVOOizrWp4tRz+JuVlRGfxPbJL9W4mJBp25z09qbg1zewfimeOTE4a8hENJuihLYa1WoCX
tekBsQjtLyh7Ky/vHDL0Jn6o2hEZKiojpY79rOVFpnsHi0OAZS2HWw8jSlbHnscQfUT3KNFDHVFC
uaqN1QQMhVdgktWVQezow3d8ZckLrW6lor+TEtneLFHRLsVigPit0RS6+IhE4F3LgVP6yJ5nF4LN
LRTl+2ILu3dzr4aYzV4rHBGZdvz+PViRbdpKg7qq+jkO1jTjnBA0+KUkPRyP3HU7HKkX2Z6tHFgs
ke5h3eA6v65ROUugO1x1uedIyqR3MWKIURptGLezCKhgpzC2/dQn1TUmIWB8r0tZIPP5KjClxdqr
z79mw2Mt2a225PyA+6L6E9dCqi9DGtJb3QpG/lIFuxj4I72KHKFnqTkvbp2ufo4YZrTJgIJhOddx
rnKw1ISUzCOjccS38qmRDEEmQUE6ZyW+d+vBUi7nBS/Om/RQRuQZJaO3qrdoZQAqJ59BRILHlc8z
5dOR5IgEo2N87IlWqxAyirliwDxFa5hygiU26uq3ZB1N7lAWjyVG2URK6gtqTG/QbH9jxzBNj7dm
Z5XENTiKTeTRYtTN1cfSHC0ArSeT7nnILOx+MbPd9rUZDO1IsuVmk1uNvXhQSoAXRCYv8cChz3Zm
BeUCINsVpCc16z87C2bo/nPgMcj2ZDVJkbd6RI3Q+eytloEF/W2LSxTuaIrDzNy1u1rYrmFyUx1U
8u6oV7Y5qwPYdZDRh2Fu8/dlR07Nh0/s3PVkA9DarnK6z+l04PElpmxrlhaF6DDqbvQy0loX7MWI
Ngs7RZqMQ+m+YRfZGk4eKNjbSnUc9ct6AytoN7n7FhPacbv7nWEBtsnxbqfzRiPmGC2TZYsslwM8
88x6kj/rVR6TFXeW677DJ96yxyPbG+tB1cgDHD5MwM/eZKNbJVfshb5/ehwDcdOnIyLdVRvykL5u
+/B5/8vTLQ6jQ2IUR960cZHTdQal2ahmHxjRQZWd0rOuBcmf9C2aoho34+HgcQWP0SFaMcvSa41j
u1zg5BEH6gq9X0js8YZmOC+Krec0Utl1Eb2f6Hd4HH6794+Po4rY8o2ULgJJ6HExW8+xVTvhqFqO
cLG9VZoaFYFMTwl9fxEK+y8AZbvPAEeybuHGSLKUfjb38wwMeEtMf1Sr+1/nRGMAQP3umc6vzbVX
W/o6ztt2Rbux600a2FVsAFASrab7o2FYL7uDkys8hTMZsX8JNtthhTVEoq7UVOGsztoekVLemu+8
WdjpkH1EhYrf6Pzk/IrxrwQMAmV5br9SgAMHoMoon2DfjcHtIKTndcc+3CzXiBygQ4I2iOh5xmZZ
E0MkOEdki1GY5LrZvANkNMN85mMOawbN0JTkfM6SY+6GT4N3vPBiPp6iZtusotmiLhuq3kq72npI
dpQOH4jiftSH7d7fb0qcZ54v0W0pPRYtPRfb4kqMPZ8M58myw45pV4laIyIWa1fbhaE9RsYV9TvM
c/UmTm4tPXL7W3nxEItdK0SSECcySKouMsYWwTSDa/j2O69ti2cr2J4pXRHCeUWfVKuYGdbo7o7v
yjsKarRO+D/GRGzblNJKwlDUkL4IBa3g6YqtfFfzilViPTDeSqLVK0uw72urmw9y53XdAFRHrysK
osz3YtCUGoCHHGLyVgOqCdBDHKvBUbpsMSZrJFGehViqpNck8EjFU+p/ia/QRYJNLZous1M+RXC9
pqKOpSlACzFTe3aIti8G9r6tjoFtcvEXp8sWAPX8DzlGyzdqpjXY8E4LCXSicB+tT9pSfguwqlA3
3VVI3KO755jGv1zWF1HGu2tyYa4ndCnJ8LC2l/bMGA5YZv/J1fA0+P4pFF90GA1f9clVus7oWa4B
zvmw9Ey0jFNEqhLb2oCjxyU4nc35Ikh9jpEU1oCyzC8eCJZoh6TzbxjQpACa1FOGXYFZwTi9yRH9
aUfmiyij7AXMJDWSBpF8WoOkvW1b7Np89I6iKQBO39gXa97m0L9o/S+SjAtYCEV9aQVcIABmKqI9
bijUHUC+OJxNm8x/ybDR4gWIekNJA4+neLPtjcFGvijb9gFdM8wdB+UIy43n0d3p1UxSxHBGl4PZ
9mt6kn9HEfHs31ljcfjiPTo2VPQjoU5luqIKc0P+WrFtjJ67S7JCr8Hx165ZSvAMeO09087011lS
9kfszfK5J2sZpCRRTQ/rpy8Bhyue5mLDRNXD6mn1SlUJdq2K5Cw7qOw+tZqzsJFONzlWhicbjA7J
9MhvUXyDIl5j1C94vi96N1t/R3WwseHVk/w0Um4qyjyLK2zRxpLRPxRyq8PESWDUGC/fJEv09sSA
3zJjB3Of938C9zwZZZLXch5EHTjMN8nuT2pCh1SbzfMG5sDltdVOhviqqmHLpYZFp6yzX2DNqpjn
IfpDK+CXYZOCDUgTZIDvszTpYI2oMHcWd62ctCIwMme1EStWkVkKloCFyzBfJzVHHCcb1ZWFpNJt
R9iyxqL0A4mguCx6Oi1vQkdd/2QG4Mug//Xdx8J8RHuybzdr317s3n0AnmoW5/qm3tuYPGN7UqXQ
UOcCeexQzdCZdfm4f5aT1aQxAUY85l7QA2wcFcD11v5jfyyWtUsbelHaTCGM708z+z7ByYz6mCBj
Z+Zqki7aBPVA4BStZSt3g0d3/XSfyJSEjGkwhqXralkXAtA4n22zAz5VWHCi5sn0xYgEC6Uf1WUb
SvRi1tv8GD4Xb+jP8CvjnbsUecoujwnRIG2kca/N/KoFFK4BYwreyjMf0SAUkw31Sd2FxTk4Kk6s
vhoTo57JiJjWNZ0UdCBWWRjXtnjWYzJQUSVFAfD/HPVtNlsy95s5YKcF2uagYiJ7XhMNwGsleNnP
coLRCw4/U4IwpsfwcxXRxt0GoCcFJHyOyWWfAhf1vrBNPqExEcYm+vOy7a4iiJT2eQ1vrbFe05fA
El8qnQTLWkHSvwVvn64nGKFTcIEhblaEvbXxD6BGbnRrrV8HC2U2QElEyK9s/xQOQRg4d8hgue6c
06LEvUNG/VbtTEFhA+yCmLU1ge2+ONHkXQ8uOdpv0sVXZRG15flClUSNCdklcT4bipbeHxg7z/9R
guGO9M88nXEL/3+c4ogW89B6DBgkXgVaT2uV2K/5o+qGDx1qcWYJuDbz6FloAjwaCxs4gTBq3Dzy
9MGOfgAjrFGECbp2jh9gnl894CAiwnDhDas8n2fqkY8PlZHXhZ9kUpKDzhrYL/mzf7z/Hibf3IgN
RhqzaNZ5XYnPx4iThGVjWm7JxXieyuWMeWCEsLlkGcA05jgrdHu9LkngXA3Z3DynmKY1GjJfthxH
cTL1MaZIT3X0yAY/ywovA0Wajjjb9syqbHI8cmegeJwxBrkL5FbEhhgK8YR5bx1UjJV8uH9Fk9Zr
zAxjhGW17+Yx8tbUq8HIJhbSy0R85ijGSddzTIUxw20+H3w0EIBKju7kAeKQGOnasX6tXN/mqQr6
On48X/hoaJrSNIwJMcQWWYo5K0UCsZou0bDmKHy6UIick6OCdYcMm0TUPT2UhbkMMrSf6dyZ6k4m
6C5Hbe6/Or4vjthEYtXFiqcNKuXI3qYmauGl8WiQC1zq9+7/oy9/WtuOCDIKyL+Ikaj4Ih3vwgjZ
+Y9kymaMztNPHmuTbevqiBKjgpJYCPUowiniKSHbcHmsgGowoIVk/Sigcg39GhyFNei+LyzeQ+YI
CptXzLS80rxiAYh903scnM3/Y+3LmhtFmrV/ERHsy22xabWsxbbsG6LdboPYQYCAX3+e0jnvNF3D
q/pi5pubuegIp7LIejIrlyePq8W3tjRt3uej/uKRpTAQBQZ6Kxk7yFnfVpaHkYC3cS/Zew0ti49t
cj4AmZwmA02Xi5xcKwun+ZogT48GO6/HPKNl+77/hLv2vV+Y9mORXFNhUKrUm6KvEpiKUzvavbGv
9xRHXuavsrPineQsJE70Y9BKieTQjBpcBKejPAbKU3EWNKA8t8Gbd7kZDFFHvcpjExgvIunQLYWn
dH39+fR9Q+6y4m7J4X02lQluOkEq46zHGVYfyhvmvlSFNC55cf0SAX4DKoyFqfp7JNoBNRU3Qzzr
pn8fKtv7XfaxepFqSH+9ulgpHj5529ZXMoKdU+P+XXzbv/I6j+e9zkQkgy8BKEFzEeuDaesYQPPw
DtT8xhqIV+6H5NxxlcGXNMOsaHXVcLQupXctGyK46tvi6/EtmHuaTVBMVf8MCdASKRTBDfeuUvxL
4wuYp1yKb1azfSxmNl5DvzYWjmGToyYy1xuBsWmOsonOY398WvBHQ+cP6/ffZ+5y0oiy3un4+5Xr
gD+aLstovcHBHOpjPeYD3IkizD2+gISiCywIQpO77SSHcBVuR9HWW1Jv96j8P2mnntO2/1+A6rdy
zJU2ujqNJQUyNZBvE9HFImcUoX+aZBVV5OuLyyowaxO6AjMWJZybyRymikXOXUAtr0Zk+pnvshcN
cxUNUrHNS2mHoLHmj1xSHf7maXTLNNHRj9zbnSBtEprKGEtorAD7RUGmAP5vgWiLSLLlZV9jQc5A
Em+xT21Z/Ec+YCKWuc5RPXbWRY5HRKq4Y1Jsv73Yi3a9ULjArNH7+khD5j4rDXbxyDFEOfpHQRQv
d7B8xDtgSOLtFwqsz+7b++BJdkBeVqsVOk7P9GmDEAbVr68vcLnZT+94S+0BNBzfO29fk0NgMCBE
wj8xC/yyrbLQgGhPWKAIugxpybk79O88OgEmmmhF0KyJ9BtDtW2xlRUSLu3S/laei7XucoTN+sGJ
Ugzi3NROr+QUSiHyPGPrEZIJTxIOMLV56elZUkSsbPvLdpn7EoxRZ+oDFQUWHNM/K9hJESZusFlQ
Zp/Fwga5bUP0Gwb9MepP40IslsJ4R7vGe5ybn5qF2smvYRHKiEItFbE09+x8jGul9Sz77v6jFzUk
3Imle6j56KMy4NQIRiPJCsTRKu3oRN7ysIx2Zm4jK3aJnQVAMbBNeVGClQJmfFzRjVP7V15EPBsK
/NaazWWKNyWSkgtsC5/g5n5csSEs2Cg+putR36R7vL7+2TNqIpIGzxPIGq+xOaQDNA8S4lUrMSYC
YhDfvWBbx0J7b7ndBJwvazBgFQYRxm0ECFyrPoIPKUPNZSWuL9hABb6KL142aT5dMFGQQSw1xqbQ
saPy0CYfH4fdYgEyTw76cIDfYMAnKS99oRkQggJqBgpRlGm5+WcO9BoM8CBVL8dtE9I1xWvP8jTR
duHIwPvK48TgQanBoE4rwHcKV2jzingUO1V6EoKHnw69c47tnmZ+cO/Y3djZzejQ3RvQzoGbHW8M
zCUBdZCxlZ5EUHdfl997lHICW3e5kSkHxw0GYbSgvYpCjeNMsKzDueyVA527xPiJnQvk38G4wcBL
rOohLjaVVZP1eSvntvhVosSOFaZEc/7Zm/C3ybPJ2jLPGyNPqJP+uPrJS7gFAeMR9E03Imx42Z75
MOsvt2Ey+HHJo6y8FYCsLTDL+8zx4s3X4Di9HBfrfxghTzRjwAMzuUMigF2HNjFGuxFPapwgb3CM
Z/8mAxl9b8lmEVIYdpJ9b6AuggZJB/kC3vYJriQGN9qbbMptDfvHiNU9zQj+ow2KBWsuztOTeXDT
TAY9jCRMlFiNRhSU0DsDaipKwo24hdczw8NbkwEPOS9TIVZg6+vzdduRfFES8BHJ3Hnm2a6LScDC
BviBWuR51uHsBj8qCIKxiyu4hmUHm7wh5eCUNdHJdYNo6WsdXZ6szn58q+/NfI+OlEEQwbCKIB5g
Jkj2YERUt5U1NimnzsUFjdoyqOwAZMfeDY2h8sUNbXMBjxoilqDvHT5TEteWGJBpJTlL9Aq3flh5
XmVbA1bFg1tZWKJCgq2Kj5WfTyn/vonsBuNklMZCEWFPSFBusTBqCYbn7eHNJNhdZi2/ONKo0bBH
bapYg6ErJvZw3x+0kyilamWtG40U4aDiFFsFg4L+4rLL7a94+4VnDkfa3F2ZSmNMeEQSr+gsSMNU
Dcmdi/02IDrhvlDn8pJTMUzEPaZFh66U7B40CCQBH+Ri+OTVmGbNYiqFsdI8yi/5TbvHP2jwv4DD
DeT0qGZxC+SzDdhTSYwBDlUsJV0AfWqUB5sRK98w127TRke8H77xZrGwbpT3reZeSBOh9x81sYxU
y4Mh0ui3OjudCP02EeVJxAPpi2eEPFGMq9PMMQfFCkTR5O7ZsZC+uJHrWc0g7fUrPf87K2QnDgwJ
2YuafrjAj47KSPQMdV1abYh5/B2z3VHTQ2QcXg0W9NC8QrPBrzBCtvYwWWxi8wV6HUOiWU6FLnpb
XFPxxtJAi3FwT/py+WVm48HpD2H8YRLJXdTQm+dsnaYhkI415fjvGzkDJGC/XjkB6GwTjKmaFl53
mo5uOuZ2RJmgXYTyiqAaE9Sw1v8wLXG+Jf3df8ev32KYqxFaTSuYXQ78wmwXBu5Bl/dCyzm8aIwj
h70NqjRKjUmvIN4h4T7EuqILyA4JDu6xQrPOd3Ju9w85uXZGhIaAUIFC8LseZVrqFz144JHNoz4H
aYE1L8c7O8c5FUlReyKy1LDHykwhEo3NoLL52CpettK27VJEJe4Cv+o81nG2K3YqkLkVStcJ5u1G
dUx3FWiUF/vB54jgfS/67xOdboM6pm1bQqfzuEkqYu1jREu0b9T54m0Rkuad6F9GyI7hpKqeiGIH
W389A7IcHR0BoDdagHmBoxW15gfWfp9cn2ilmWKoy5eKvh8d0d5FdlGReqGejNX30Xine2H/HzbD
8rRjvKmgyTp4nCB03L1inwNNMcdOuU42yQm8KrzWx1nOqKlxMMARNsUlTyVqjWevO8aBgzAPK7tQ
E377+v7mEvfPhyS/vx0DIOI1RAVahTjKR3J2EGsuDPt24gLIbExiKjIY0S3EWyJjkMM16/VaNZFK
BnvZba+52sqOZS/1ue/vWY0mkpgHSSsnamhCKRyg9hZjgArDU8ISPAUcqJordmnogJVULHqRTKyq
/POOyVGWN0Gj4hqr/qn8tA6397pC29A6/Hxs93N1xD8kMQFCX+uCkJsaJK3PO+/z1LwdLPfXT4KX
PkjsU/tGNG5kPHPXMPMmiZJp6bS4wnywQIyKqgit8aQjV/MqkMKubrYJMl23cl6O5bb0/2+W84sH
XnPxHmpgIAeQDUUV0Uj458FehiGTErUQAchesDrR9dbkfXCefmALCJfb7z7RxIDKH9IY+A/LvE6H
vhXvKdoCK8lww39Y3pV8hiT2DuCxSe87B99/1E+mh5G/0gb/ymKNp9bjzzz39NFlKC6DhUIy9LsZ
TODt0mllm98iEdWz9VZ2KxWFcETVIiQuvq0lXcTEkUjBhNH9D4nMR27E4dL3WN1xSp9RGDYM8K0i
HYyep+Ftj7j6lZ9omYl1/5DI3M6hE+JwDGKRliK3ihOcKPMZ0i3c5cZzkcQfkiiuT04zT7MRJL8J
rKhDfnY3jo789baw24V1+oIflCnBoI1uUZ6XUmcchi5LsoXqMCieYMJ/Cq4LWcEzL4VBaaT3Ohjx
uAGdjotV9waBh4xtWh1FVgaTApVvvpvoCvhM3yzfjnv7tl5g2Q0ose3otTzY2e7odLy04VzL+x+/
kPkIXZTdaqzEwi9sVyhMYFXFFvY21n7jgisQR2MT29xkKtHork3zE4yMHa/vfQ4+//gRzPepEjXJ
IhHHBDprjWB4FzUJzyQxN9yi5/03I598D8aBx3FoFbWVQ1u8uruj/J6d3Jfv6pP3vJ+rdP2hEeO6
b+OI0C6CRu3KcRZWA+JxVGuD/XatEYVEGGwsvWRrYaoAEa2PFc5b7CmBQQivRrKwuVXjuUfPH7+H
8e1yAk+sd/QzO86n+j5+6g54WMB22ZAOI480Z7QOLE4CZ+7NN5XKNr0I10C+phKVut4OT5e9XIEW
MHKe1aUfbnqkCbCZK3IHgsURaN+7rr9CZ1i3nzxomwWa31+d7X6JjTDqLRM/Y0AREVkQv14EXo8t
qxZWr3FglAbsDyyMZdy7hUVq6Wklwj/jugex0x0WSExwB93mMW2iFPNykNtIrYX2LshDWjxViBQi
Ld7bAsY5MNBhQ7kw5+4aux/WIwUZSEtAxiQWXQkFCzK4yaqwx0VIPndeVBINrTdPaUoKB0Fq6R9X
vW8/gbPJbi+gw6IISx/1KNmbdvL2T4pXf1gbA2XltRitSMedA56eUb3CjBd26/H9FgdE7qA/8SZG
nIRgmcDJB/tBKkkWhMQMvjMnjL2o+HELSDg6QkywTsNaDeoHx8BmYto/tGQgrCgttRMDnD+SUaIt
XDz1S72gS3QsPN694XgvlQExDBymuWTQT+3QxaFuiGn9DX3OtYvI50Em/d1/sytF0UXLlGTNYBuf
hFZorzcDp5oOnkXS25Me/BDXhuH+k/ObyGHOz+ilAKcHOa+eE8QEWRIRvcPULjmCZpFgIog5vZvS
36zoWtPTow4+WbXeewRv8FjMXHctwsPf58YgOzKGjRYEENPajeMNT8o6ALnjhvxcwrPkZNFs75mL
dMtNlsxa4m/J7KhtrJph17WQ3GMt2tuvwAu/YjL2dgoA4q5hm710E2HMQ6DVwYUhWRTuZPdqX+C3
AsAMlicdudX8mffp9ETv0crkfqdlF2G9CvRSyHYtoZFdc99rn5fA4J0eg9+aEWiaWkKKsEN09Y5p
aPS7oP3CfmwfcymtP7Rh8dqqwQBL7V03bEf+FTjg01ZLTCm3S8FZfNFWl8tuv+dInXW5k8/FYLEp
51V6u9Az7Ox0Z25aTz43T0758i04X5HPXV89V4L4Q00mhMzMTKpLAwJBSiA5123bkuN3+wms4q4d
l2ZxcaIcAyHXay6amUZlYSnVR0W8ZUhScL0dufnBOQLGP9RiQEQcYwwhZBBVOo1Ht5xeKhuDxRbR
7cQVDtllPdr1/nt8WRxz/9ugrUMcL0AlPMDlu31NbgO2DEWWRe2HvkMLW//5yutAm3vkT5W8//tE
hAkWjqxqIKK17xuA8doWRoy2fy/An2l/8ahu5kMn5J1MvKxFSTKZK5ElmnC9YVblpK/qkty2xa9k
m738jBarJnGO7Q5v3jUtaHJOcq4lVpcncplL0RttLJUN5Eab9bk+ISGlrJDIsI9oIuRcwJmUzR+i
mOsghn19uQoQlZD0JD2h3H/84lzxWUSeaMPcgiQI69I0IaJ0trvuzXAxKndcpD4vXzj/RJ0IYu6A
WYmp1qoDIoN6gcRkRpJvVIUwt0d7CGW3Nol0qN3WSU6uW2IG3RP2NzzzyQuvp3nuKiiSLmJ9GgpI
SM3gqkzs9GJEYqDpI01GlYmtVMThBUGzeR9FlvEak/A/laXSvyZJeBUbk9427xB0boCm3tq3v/c3
NKFgBJjzDeeCrqk45mgVrYiHoYC4hDgfHyPZ+WCfTsnTy4LbMTT7BJ3KYgIVYRDgxK9UNbyBt+fd
yQPdtR8sVDCcIHnOjb9mv9bvo2QfnykSv6aW/u9R6nafIRjCS/sU+r0LitWvfcTLpdzfdixUTjRk
35mpEox4Gxi43xeifCbjSpDcC3a1r8z1yvUx3veLbALytCKUZUjXV3sHqbwv/QBatB8h2Ekczted
A4Hp76EhyMReZbMWKomeuJi59XXt+4cI/L0/3+0BrZDfdiN7/2iIV5/KZMIaYVBiLb3iDNbnc4Qk
MXl7WsmL4IkTPvFUYyDcVISsrlKIwe1vJay2uvT7Rv4RCrZY+5axeXySPNtlGfsNRQ9DdNjh5p9C
QhehuVZsL32foAUcT73cjn8BwysuT89cpKHIaEiRJJoM1pnT7FCLxN6QAI8VAczK5AzSOUw7Fj3p
KxulGZ7BzMWkU3HMqWYdvNP1CnEIorpNH9vxwt4HGGNbPj7P+av5Wy3GEQZGUXRXapjG4YgGRUyM
Pv77s552qgjj/uQgvYBwS4AiTi/b0VHy9fNK/cTe+0W44w53zcbYU3GMKwwbWY9NCjVYips6Tqku
Bi+03cF7r5ar5mPBHR+fY1rENft9ggxwZ/HNxIgEFEShOnew/gc7iChlpP9MdwfYtDp+I6bbEt3l
ne3c82gqmsHxQU5C2Uwj6fQ6+HDHWN6Y3IjOM32OibBt6nVhXpWixJE2x5sDcgo0GHAgZPblPFHE
oIpO4LG63sphxJoXBDCUqhIE5zYdpjyYG5BHYDffjyNWNX9xv91czX/67djudKW7DH1hhjhAp3UF
fDlk7Xxe2D5XPP5DCgMd+ShrdZfDQl6djzQm2NMcPovkRSTonQgduh2LF97Sv/h39/eXTbJlwt7s
S6W2cJ5tTSQSLMeM9mqggoCa6zfn482WDBTszUBdRUVnDUvVE4+1XvVaJp3awXbEF4nWq56KZ9v0
ePR9c92m+lQUAyZd08idbqUSdWmOGC4vGJp0291qkFxuq9ksAk/UYpDElNMG+zNy2MbZSdx6odgO
eMs4j4PZqG8ihAEP/dbf5GsLIY5ZEfGnvjhmbxwApp7ib7YwEcGARKeWY5rU+Dw32MIidE9XUtnm
0viQ7FWjc6lf5q39tzwWLqpSlOubiW+Eepqylhblc5nZZVW6guVE2bof3e5Gas9KHBDryyUmN5XY
Ldrnx2rfw/MHarOQkufYmaEgaXpaX12MupcdUIVOTLcheQ18zDiQ/PNwQDHZiT0N9FL66XLGDNly
5VZLvSDtElE+tydnFrAnZ8OEgXqWl602xNKpNElyW4yjjVTTQL71jOPWeTfFYDDHqjRcFQFfIZed
yMJY6SLaL1Yvq6okXO49akGPjpqJVbS0NbLLgKOmeZHtdhmD7Kwj/mbzvlpxWRrnevimGMAOxlyE
MUMqF9K2/YVg12Vsq+fgjUchN5uZUDRDQW4C3BY6u+5cb8NGaeMC18YOnxSn8oOlcsgX/UGlS3dr
PGpRL0P9RPlKiP7y2Hjn/eFEOHNnL3GnB2peSYhiQG+83en2DtHuoUFuq3Z7m1bnF456+Edu47dY
lmSjTKWqwTYs6aSVi3zxZPehra7RVkGXi/yjAvDkgO8Vy4nP7wOpUQIJB4xGlm3nFQTrt6zOQf5/
zSU/m7VQXUWSCfx4aNphzlNTQD4RDDX1G57s6jYevIefBOvEVsdvEKU+/nrzDvG3NPYYL3JQttlw
lZBcokW5cNV/0hHVpHTQR8CRNetAJrKYyMnKrHLUFGi23caho99cVUYTbeW9NB/HBGthfJ7Hms+L
TCQyGBbXQa6NNbRTSOflsr1Zgd7W7V3ZQvHG+RqPjzXkfDqFAbK4LoNiVG7Sybv5+UL1jiJnuzb3
czHwdcmSUUhvkFALzvDcgF82wQad5Zo3NTiPyZOTY95aeRSrSpvj5Byk6S4uisQYg0S3PJ8cfTZk
n0hi4qTmCu4C7dpLSCadHfpSPUnkVL0U9tLc+D9sO9ktjql7RPTJ67OZx82JaDZsarVbIt8aKLn+
2H54p6Ei2KRI7HQREZH26u8XPNji3QEmiBqTrAzUBtriXDXJFityecnXdPr/ODTkGK/az+LzsVXO
Fh7ACvEfRGG3y0eSESmlBZmijxc62tNu7mVr1bbg29dyldr8JNpsPPpbIptEa5VbbkQazPQV5D2R
jX750a+W10+T96y8X6m/+fOJJAZT4vo/56kVYKVAhcOj6PzavaMraZt71kE7/DqcsFWyfekXQoQG
oWKp31C94r1vqZk++iEM1MhFo9a9RG0JrA71LvVyUPqd7x+VUpyil4PzVTn3huUvMcK6LtIYN7RB
57730SwtckXafn1DpOGt9E9U6TgSZ19qk7NmwCet24ul9C29qdIOC66Hewuaehpr7itb4R0ngz/y
NbJEc4Ssyq09uhTinG8G2wQ3c0EwRCf5IHF77133zVdBKYTZGizERenHcpw176B5xswAlCaruh6F
uD75htrY59XWdzUuLPfFSHV6ZEIMHElogc8CCzqDyF71QZsI1rX4rYSPzF3739orA0RNIEm5YkBY
nNrbtfdZaXZZ+uaTg67U2L78E4ZtfQJCKhPWFJS7URdhrmtEh3jXXYhlw0MuAmSbHtvpPdx9cI7s
hszyOqhacaEe5dUpVtHuGmPqa7nc5U5lCxppfBtB4jq1oy0YN9PtF7cr9r5h49EvYFApzIJY19sB
btrbrrH1Zbu72p8XkqyWlBTeTRerksje+8uRO3XGCUE0BobCrDfzLgQMbR30417feA5sjmZl+h3v
/z4JhYNOwupWqcN37LwtetUUr/SKl5vlWi46p/BqO94+c9vu/BVaQP2fnf18eM78Fh2pLxE4fMDQ
4Y++uHvqXGw8T+3Fa3/ze86DejazijWsOn0NoZGf7Qq6XBtDqAaRIpWwwABzuuyda+JoF09IyW1p
va5qrFtf73n5pdma9FQwc4X7LrIaKbwLFvcayS8EAx/nrTiAfGHVvovVFqP1vJTkbFQ4lcrc5SpM
LakC2dAJmcHzbpsdktCWMnTTqZyrNRsWTiUxtzi7NDqYkqgkC33uqp03doezXCmutDXeH9/j2T7Q
iTC2Uwi82q1aJBC2xghSWHnJR7TTT1nktEu7MOBzKneBlWCZ8+Q+KfYqdxe42LpBeH6PFmjZ2zz9
HcxtFiM8vIuaKl1HjnBIB2KXK8pi9Fjf2Zf0VA5zd6Uwr/rMGqEvxsh2u8o+YOuVb9guWcG30fns
2OaVjufwYiqTebK0TdFF1Qjd+tb+9GIUA9CwveJypPNM9N6IM4GNSk3+z0TXzVHx30E5uDdtnqem
AcijD8UEDVk8hjo+Fg7Q2m23CWax0bEbWbSt9Ytfs6Sf45E0Ji6Iu6LSowDSgppgun616vwf5WrP
sb65MG/6gRhEsS5dkzehJJ3kZCkcUI8eIzsQeBPfcwNC+lQMAyFaa8ldblLbe0Vr0g6tScsDeX5z
Qa0ERqE1n5Ca960YJBl7Kb7GKf1W68ZxNBA/vKC/eld5kYb+W25WZS52nejHNmH0tzTFBDjEgUXJ
8vI1RiSwbwbNEY/v8GwJUdcx9aRrqixpbOwhjVokKWAwPBXjwqBp3NgeP2+R87JCCT9G7MHN4MxF
ylOJDDo1UiFEhaQgalzXaCIW0LCAxyQyYfu9wCloz9riRDkWoMpobNsbNRKcoprbGg7x9fEBzuLR
RASDR7XeCdg2IEsnoSXVVnsD405rX7Dw9h95sokgap8TQMpHMY0vHXS52U76XNh1Tegc7ZrLyjYX
1U+/DwNKTRgZXXDB91l3AUGUvXrCdudktz9S9iBuJWjWzidqMaAkKEIT94IKX2X8LN8lLITIJCcR
HSRPuLyJPMtjoCmKukY17uaw9j52I6lgDqggg96A+3rgqcXAUyUWFggOcIilA5ai0Sl840VYASZ4
BUJ6W/4G6pPzY2BJBEF0YTYazRhuu5N0WMnOC/W8j618NvM0MQqd6QkrykttXnKIQUJZ9c/bj4/d
EmMYWHW6cVGRfLHXkf9YJA+ZWAbILhHyTkxgGWCA3NZ4yspuVHvx07qMCR5D//IgdQYrbmbdKpYI
ca9ngahLdBegY+OxShw4YttcIqPqGymGiCgmt18iuibsTuZZxLxnRMXYoDPVhmYxiBQOWCSTgPEX
L6rAh29cestfzxfbh2ME+ZKNhaT8/NlsxDmRyYATNjiqTRTquMUY//roNsOTAIp/Xux3D7r+buy/
VWOgqW96OaquVAxGN0HrN5LSw3Jt5KoCm9dcQ8HgkSwGmLL61pkZXg8nkPFLh4CsuI++eXP4rQ0D
Rxe51qSoMij04W1y3lbuto9A6qts1XO2K/3vBT+KmQf33zIZXMKOoxr89dAK6cZzLZMmIoab/ghL
ckS+muMb5/H2tzAGm0a50aMmhYJU2PayfHybZtPE+l9Gp4sMJvXtLY4TBboY3idaqQ+HZb6g2XD0
/RXY72ZzxM2GzxNxTNxSmuotGDWIExBNnG9ueUzX9Su4XByOoDlIN1AcpeTIKpo3GbsQb1GeDujG
wBivE7w/Zw4S+5hb5EiZ81BTKYwl9JgiSLIWUlBKsJDUV4mruNiHx9FmtqdwKocxgjitbspQQc59
jwzIRk5L9MNi3vfHDyxS5zWDzjanTsSxjiqRR9DwZxAH7h3HCxFPnLydQVr0sGyHPZoVDLKjowzk
cH0fnkuNPLvDpsbSVIwEL/LtvnoD39Hjo55Nskx/E2M5GVZCV9GVftDe2Z4wYU+wDhZNQ0BkkJF+
WRvOvVPnsGsqkPFlWm8kCmrsMqIP2U8Gon4gOsi+UWG4udsduWwPhZ16p+XhADr93o5fkePTbDC0
ZxYaWV3JdXPyZKN2xmPpm0OE6Q9jfFOp9YJcF/hhrzXaQCw+3+Acvk0FMI5oyNui7Ut61N72aqci
Ufz/ZTaU3nneaDb9MZXFeKPO6vOrSO8pmlYxOIgMSO4sTyC8Fd9/xm86KZYlxu1fq4DXgsY7Rfrv
k6eA2tx6raM2rmDnvPWUuo/tdTYbOVWMASA5S6PrcP9K6/NHhOXPB8PdwFpjbJrnpiXmvKBhWJZs
YRsd2AOYUzQaSRx6hCynul2Bz0n2GvrRzGRjGpwgdjainIpizq0T22bIMRJzWoNj8OMjd8Bq41p+
5mBymQOvPK2YIwT1cNRrOUSJ/uv2Uz0lHgdXZ1t1psow+D1qDcbOU0goj52LyQJKKMGxg3kX8fvT
MNBtUYJ+I4QIh+IGFrYu0aDD74GdfVxMVGG72vqxVJXY6qg9e96wPUW7X+Qn7XDCzOr3sFjEPu/z
/BdI/ks1toNtBAdQL44tvNJ564FzEVjoPyNEpoN7vIzHbH1nqh8Dx4FsdnovQT8QY5yKfUjCVRqh
uZ6gFuhj3aJ9LCvyDeJz4Zl2M39xbHE2lzmVz6AunfKJRxnyBx8dCwBFNKviFcDzvdQc2Ih5KobB
XkNrjGBsYC6Ye7mScNvQegnHJv8L6P7+cAxcpCbYJuIKuiANgq3ZJGlBKhmTzHNKv7FX3xij239f
sB2Acxfmor+pcgx2lIjV67aAXJgLMN587xbi5/WTJ4Z3hgxuDP1/oHftmPuzRbbtj2ahNuhKi/HV
wDzs0+4Zjm5zr7epbgyUZFIfpfIFumHpwRbL/goS/eApxjs/Bkt0PUjKkjrLgqTPKiog98E1nnXM
Bz5/WQdL16zVddKaCkwQdq55y89khamBcYNwz7JxvaPD08pu1+paXmNGgnOKHA1Z+mY91wQgPiBl
7UnrcGXZlXfx1qBa5MiZ9/6/dWTQBKViuZVGnOQalcy+ITeBNlE4yGWBQvMza1AN5+9jnJ3EmNgI
S+Q8Wr0oWi20o6xp6D26ExVi9xnGMX4++5t3N3LvwxhX7kOFcyXYMVax1AaUpum59qPjLdFaCNaN
o/BM+/vBWM2txvO+I4MwyW0cjELB+aI1A/tjlQX2sF9tdPm/010NoYfOLuygfvxRef6IpXpOZaNE
dgNKYjYYNJDwtadfPihzNi5G8nlHOivNlERTU1QJL1pdZQJIK86EIKEqbkcPKSJ0G5DKedP8FTRE
2y3haDd3pFN5fzvSxlRT+gACE94KycMrOaE13BkUotlPoreyMahooRGGl8OZi8Iw/WzImkKDS036
U085LaNuwE5nGK3XfhhoUC95137OOqcimNuoxdVFUq4SrNNxdp8378gB59ngaCqAdd6jFcpaCgHI
edFHBtoy8H7G/JOLmRPsM+LIm0PQqTjGNISiqxrhgiMza9KF6DX/xREw2+M6lcAYQ6tFPcY/IAFV
Y1TuPklGIyCQCD42Oq4cxmODjqwL2g5y8LI/gzkzsk++sUfoA/4Cjij6k9nIZ6oS47Wjy5AizXVX
yQEwpp7kgzUPV4mXUZt9mk0lMa66rasIe2VHCk7oFpSuoGhXG4r8EVmB2dfhs93PBQdTiYzjNo2u
qJFUweeqiHpCQMf3aJxryuZsiqaMEu0GES1t0EPsiGgcGes39Ejsv18ffyuOfbNVhbyslNi49DjA
wY0uninxF0LPo91fqMNWEgohuxZZgG+kNa5Yvyaxb/QkEuz6YlcS2CSN1JGdsj89VowDRGxxoagH
K7/RQwRbRwxaqtXC5m1zmM3lTWyB9Rtpjmlk3Cua8TifdVsFTSWgaONeTk/Yysy19tlSxlQeAxVq
myRmR8HIOUtn8bsg9XKHTtXMV2/2iPGixaqQyEsVkf3xi3vVeJ+RwQ/tOqrjbaDCnRt2N1HGRh5u
zIVyU/1Y3OirIZVFWApGJ66Hq03XqmXPTwuskkWXM8fyeYCoM9jRDcEgpxG1kPO2BzWjdzKdg096
/+WLE87MJiemijGgcS1zbK1VcMvA7q4srj+196/H1j4bj04ksDmDscPKBOyWhjJb+F1lcSEYDj4e
6OQJ2hbQuecfb1i2uuZVdjlQzyYOcq0fRynGIV78PbcZkgfv7MyspHRJJbb466+O9nMdLZGvRjWy
O6manaagu0Oah1tV+y/R4F94xY6zRWlgakJ49ynIi2GlCYhgP0P3HZwtP1z7uuR5Zg4EswO0CqjH
eyOmEU39fHk+8vikeSjFDrElklGnaNShdl4gvkjcbHElW3IJiRIStQNffJsgCODdZu45MoBRJkmv
gBKCmiS2XI+LyKGLu39g2fBij86df3md2YVPYtdn+ljiBiC+2XqSc6qwb1jDpvAloOqLB1UcH83u
eAq0m1bF8v2+ad72I/oK98lzciqWwKr/DxeBAZBSl8Os6qk4B0Hiefsq+mfLiyU7LEhwQEHsgq2T
jyGFd/nY5IFRByMoYu9ojMyLtzv46sl3V6v7gB6X6Y3jXth0QWVelCE3oOENTTXn7TZAmblwF1bs
7nn7Lzihgcm8UaqsaUZVuX+74LnYID3Aq+vMVuYncMymBzqzQMsBfQaBLR6PZTCqv6O2dUS5gOdb
ZrOpU1HMCyXJqnJQc1wz9HSBmAxvc6RvQyxBfTY3hGzesScF23qwq4cuBuJRCfHAhV3+hG7iKJQl
KApCCC916oXv2y46pPCCoZ0VnEfMnTn5wcuCzQt0WtxpyQBxrY1ENVLj2BDdE4xYPvvkbZP/QNx1
HN6O6b6kzPzcibNZEofpYTMRSpoZem8YkJ+QHB04qhNcyDceARw9eQGDycQmYJ25CIJCsRO19cyN
0GvPS09zbZTBlEEXDGxZojaKJ8a4UPwXdI44XCfOC03YfU4SUp0XqYKc2jujeQTvzlOKSnTgHJYN
UR2C4qrt2otEsHnJCJ65WEzCowPn6JgoEH2mfTje5xJL0OAV+gXdLOv3+8DzddJjZ8rGfsLgA7mu
hc1XeiO8jA+DOIYkgcjMAr2XqKoytiMznzML0l6MwyjdqMWTPNrY7yP8iAW3yOzhpBrkMXAzIdnf
hLHfVazH0pTCdFPG4kGpLGI21Va+XTlBLUcn9pWa1WZhqgV0CjRSjGQUyYDtPakdxqQubIzo/Sut
2Idq1QlBJorQSm9Tkl63pbTXDU4Uzbw/7ieHiW3TxJCcroqsU28xj3KLxizdiPFC/HH9sFo0TAy/
HivCE8J8nuaK1bupAiGZ0mHp7UHKEltXE3uw/sEH0lVDskBcZ4BVlMmUVVCn7NIi3dyyK9GTZW8S
rft1k7SVIWhemcl2mmUcmXPK6ZqhYWcDugORY/wzwyjVutGPXZlujBgtR8GyNEPv0sXOVecsTJ8z
8qkgBogV/Sbf5OyabrBcyk7EVXH5EnWFo82sEB10fOgDwwonNlCwtFE0NCpEjiIc1q9G9q1w9dgc
ZmRIoBaUsbrGUP6HtG/rjhNX2v5FrCVASOIW+uBu4ySOY+9JbljJTAIIEOfjr38fPN+e6Zb5mhXv
i7nypAuV6qQ6PIUmJ81ENbboJGlIHnAqD6o6Ty4qCrOzoT0r92JaJjVBgQBS7NVQXrRI1EOSTY5L
80ANxiMbi51ohM+dr3I83j4OvU79LSoEQhxjWy6nlOrdlmEvOoX1hXnQduNynIqXGxSWm70IAf6m
YGGYkrpUYMeCpj8ibGs5lGYemM1jOpS+iGo/Sx4qNzo0zgbs9trlWP+ltbDuWpzHiaW9JLgclbn7
Qe5bSnfl8PuijIUfYBZxQcu0l4+4uJsIoFp9WNp50DDeBsousoNR9ySgTR8dbt/O6nnghbCQDNl/
qgPaSUWUYfWZChJybNt817mnBI3zv0/EQWyyeDrbcXWmJcIRdqukCqLksa0ABLSsWzNt/x1UKKfg
HLO40LEaaJSzGI5NBTujufthpqd3/DxGQFxKTQIUHe3me3eou7IoVFDHe9N54OpIi3doPszyPyQ0
zW+5pFMqcYJh3tP5D5WdRffrHadgpolWdUeYNtGsZAqoOFLaIJGUs28QWBbKfOJsCPCacXEYcBAB
SG66TA9WpTIR4PSg0phsNyS2Z1iPjvOVy+Q9d+5ifxSyFRbDfqBrTQEYeMmbyFTBVOxdulxKr77f
5tiadXH+JfGa1LhQRt43Fc1SSwVu9Nmhz43tHOeEeQQToIZR7m8TW2PcwjVXIC40Xd0qZ1zUSM64
KhgTdZJU+tBHs1C7eO43FH/NLF9S0mxMZxrlHHVMBab3ddjQ961TLH+/YFnC8pnGJVeBgzW59KGJ
903+MNYbvFq5GOzYgghjLRIGzV8BBy6oSFMJNy6NLJizb1jWdDLV3UySuzxzPGluPL9WTnRFS1Mb
MjFhxAZoDWc6JbuW+E2QmVvSvEYFvsXBpBlQf11H41ttNUZh9CoPCHZkepURYbVp9Sdmp6wdJ3m4
wT89Hbf4zcWV/UNOO9Q8yTjlrAC5b03ceA0S7Hl9oFHotfWRVl+c8S+n9uzJy+VBRAE9MmPXDIFr
Rz7MyI5Md8YWBxap01z51Sfpz6KokLl0wYG4v+9UMA8fY3Z3W8VWBB8kOGI4dL6jJcO6Fs45q213
FmUeWBMQpKPPZv18m8D6Gf4loEXZRdY7Q7wQ4LzxpH1S9afBPfxvNJZDXsh+xWt7aow6Dzrx1EfP
gwg9qNhtGno64P/Jx78HWQ56QcTsaI/FXAhDLId1vmUm7ZNoXLFjDqC5xqJqP9plVBxSZsZ7oPwh
+2EQ85DQNj21o5uhyGY5fqf69PPtD9u6QU1NojwSPF0YLMSTmv4y+h//2+9repGQdqIANc8Dls17
12nuuzjdmLtclRGxbD4UwMl09Jad2WhS1hFERGN77J8M8/z4jiMIZi5gCRiScLSr68eUR0aK3zdj
NDPG57HZ0tTVS7igoF1CbyeKh1MCBJWu9vMEYwNbD4dVHiGaJ38/g/Qo2IZ7ihjw9gJDfk/GM1Hf
GrVhC5aPfGNuLkhoh0ABjqmpBokOI3N56XfWgTxNotnwh2u8somNTRFYZ+OaOlwTJU0vqw4PlKT7
TtpvjT1uEFhj1QUBHZ1pCrvBJAkecy4tj8bQPeSMAJEt/XVbqrbIaPFpw9JIDgxkaM+9lj+YqNnz
3W0aG7zS92ZNA7WNcbZwlKjzTPHFEn/dJrB257YJ4Bq8EgRSEpp2q75zSL/wCs3nd6Zr/WTGh5JH
M7aIb3VXrZ7FwgseeQkGTdeeDKaiPEY5Ge+48mXsMe/gbE0HL/5QF2CgofxDQbsRo3Tckcc4TDhX
vxRPUyxSPRVV84XTP8b0YebxFsWtM1nXTqHO+7nj1nKmLPVI9px1W25n+ea3Z7Jdx3KoK7Bq9JpC
l0tAnww8D/oo63e1Gf90rXo3p43t2dh2glwsETs5O38UZDqRUBxuy8dy/2/JA6IO61ttjjfxNXk1
lfM0UpEjrCyRvozjc9XTM1cv80CPNRnVxhNmnaH/0tNMdTSXeD8xeNneeZblz77fcAWr8o6tqf89
j8bOxurmghn4/YP1i/7xdePXV00CGI5sBUZpxeug1UWM4HQttZGxyoPRODgC+8fIfVZsydzqlSzZ
CbLsfoVgXF+JHeHBVfBIBfkkf1QZUsvRuGfNXYZyy1bGV0cQfo16bAe4q5gZR25eR+s00y4a2gQZ
kSHr42NIp8jrp2i+m8XU+6ZjhD5JHfaEkXJ0UdiFPMimeiyl/NoLA+sdy5n6fRRFO9OV7l0atpnw
qzJJfLcbt95wq8xniGWFBYQmjENe8yVnZd1VbYp3Vu94zU9JOnDm99MeFnpDMQKBrfVwlVpEPmYF
5XWuEElEoW/Orl+A1ihfbivdqpBeUNHe8VhZb+cWBZUy2rUYcqIf5vpZ/HmbyDq7/j4KhmH1NJQ0
XXPCFkoV8PbcuodkeGrlBolb51hIaPaYMDmk0cKtVO3H8qzoQ1n6mymJrYPo+oA8qBHFoFJ1P6by
ua8/dPXxf+OV9ohxpGFz7KPHQaxH1HJc8zzP+3eQEC6kC2UBzLdpvKKqKKSIaxWEIvxgT07icYPE
HvJfu9uEVi/FxWMPS4gIRcx9rSZRaFezofCcHGh9MIHbrGLTw7wF9mdshPWLmOq+Y3m6Cy4wqIf8
/TUlIluLmC1sB2+Vb0QHMexE+Jcx/TkIeRfn3ycebpxtzXtcUtTUMxPTMJdNrgJBsNDUfQmrYiO2
3DqTppqiL7EY2AAFYxjv6v4TINa9lp0rYXlNjd7afSq/3r6vNXP/am0c7pp4wmhczCJJVOpCT0eC
94s3YRRX7NQ3Gn65TWdNLpBkR4YdkN7mGwG0h2LmZQUBnMVdKT9m9918SNMNImsX5EDoAG5JMcKp
u5Mpz2XezRSWjf+0JVrG5TvUCAkwISw4eebqUOFNZzLJSzjHMVb5V55VNRDT8jiQfTdviILehPDq
GxlWwHOUjKjtck0WuI3l9sYMq+Bgw6pXPGIB3iGSyZ5YQUnMxzlrvdr5mYutx+aawcPhMP2K3Ds2
by1/v4gyKlnwsokH6FU17UsZ+27yU86/n323UZBH5Q0r3wTTo3UeywHoGWMacCdjT3UZjQd7tMdz
2fbhVoy7ErcjwGWELnlrihLP9YEAFtMNkZjSoEjCQxUnH+0Ya8GtdjdXx5Gfw2JEqEEGr7WfrZH5
3O0fWd956kG4ldemZu5ZLtr1irD7+Ns6cfVhizhfcJoNfUtSt08D03S/xm7vJZi8ZIm8k3zDVurI
g4swXZHSLhWTxkAU7ro0SLvpoIhXxedkfu6E69n2R9O+C8uAjdmOJfsxlXA/ye49R3UpnmYuFOgV
8vPiqIXTkyxEpgS+uvGm6JeVErzQTtZWc9mK8OKc/9LRTDTqhZPbMCcN8mEKP7ZDnp+cZPrS9EC9
vX2iVUrMwhoUAg3lRKMknNlwhnJOAztSO8f5Fse1V4zscJuKDivy98VdkNGsQF+xMCstKw3Y7Nvc
TXxkG7xZhYfZ7H+kPYUNqPZpWz/0Ef1AiuHA3fZIrRErksm8F1Hnk4Gfbn/U6tGhujDjLlyGDkZb
MzZXfIBCAV3Ps05hmHpyo/S74pZg8oCpBxhSx0bccq0ac2YU6DMzobNEJHe1qneZMz6zunrMSfeC
rTdkQ0BXCQp7CY6WSp2r6eIYDlWMl1saRMZ/4sLZkdkrvgLOapeOv25zb9UcXVDSVNF2EBuzCpSm
6YsF/BYJPGisM2MCyX6sURy+3Ca3llm2kdjDf0iKcFjda1bK1JVxJY00GCSZAZmey71TAlMvs0nk
t2MWYq9Z2u7MOBwxv5z1JyDgVne0VOgajtMfYdmOuxhbJ9+jP64NRgibOq6elRWDNfYOwWc16ow6
s1fNtWd1T7cPvyqpF0R0Xk9dF5tzCCIeokEaDKZ/m8BKWEMR6HIUxhATvAEsVCLrS2nyNJBT7e7o
9NgtmbSofIxRs9zfprVclBbwghaFJUeDBwJsLVRT2F1MxhK2zVH2t7pu7+Ku+XSbhD6VsZgb0OAI
BhFFwWlq7wRZ9D3hCgxr5+qkRO6FPR7dzHOb1FcWen2qlyJ9mXNAebPsqzVIPxrHHUcBYjALX00o
W7Vb37RyiVffZF0LcGU5KNQJYHC4qf3HnMx3GZomaI75JdsbxqfcAlKw2e/69kNdNxBm8l1axTcK
W5nSZCOYWDETV9+i2aU2RNc5idAHh3ZCemJ9xj2STuWZd2XoZbORH8Z8Ho63b2X14i0K9DQkBQAQ
rF2KSuJyaAdcSuXIxi/jBq8Pk8y/b9Up2kb+oaKxGdtrS9FFLkKy+OjKj6w5qfDl9kHWYtorGhr7
hqRxM1GCffnwnCCmshB7kfqXiH6FRPj11Pgxt+8MgNTcJryqppYwXWfZeWPp8zlpZ9WqQxdWQMmR
5ee4/94+k2aDyJqlxen+paLdU1kACxhjWllgJI6FNoyx3WdZkt7VZWtmu6Q353vO3Po/cpD1qexG
4wOyW9gobVQAnDZC6QvZdF4hw3Aj/FsXoH8/TLvarCliNRQyC5p9/8nY8Ger6nlxau1OWddMIYwg
2jaJ8hqn2k3jz2QLLWfrAjUnNtDUbmoBwemiaB9FgNCafjXAunVFvOGXtihpLoOo1o2VgcbaeTxE
1sN81893tf37z58rSVk+4iIcbpt06GQEeRy7cxWVOxaeRJZuyOOqrcIDzjYditKk0ELHtKuQ6156
dlsZ+k53gLmUzQ83O6vi+231WpWvfynp7VpW3s64fPhykw/nufssE/Ye43RBQVMtFiFvP1kwTjtF
Ppj9p2JrEdfCjDfO9YKApiJR3kvZSjDLHBxY13OOOc6cf5LkyxKYRLT2sGDmNtfW78chjDvA2Df1
TDsrzFDGE/pb5z5vjnMTRo9NHh4jN/RyGCtE8Z18vk1yVVexRJuiROEiYNHYWMAMQiDwmqjo19S9
b5j0HGOrA1EflP07iLigovFyZgIYWiODJxnigI5+IXeDyryREq+0RuXNtMGu+eapQwAKpNPYG9LG
SxXeLD3yuG7e7G0H2AwOdpLV485GS1br7FQXItfSPXETox+3ubISkaPUsZTvbSxncPTkaD/2SzcQ
vjcpY481026I/7Ttc0b+aB8Y33oKr94BQ6zo2MhFAPz+WveTVuIo3RKPi/qBwC0d287yKzq4G31U
W4SWv18YmZ6PpM0LxE1oHfAd/shbvDSiaYN5q7p/cRzNlMUWgrOM4TgpuUMrfbcR++gzP38LEy4F
D22B0uvrfMvFKYwGnWeyxikqdTYr5ZvqlKrOb3OUYL6ohO2idv/E1dZ7cP1YLkXbCJpoUW+7Zl6R
5WWDuDMNLOuR8uiB9+6GU16VOiTZ/ktBSyBknI+YRYAP6NzCG23uWQn5lkT3RlllnoiDkW4F0ot2
v7FxFxQ1hzCpMCmnZTQli427ksW51/d73ilE9pGHlUF3bDhJk+zmOPtPU21lgG9z1HlTEaJWRlKO
89ZMnaw2vyuqDa+66rr/OZ+jF4Rq2SD0G3E+gHx63Rx9Egn92FLmUbk1m7B1GM3EdXE3uunCygT1
moetZ+vWr2shVWe0ZM5GsKo6j8e728ZuXaEwToFFxSieoEZyLdl9YhTDnOLTi6rza9kf+4Lt4mk+
qdn8IylsTICG7VPtdk9xHQdxt9XVv3o4bBBGTpVix4ye1xaDwQ1zGYxppqzxLIyrfFZVPf64fcy1
hkvkr9EdYQGCBKfUrJ9rxbmdSZUFyHz6M6rlI6DcZwevxsjyi/IeLXTtJD16psOXpJ33aU8OYRbf
tantoaHrMJnVqZbmYaySYIjZ99uft8aEy6/TrGbZqlwmI76ONJkXNcIr05fbFNYCGrzmybKpWSDQ
0wyY3XE7LSvMAuXZKaqbvUyqQz9MHrlDdID3fH+nqNzdprkW0VzS1ExayoQqDL7wPPoue+pHKTBU
yi8h2Jk2v27TWpVjE7MuaIhwLbgJTUl6mtWSmwifuP2So4Ewr9xTEY1f097xZ8UeaL8362g/xs63
JC22gjd9PvvVL12SX274wi+JQsa5iKYswBwZ5SI9onSPcbXq2FfkoW0/R0a8Gxkad+v7ChUiNcS9
VyN5sOviXdzVBzRxHlzEXnM4+1Rt7ZpY8/3mMpghxNJ4rBdxzLgd4twBc8zpUCQf8i9psxFdrL7l
sRjD4jidQKeIVulNU2bXhYvXblFhsXkY+33z2XQKP4/I50YAWiYM9wKQQEa/EXGsFTNQhv2XsmbB
zAxYo71FYHyH2UuayYuHD6r9OZY/q/Gnbc8eUegwq+4NhJVmSPfNlnH5/5wd032EYw4Cte7ryydW
JIoewA5BR0qfV4+FUEtDrt9Psz9b6Fl383PU3tdJv2G9VzUMGSCKhW/oc9Pz4m3uDH0fDWB6aAW5
g7mYxva7ova4aI5VsjXEuCpGF+Q0IUcDR1YDOxYRQ/Q5HaqjET+6m3MlW2fSLPWc1MwsaIe0iY19
tpX7UJvfzfyMfbcnM833t83GKjHMYGGkEHlnqgMTiWKoMCUH2bFq10+GfY0VM5J8K5HIm5MNH7RF
S+MewMuEqpd8UKL2ssF7rvkxGV6H1w+jVbmhFWvBj3lxMI2LZTrCpyzE4rw/GPyM4esD2n39DLpw
m4XrlveClOa87KQnETEsJBbYj7wu7lPrPnSMfSQLf+I/ELr2Er3yVVCW/UaEtyqPFAixFF2e1psB
19lgNXMVjK4psBd1+FUnlT+UG0RWPSdeZxbK0tRFvfJauUXmFmbbgZNmLI4iOjcy36U9jHl4aPsv
SCV6rUk2cjWrt3dBcxGlC2/C0V3GgPWYBW59yq1vimLK2s6PgOP/fPvyVgmBdegp4KiFv1q2C0IY
esOGw7aCi87G6VhMfY8wqJx3DYlcr+2KjTfH6oUJZAf/Lj/rSBxxG9VVO8APZVHumdZzn9Qe20oO
vsZy+sPGRPMqYlqKmPbNZBrBNrG2hFUc3GzXiqY7hRzlWKc0/bwTXsOy51qSwpv/lE12LNFO0ZuH
OE/v5mhXTGKrtLXKYxcOysLoN3isXWbdkqzrXEhp3X2omnz2RNF5lM57WyIIuH2fawy2TMzXCJMR
PI81YY2csOhCiyIKQscpSPX9c7+p8Yuh0vl7SUQ7ELVI2ySjg+n/uNzV6pyjp+v2MdZM5SUFLXI0
BzlYbcxwg0XmW91fZn/ELjqvRZ3XwvDfbWJr92NRQbCUBnVHtNJeK9vk4qUdIXxD80nhV0qey3E6
NfEHu4M23Ca1ej2O6di24OhwfsXTvFC3Ei0kCAJEFqRM+rW1Uw26q7ZGALeIaJFwztspjxmY57jP
qsdy2GSf5dn/eBLNmdHQHHhic+Ba9GdhmD5TD0a9pTmrgnbBLu1mVIphoLIGu8jgi7sq3zjDIkVv
5BiN7gzXjrjN0c4wd1I67ozJwp5VX5Be9es5fe46eh4tcmyK8s8odjdIrgo2erWJg6c2QYfdtaz1
Vm+kNt6iQZJUgcPQWmOfkhKVQ3Q6I8l5W9pW2cfQPmxyFL3hTq6JlTYNq6ZNMZxPWvhiwoejkHa5
4atWxQ0IthzDoJh30mW6z20VG2OOucHUVb60KupT1pnwx4M63j7QqqYygfl0OCtMa2sZq9GQrlMT
jCi6Az2U9KWOo8PYpR6XH24TWj/TP4T0xYMtOlZ5WGDMrcQekLof9+7wnHZs4342jqOjTVRtgzfT
XOWBw0NvyMWPWnyKs2qfs2h/+zxrkmCTBfMG+UXnzQB9OhVZQ1mUB1E7o+OKAbzyT0wmbAncmnRT
uHaEZEi1EJ1tWW/TrmPwPsPU308GXGwZlT/jzvxMa1TG8/Dp9rHWGAiLbbvLqDu6jDUBF0MeRdhm
lwdVXftK/JQWsidGc1DD421Cq7XcS0qaqcg5xhAG0uSBBNCOb00xOqbdxnlsqGCHiAisep3q9kSj
tMcchvuzY2HkdzYxgL3jBtKomN/kdvQOfbj8Ks2aGAmWLo4j9KG0X7j4yyTfUc6L8y0AtTVtEA6C
CUTYGM2g2uGtQeUxmhNhR9Jyz9rz4k2GdgtTaM0aA6ICfbro81p6uK+tFcuEACgnBgKtook80e2i
rvjG2+rcWMZedshJJ+aGWqzJD3QC0wKOQCvU687kC3dcO1GrUEfMMUg5217cf7Js4ZsdllCM3ZaZ
3KJlXR8PDWWtcJZxMXTb/KGSfZfJXYSEQBjOu9vCuqaFSPNhKh8NO5apN+0gciqIMTl5YFtjIB0z
CIFuZTbtMcvYoczSjR6YtfcResmwGRxN0Ojo1owyNWta5i2aoKccUFqsYx+a8Q+7c+9j595GCxD+
1dkd2YaF1veGvCbc0MdmMcw/ccCOaLpP44yNRowxWydGViluH8Ok+aiQJMiFfbQdZGxn5eeFfCDV
cM/m0EuG5h3mx3XRkY2Umklc3dxZk0wmi2MO152q81Dx/+TS9su0v+PVVnVoVXqQuUbTMq4WLV/X
0gOZTAvTwXSDmqdgdIcPHM2B/eQ8iM3Ye4UUqjHACxJozsezXrtP1Sqg8k9oNBfqBQv5/Lobd5Xi
6Bd4vi2nq4TwEkQgBIgvTLFdn8kyS0dVHDdYmQ+OcD6p/Jeazgbjv//odAgmDQAkYprIc2jZOacR
KdJimKKgBjlFaGvMSQPU6w1bvGIkr6hoWciKjnEjekxOlEhbSf6YOMCALt4Rsl5R0ayIPbcx9gbj
cvre+NijJ5MZT5bRLgVC1Sa7kLf+7Uta0zNQXGB93FcfoN1SOQ2Dk5TLBA9nnZexzHfTR+a8TAwe
vdwX2JVWRL1Xkf9EgJnDgM7p9ges8RXCgZQ+8tbQd03yC1cZ/VAQ6DkdvTL/hYfGe8B/nEsa2nOz
YaiMWB1o5LT0UBq3BfWcfKPGs3oQ1PgpsgDwOXp/R5JlqEWWALOR1i+ukIqoH6W71WyxplMWAYCJ
QGkcJXKNW91ckb4qsiKYE1ocu4mVXpjbP0tSfQSiVr3haVapmcQEygEqiCB3rcGdpKPjpgKzIdF8
qq3Wi6rqqbPjnVJbm0+WD9feag6gQ2Bq0R2DCVFN8IkD0MaERkUQu8/YzD3nJ8nu+XBny42gfO2a
LPgxZGuQQnL1UZSKWGXJQkMFrCr2KmzPyA8/pL39+ffF+pKMZi5GyVwUZNMiaGa8lI5Y/+EOG/Mk
i2a+YdnFSTSWWaIZgXQui2DoM8/sf3VV9S5eAb1MoFMGL8BFPi7ip66JScE7HIJVLyDA3GfS/7rN
p5XoYpkF/4eEJtB8bMWcYBI2MDGA7CVTX3tuO6M9YZ8m4z0f6c6oynsjZy+36a5F/Mj5YkbIRGnF
QWro+mwAiY/aljsA2Shq++iWeXksE7vzkrAFDj4RML0ItI7jaDkvg80xglxyP1XS3gvJ6QmlT+mT
cgJo5e0PW9M5jGJzdH1j0hHN5tp31UM8uMjaBlY1HR2X4zEyHyb7oZi38mJr3d/YTQMMvCWsg4te
VOXiekezb/AggCqY0jlNojrM6cmuxJ4Pri9an6CUOiTuHZB+/OiT2zqHkA+7qUg+DWL0rfqJ0a1m
qTWRBjABxwQI4AGQTb3+onoCekSUFEWgKqfyRE0jP6Zhv+Hz1kzAJRVNcephsIrehsyNY1PDftaO
b8VAghThVB5u3+aqe4V/xRChjY3YyNRcn8guCisxZ1UgGfSLYwPHgDazMlmKlAMBgtF9ad6N1j02
Q/qly0+sGt9hwtGbJxbIMwyavI7kX9xxGeWS5aouULo8T9Y5/9aUpbehw2v8xLuO4yliY5+TnueY
BgWU767CrTXGLsmOcx3u4nHjGbJFRLs0Z8wBHcFxkALtbYi/BPbvWVvgeqtEkGyAKwJsJ94g17fl
krCxMz6CSPyInIBf1Q+qH95xJeiHQRMoqk3gl2Z53CGfC4Q8JQbym8Lj2UPZy5+Wg4nE7D3hAjqk
GMUMqy1QMLg+TyMBQ9e2VRnIujlKZfyYrD/NPLmH8t6W8xX3DQ9BbagVqmjY33pNaJIkAe5SWwAl
pw09tzQORhudBcfTQg47J//PbXIr93RFbrEjF1LN2zBHHqwpAtFNXlh8N1PUmYrq9+0EJnJfC00C
gZ3ePhuOeUXikECu0ROs2uYY3SVOuuHF19obmMAM43I/FBOTy1kvzhKSGBI9lmXQGOI4uPRTHD2X
XfLAML46N+WuKL6jldZXsvaaENtnlOGnWbuhXSuGF+U0oMi+ooiiweP6IzBIobKka8pAFOWpqOuz
2oLeXZEQDPghJ47WzsUaaaqFqkWXdTIrg7pxvCr8ENNjFCnPzmMvHLdc28pxkKxGWIE6mc2FPgDC
WaQEz6YSqRHTnneQ/uqbE8d4st2Ww7VDoaru4O5A5E1P90C7cJ4nC/bCbbEaqLLUiQ1KHnpFTS8s
Mecn5phuiOXK4RCLo8KE0wE4W4flz1H3G3qAtAVOVu7TucPOFGm9Y/QdrKO4qmU80tafZa2JtSzu
6JaYwHDFsS2N9JzErnGmxdhsaMAKE5dbYtYyTMMdHSdX1aRDUhf1kgT/wwHbpe0zrbrEYzOzD0ol
rseL1t5IGqwxEQSRReMoDgFP9Vrgx9btjDxUVZCF9XcjXlrU3fB4WzpWrBSa7jHwjkwdJh91OMQk
dEg9xrQK4uZBAHqjdrEoAeMfv08FOTLx2mCJLilNdVMnlKrgsg5soOfy+Rkl4drY/280NOWV0Wg1
tkzrICts/1hh/s9MN9ow1i4EnQN41SJacpmeAWv7yWrEkNTwivJOzPXPXL5niBtQTZgJQ5sc7kR/
ZNqt6dSdXdaYZGbHiBs7s4r2XRfe3ebWIjvXDzMcgixZboqnBQCNr2VLFXUzA8kTj3QWBTX9xsza
q7EbtU+2ADe3KC2qdeE7Wllm8O5xgdGLJy6/5iFm7NjH1Ph6+0Bv7wYHgh3A1eCx9uZuGslZO9k9
vPsPc/LarSf51s9raYYSuE5Rh4goMFK+c/hOpWxDR7YoaCEXrVgSxR0OMOwb7Ci6zZ23ao6nCvDu
EV7B6QAt9/oS0LAwtSXD59fhkbvKa9sXEW/YyFUayNUia2BDsPQublIpJIYjjhuoH0XyAuhiYj3f
PsYaj2BD/iGhB9hW3UTVyCC1YvJU/wIAutsE3gorUKhgcBe1gMPU1QJrc+Ipo2YRpM1YezEjXVCb
JaryZSn90RjmDT/5GlJc6+E1QU07ynHAWBKgaIK698V0LMtd89xX+zo6GOdEPZj9hiBsHVCT40gp
OhLUKwNWhLYvaBWextz4qggaU+06rzcs5iK0b48HFAjMcHOE+MuFXih/Hhqx6uwZxzPsYadajFpR
xAHmUO+t/q/KbnejWRheOA0b9u2tw174igYXgvDKwfj4NeE+nBNuh3gloW0nLw+5inbYCRA2sZ+k
j7dlZu2MS/1gwVTHAJWOdo7RMdkpCwGWy+sgB/odL84hdjeI/GCF0isE99hWUPdWETBdCEgheAk4
baaviCvSwkaQQ5rAtn+2C8T2Riv1Cvuufl9jn7IkH1Ibvz+MCRIPH0JPRh+LxEvFBvNW5BGODmxD
BIJeMR0KYoHodO3ZahDU/zVkHyALDmby8s1E0uqBFjIA10aco+8+yfPG4fMYNkHMnLuSAxflS2cU
/lz158zZqAsuzNGEHi4chBAo4K2kt6EXE17PFkla+NbEKwBrQ2O8Jr7elrpVIthDsuQ9F6wXLaSq
C2OOBAWRCPwq5EvfHbLm5TaNFckW4oKGFlIZ2HuvuihrAShDfJHJc4Xm1hFrIqaE7OPypz2k3tha
ycaLZVW4BUfIi1gLmqUJX93TkE1T3gJ95LNSj8OwlTNeFTq8Zm38PDJ5+valTBQYpiuaNiDVp2wM
kaMZd7BIo2XtbzNw5SSoD3OUZZdMof3mJKoi9jSMXZAAwmFvD1V/atrE3XIii/fWBA59NXizovKN
Dijda7VGG4duR7tgUrOfudlLEYuH3jQPQ9p6LB8+T13+mc7q7CRHlp5N8cL6b7dP+lZU0HaF9p4F
jRbvPt3Qwz+issnsHtgpodrH6Cw4SMNCVtgaQq+20mwfRyjNY7XJyRmn/HSb+tsLBXUkDh0stUAu
SdfutkRY2FaiDzBw5/fu7GXkCPfulWzjSfbWjFwT0vyZ2QsVRiHvg1TeqewwlIcBoz3Rg8G27nTR
3+s7RaUdjgvVRmAVI0i/dmBNEtaiYf0QtIOsUoB4Z9WZ2ErsFYBz/WQGgqXr5qGP7vPaK8fIPBik
KY63+frWyOAjME2DBy9eI6gbXn9EYuZMtpDgIJ/D3RgBQUKOnlHTDYVfuT7kZdHdA0VB0VBPQI9h
qCZnAByjGPbyUxMto5JBXKoNMm9ldHm7AwAUWyPw+HGWz7gIRhrUTjKe1kAVdCpyX9rd/BAbmHWy
++x7y4HKzSbS3NFsekIjur0RkOiLEZGoBUwrpnMAMYemcK4fspz7WYwFNwMHwEUTxTKs+UuZPWR/
DXKX3rvz58mSHun9sDs46bn9jB86TuGX/peiT2l4IizxtzDY3vJdLGPMQFnEXCIy/wvDLhiSW8rB
RHFsBcnYlPupJjV/dJXsK9+JnQKDeSUqOhsmcWVQCeB6APJZBiZw1Xp5uO+srG+zGeuMeO/ZGD3L
XSyi5MIDqKlHK3dXZHw/zXJfs983x/9H2rc2N4os2/4iIngLvhYFQm/LxrbsL4S7PeYNAsTz19+F
97mnpTKjOjN7eiZiIjpCSVVlZmVlrlyJoi1mhqD1EIkwdOndrjeQ4rSoU0naKpmAKXiJrm3r6FJ6
941mZlcBBgKSC88HcJuyuaIyrVrg3wPsah5JK7HVK4EUaMcjjYKHdgcqAo5T+mmluMMQDwJENnGP
snmwMh57Y4FBt1t0V8qg7NPBpfUrrbQq28V9ERkcTZ55s6D6ZX7zhaHC/6P8V1Soa8RFLW1FnWal
pS4wzY2cFQr6fAx4M/cZ2nD6f+zhb2UyoYgY+1rVGYX0TYZx7h4aWmilBQ7y+2c34yLAEgutBBYP
LCWGfKshSYlHBTJ90naRqW1ljdpFyqy0qHK8W9KkLCzgdTE3xDhfRhqEI1rQMgHUjfc/4uclg9j7
P80j4ID4weuMwWWG0AstPkKQ5CVyTAbtwXnmSHG1WGlj5HSNGnHMck7mFIODlA35E1TjbhcOovyx
B72etO0HYzvo4W5ABZAUillh1Ie4DcyYs8i5nQZaAwW/BeBzoLi7FZgKSq1ewGW4zfPudxiiWRFs
k3IGiCVoJ908TiyhqEmZVBztnTEW3AIwf9yugMGweF2pCuUq6uHzgBIUbKPvLh+FnJnWJa7bgXOJ
z3gCEHjgEkf/DzCyLDu6mWUINDHNABxPweOlRRt7UtqNDi4ixCb3deZnpIlbDfVTpF3QR/CDNDfp
hHPVghAOkwDU8KPUq9aRhUrkbN68FCSKAeqE3bO4vEDD+GcJHmgLXHVEsuHcuMm54yHF544Ir3f8
ENQChcFpW6+upa67FF26iJWtkWbjVlSaLzUMLlYJJCXHq8xLmlqFAb1FaWSyiitJZ1haEiepsvVT
7VffaU+DdtkLrf/X/cOZFYNbH8EHQnRwpt2KQTka5dM0UwC0kUHg0wfmcsqWuOdSHDlJuOkKuw0b
MWcRPMDgcsEYsR/qPYaiJtSBLoMTPl0DGGUp5WtZiVbWPiiCsMS//3hpqMjBa0joWlqo7NLKxUIO
GwDxt03/lo8pMdHcJvNoY36qHarQ0DggMJG7XLAzpUU1jTQQhOsgUVbRon4e3mK9TzgOaVYIEFco
tEyjDAzGIRVRBX3uAwhR60akZVmg7NcZZyP6N4JADg4j11BNYltizCY5F7lW6hO5ZmnJeYa4Jxjz
y+c/PRkcP+qlGHUCt46+v1ulE8dKjTHkU8dA1DoT7dpctKXbDgiBSJOXUvz4z8VB70TU4lAZwcP6
Vlxz8StwuoWLbbqoGtIu2ic1NFz9n1N1AHfzn+Bj6hZVGDFjU3YgoY4W21Aot5MUkLD94/SNCawn
MmuY1gNQAkvvY6aZXqRCsNi2l+gZjxYfVb7FZ5kavE68n9fDJAistd9JSjjt2y1TY5R/fSNZoKj4
XieCV2DEUaY6kcRLEMwJ0lDPxs2gYtoUOyG16hrRP4egcNYL0wo6MPQGaGsXwezMO577kn6M+uwA
0RQbEccD2ixbvrwrxpl2DdgwDd7d+jNgQaDyv2vCAMjbzQsvpYkHKSQp/k4qqj24mM5CvZeCEo9U
TjZ0flVwChi1B7pu9i3elTDjscT+yXEUWnkgh051jh6KrMg3uVFzDHfGEQFcBpwFUKaA+bAra0Dc
3mRih6ghRGWeCFLwsgDS+fd9e52VMlXKgB1BBMZ2XUeJrPm5XMpgJorPJckVuVpKCP7+8dUHmvhv
2Da2D7Elo+PlWboE5wwE8ZdFmtLYRNtOKoiKVepSb/+LFaEFBNQr6AMB1v5WI4pIlvKuviCyU6PW
AkdwC/6PhcGpaMzu2/fwZ7gHOPDp769CBtDujoYRtqC6iDPzER2WsaPnoUHvr+WHdoO5F04bDWwL
EQlEFmEpdCDiC0B6tG2ygFS++oiBcbRWcJ0v1CelqDlbx/LjoYow6QAua4At0WHFwgBQuU+qtJVk
LyF0t2tXJfm18lakpORM3vaaZbkCPXLWyGYCfgid0ppXWyko0tmUCwgNVxdKo3X1tXY3n/c3kjHd
HzKY4+qBTomRjJE9+v7KCYZZ3OSP32bCOumyiBI/xW87u351CFYxWVuub3PEsImjH2IYE2oF2a9N
AO29l51GCnLoyWr5+2FLrL375FLOfn3f01cB5A9pTEh88ceqWkyHsqEnyXnfdY+H1ePvpS0s9xcL
1F8WTw2+79N7EqeQ9koNBuRhknLaRrqTnGo10vfQWq1W5OzaJCetrVjPMXn6MlecpbJ5jB9LZRzG
qIpDIlaTYFA1v45Q8s7lrm66h/5+dT8s2df//+o24L0i1PFI765i+vjw+3VwLEt4+6T3NX7+BIHi
nYbUIxuuMyESIPfNWOmC7J0udOfU5PAY0sflb2KfiWT5ZH2kL4LDkTm7yiuZjCk3wNf6fuzLXr4S
x+V+2L4ZZG8XtD6srY48PYnkyX25L5OFhv/n+K5kMqYdpV2vmMi0eTRcAZ9qjUT9lNbFJ5TFDejx
yGv/mPdXVwIZe/e7Bps+mrLXWYFKZEpd3/qMOTmD6Ud+6MuVEMba40DppqqV7KmW+OA//rebxpj3
otDzGI8G2TtTaGMy2q3X/xrirZsu3Werej6mFk8k8yT9cU6MfStdJkQXhAbeYBUpMvun35aV7xar
o7sGrsI5crWRuTx/CGTsOjEbJHmiQPGo/ul+vUicpAHL7cL+PotmW4xDpYoRFG+zE0htFfizfJPp
OiQu5anDd//SHX340W6QBKLWjrBmzHa0dhnZHQ4Hb/Wor/56eCCW/fEBseuO0E9eKnT+3vmjiSwS
LRTCWhEkSN6ceroLLWe1eiBbg7wFlmV9crSEJUf8samMB5Hqpu41EYcWbjf0/b22AtKTB91bXgZi
ucfP4Bd3azlOiwVRVBU6H1pRxwI3Du7V9iml9TKkKMNIXwPpNm7yNJCAxkvupcAxchadUhmFkgJ2
L3sX52W3Cx92ies4AVk9qnS5XSy3lmTJtLLcz+N9n8mxDLZZKgBDXpFkMMVfXkQCwkNocw+R8S6A
I1RpPl09O9pTxxnJ4/KB2La9fvriRirz4deVfjJ+ZWFkUZB30JjNe33EYMIHGlCXEyP8jREgSkT+
yUTnM+PzxyiWYkVKFKzo3UnpCKVcPeAuXcfkbB3d41Eh94+Ibfr6H0P4I5G5ANAk30vDJHGTrt7b
lZpbCLza3UDcI49U4W9ChT+ymPOqoiboJdCLehl5oe8S9ZxHeJbfS2Kl9vPT8fjJ2c5vhOxPb/ZH
IHNmvirlQanHcM30V/N4GEErTjHq3ip7MpIVJveQLentj+i0dp+CkHyFJD1OTw93fEgI7ijOw37+
avrzOcxNYXZnVUpqrJ8m7tCRbJU9Ud78p7/R0/8VwvZ+X8rcz9oL1lwk7vlVqxziPq/dl4b8d4v5
VuWrONqQm8VlLLAY7VfiWb7VEI0TWrJ9IKxufuvTlYizWmH6ehYq3gs96LHd0fWadsRtO8JRlPnY
HMQl/2N3LKtklubheEYno6cQDX9OnY03ltRRyrl3uKej3r4+2jy/xOEZgjbCU/jkN7ZP3ODpGIlk
wxH1N1f5nzUxvuTcg+Y+iifl350wMJ0MFpZVkHfRfs+e003gHc8Ili0r3b9ZTzGne+Y7MXHH9NhM
TNcYmS/W0WR6J+fdWXnfvmxJiI1n6zPuO/zh6cv8PfdnxYx/aRdBPS4mmY31oq9rle7XCFeEh82n
yw1XGMDMD91kXEsxNGWcnKGbm81g7RyBOM5q2ZKljQfkGg/l+26a4znYuY5d2ZVDbEIaDX0iHS8v
7hdvRTzVVKYVX1kbgCxgnBGnFWH0wHo34cK98wYNeLnK8x1cWVOsdC2rQP23lybL3jk6OLgt+F9H
8HhvKN59yubvh4uvn/XvUzoNlr7cvf8iHnl4fXvr6Ace4JxT4i6LiSrBIQIaumRSegkhnoG3oRXR
1KKcuOq7UHjHuBTGizRmmObi90Vy2p1X778Egjc+AjqysJfEIB8xeQ4RMAwEIQPH7c/GdEjqa2BA
mDq8mCVq6E5TFLVQ8ECo7fFIN5zfn+7AH0u7+n1maTqGYGbgRUdgbuIFglT+hYifw4p3UrPmeyWG
cY4qfLCvTct4QTC82O3t6XF932bnH25XMpjQqjUiv05MLCUjFwdOYudEpN0YEU28eBcuz7TnIHO4
EhkH2CeBH+RZPh2OvLzQk0nQw91beNG4vOtlPnC8Wh3jAKPmssBkvUzxKqei00n12yqlz0/u8YuX
Vf1uyr2nFEzgZIxB1qkqdrKBHOqEVN/aMN8jb1Ec5WOrFLIqqqOqY00xGiO8p6+OBL84SsFRvO9I
5NrznfNFd84g4mWnWuVzS1L0VBsO15tPdnJny75d1ZUcOSkxBTqAnGG5OenL92wt9CTfu27J27T5
4OmPJrAYF9OossLXcDq7XQwQrI2ooiMlrlxu3o+3eYxzSH2hBJ0tJJX2iR4cpyeP+eZ3SmxEuNbm
pXDvH9b89XG1MsZLYCIRhoyesYkKycgJ6c3V4+PCeriQh+2bm1qGxT22KVt679gYn5GUY3/xgd3w
ohddWPaW7bpH08teAefjvPy4i2OcRZEGQYze/slZIOJdEKxutXxUpyqMba3hMTi31jexwr21MR6j
LPxoEHQIxAi6983u4KwuZNzXvy3363j8FzsJsAMKZsCnTGVU9h3U+iYwfOoF4cxEc+wsiHoMS9rK
azQUGK/3FeW72He7tFthTDzToYmglZISVr05IX2FxM5quTSPqJngH84NOZOJvhU26dCVaZtCW4J0
fBKGFCcZt5gfFdIVsfd1M5WEeOImlbu3NubGL2u1ascO4jCA/UIHS16XBKzBdLHbolnH03q8YSzO
/cyTyRh6oOZDEkeV4gGxl+V2gd7xTnwCWpdzbj+jmdutZAw8zKMs7SWsjZ7wMgLJS2TXg7PO7SfX
HQVu2PvTf92KY6xbigVT6hosa3PaiTrJP8QtDO3+mn7eYbcyGLPOqzYKOnTBeWVHnVNoqQ8ihkVZ
1n0pM9f/rRjGmIeqLwyQjyioTmxEsADZRUAyaziojdVICDh4Wjhp2T0tZEKAhRFfdKGGPKocdpWX
CGTcIR/G9VIczWNfQcMIiGwlfx9R9lf1zFO4aVvuLIOFSZ0RYox6idNJBnKCEsCAETn9PrVUtbPw
ccGRx9Fv9v0jmKY8nqdd271EH6HTPeQ8p845F4XxDm2Q1OhYxYKG42kTe2pHdcFJX85ILGw4mj0T
3t7oHPvsEbRokY0GZL3sqEB2xF+1Fp5YTx3hpcxnim+3ohjHsAjli2742Dgg9+MLaR5CyOFlg2by
k7dSGH8QZoV6KQxIedmdmpf3wTbJeF43tNKnh+OTbenkLSVkL7xtdhvhsNtQqzygbozKz397X7Js
A3pUgN68nxQ/0kmz/AvEVwisXD4Og6cxjOdIxNRoxgEXc2ehJtjFq4UFTq9cJ9SiHPXn+EKFcRqN
FAf1JWiRoyQbem4JsOa/kyeea+IYmTp5/av7eKxBgNh1k1pqZEeNpUne3w8eWS4xNjokLxzHO2ne
HQ+iMqFGXvlhAl5DxTv1ga2RaktNEoBFw9aObbjj1z1Ujjwm2qjlopJDkIOhJHEIy/UW1dSFRaUH
kza8BN5MgeDGHtjGOrGUazGddhKXiv+OkLsgzmGFsk6wilZbYIO4tyXvHmMpWReNfwnKDsujcMeH
Hcl23crihr48FWHcSVCXhn8ZIaWxunU2ECS9LhkhwrO2hKdEoYHnljmRBgtqr4fBBDc5tGQ8vBjH
EqWqhpsKmnn43R4XE2pUYXHxu66eAvoTHZHx6qm/3CWhfV/leZvHOIwRwxkvnTl5yYyMm5zz6zxX
/6Mt7RxWYttiFdlLoRNjHZ2t2lip6KV2zDeTd4dxDoZlUM7regCj//eetVR8MR35s5GJ7NYur+DM
U22WhC42UtAYKRBFdwhuJeqIu9op33CT8ZKCM9n+G01gmV6boYqApocoHZiBkw7GSvw5oMpVk1Ww
Fp+q3O6XJcz3i/sc4jkNFuBe5nqtDGfcJwrKHDtHtoHnivAiynYL21w2LbFk8mw11pnmO44z5twv
7DgNOU+aJJuusvRiq6PlCVZqUG3kvYa4J8m4D8lHSNpUkDNMhhZSPL9SBzlLhFicFc2k2m5PkglJ
pHocMqU/K0DsvOzQQt08avvxHcm2AKU3bsJtpsR3K45xIXKLzrNyeoABFLE7/zLIFMxtuFXu6avv
XJpsCz66/7NM1CCms15Oi4NDZbtrbBSjRtt2L5p132HNZDpuV8XEHZVcDIk+PZlfNAnx/WY8E3HZ
WWAfsdFhZpGYuO6CGjyx09V/Z5UskW+Qqhk4o6bNxJSls29ZIknoV+DwouN5hwxePPR/og7AwoWT
oo+rLhkQHDcWJgcIR7W2eEHV/Fr+yGDCnNaUmgEzHCfntelfbaQ4yBevjvI3aZs/QpjYpjSyqh99
CDlNKNDaWmUWQEd7II7W+dL9l++XP+KYt9Ii6cBxMiAK2OxOu2xn1dR6QhqRs3WTM/ipBX+kTAHd
VTiq67mijxgA7L2cRQL6K56HmDbl3u8zzqi9yEYiVfj9hLzsFCrt93iDuVyE1rzJ/lkG44jKou39
vv9WgPrDdMbNzsE/AJlePk0r35cR6bbW4OI2MxzrK37mmPD8Pf1HPOOYhkXmq1UD8c7BAQLaRgcw
JxSYQSJPXuKPCCauifJSD1VtWuEJFzSAyAfPA+gtWNoAwQNWuv4y6RdHOeYdLphOJt6M7wF/t9oh
JGoHkucRT6KQxNtkn76Jf6mHZpXbmAfsP8UuF784s5NoYsEQlYnCDmSXzDJ7LTMDvx1Fb/DrEXO5
lOAtSC4YNB+fRdT4xkjeFoY5uJEpYxgdWkH3iJH+YZcVyvWYCYUGeW1qisSke8bSgROTNEGQRe9c
H+M0IEpuG8XrfZ2ZeSlNEBJQoqCJYppPeru1i8gfxKIuZa9PPF3SSQQeyvsSvlt/GNuDiKkx6D/N
YswyDA0dBnJZyQjrE3JKV8javweVdUhRYwz2h5W0eRSsZe5uX3XS0TPBSmWn2dbbvf3cLp84yjS7
YHAcY5LcRHvFkuEnIHLW8uYM8HCIlIFSUq3mcXXMxSOaCLoaUFlgihOIQW43Nc3Q7xxcAkR3F+sE
3tKQmAvSnUnSESRq18DQ9zHV9z5np2ecKIjfJu5eRVmADp25wQNDDtSmkiFWVUjRum0PljxuhD5p
BHOcoBEEUTS4mzBEl4UdoWcoDcrChAc4lO/tq78V1usv8PtrD/S+4syZ/Y0k5lJItC4YzyEkVc5m
QWLPtBOJJtTdNMSwKue+tLnnADpENBODEqYxJOyE8yItVQQI8GwJSciuzO1WJmOAxIgClMxja6no
tKjHvbDrddIun1HiohzVnCuSALEiTjQVE/8We4BD0PeV6gsImdfy/lfvXiISuQjQF+IyW1mRk1t0
PPBo4GYAIAakYsCLNHFpgvzlVltjTbyMg5ipnlKtYtNtOt0SQe5nxY/npalvm8FqFqAdIPf3e+4h
jr1G9xd0Fb2JbC+a2IEXYuFLpofEuN1u5FW5Con8euT58m+cEaOwU5vvRC8FRhv0sd+uLxNiPe9L
BYLoMFi0/BAnfEH1kpKDvgoAqhRI9tHi/5SdFFqvmJRcUmUtEsBJwUsnPfDu0LlI++aDGPcQS2Z+
SQXZ9Go72O9SJ1rX1nvgCmSxT1PS7mO7CMmRh0ycfvXeNjDewe9CXwvQpe6lETEfky0M6cm9f6Yz
MfbVwsASfbvTUgPixBTc1N7Q0jwEh/ym36irSONFczNh1o0cRmONxqxrKYCcTbxq7MG02s4x9yqp
PctOc4qGfrLGWOP7i5t5N98IZa6x+KJmQYMWfw8yRxuEPK1IC//j0gNHqnn3ZXFU5AcZaR4kmlqe
9Uln5XX3odCuJrGTWZpO9mvFsvVTQblp2vsaoouMvw27VIjHDNtKq5Vg99Y+twKOT58xRgwHQsM9
OLM0MM2zXZRCXQtp0fmmp1CF5EvM8unpuByt4Fk4XFbtq7asn2O8PDWy0HZBgoGlTpJYAQp0q/Hx
/J6S6kKS1Au0JY+B4ufqQWoqYmgNmI9ELJ5RKvHSBxm6831vLKleoxk3WxWqiYksgAmnqbPgkdn+
1CfIwzQJsHdM1FI681bocxGDScrE906i7XmhhcrFiXdZ69OR3Rr9rRDG9+mAfJrnCkJeToe/HGdj
WBvkuhyJSi3J3GK5c+hmhzaEwwo9rYEbHh7e1ms73H/s93tlnT3gNX4E+zlZryPHWq+frA9e8ua7
nHfvE6dzuXr6BdEY6L6GT6RA2P/6ZSJ73tICcOZdSbzlfg3Q1LheS9Zou4AKYJII7yKaDPfHB4DN
wgSPASCC7K07RoEmV5Xvoxo4OpglrLmj272dB5K6xUF442FYZo/kjzg24ZGBZCwZK9P3VONsxfpJ
KznkDDPhJw79SgKjyUGpgB2mhYTKyVdRTd5LItrlurRMK9wHb2fSv1SWzPH93+BodhvBb4Kh1qAt
E7GZt+cYlWejz4tcnbpiC1IS1TpExHkkS+COtlCnZyBmeMoz002DGAKx6ERIAu6T7+rrtfLUqR/X
Uad6eFRIFIBSwHNK6h/2Hx0p7MZeIJZ7+rjvnL9LtsxKb4Qylotedl9SLxBaUVhNTdCWFP3l05Wz
O20+Tfr5Wbi0a92ygNmsc8s66hgbdSbHf34N3i6eMW7Mc26FS4nvUJEIcop1SqNjcPQfVmQ45bb+
qv4SvPtLn/GRNytnbFUWDW2Iy0b18oi8nxWir8DCzIuCZ+zxRggTqASxXKeFBiHUPLzrfz2CMqdf
ooh2vL+Wn8HKze6xWKuwzhd9JbeqZyzDw+ODshY+7wvgKSfbbTJE54UvmpAwHsT3CxJBCkVHwWpJ
VLrt190pJdZzx/FmMx0UWJaOSQ8gDgM1AtuxlwwZaG/TAbuHVnH0MAS2V+88IkzNgpvH5cJaWpr1
JG4GEuXk66isOIue3dYr+UymTVB7zM3W+sk4MgAQpyqOU1oegpfdKrEeXqce6/3zU7gObWTNOWc6
kxy9XT1jmojQ8ijGPHKvPUUf+hqW2bsAXMKp2w+v22K1B1FDyIMhzLm+mz1nDBFvffz1tOdTAyp1
DprrrXQBfXCPC9sGqGT9NfyadjyglFvFmrWWq/1mTFIZah3pDMgGHCNAKfAlfVqR8Wjb2cOHuo2R
grbMf4OHuN1nxkYx+bRdjBjrhieMk1MPzm+pAoL5tuDp88ybGJKQgsOgU2RUQJN1e63oZhTngSHh
RGE+v6TNapmSLYgIbNQjIjoQHvpohufjVuCU/7i6UoooWFykEQI3dPeOUiB06NGgjzpdAmIqTzGr
hQQEt9oz61qv1jmFDddiAVcAuB9igS/ZnR1JXaV7efu58DbH9H1qeuIVROYCr5udZSx1MWbFwuwh
sbE21Encctm6/WthmY9/AT20vKDS9PH8XO0S7LK5OmqHxcqwU1vdcxz+vPlcLZ0xWvkSalKY4UMS
IF52TrsC3zQaQ5bRdrtV1meyLiiQReL/oQ47Fyrd7AFjuSWmqklaAtGl/QI8G/oqimU1IOAV3SO3
/2om4r8Rxpiq6itt39bitM74oc29prC0BalEO9EPesJ5rs5kz271mDFRWVCE4nyepI1Wm8MPik9v
6xowx+NUFaX33T5vI1mudZDhCgFmZMNqdnheGKRFhQ0dPVM/DxhDOG5+BgZ+szaWiM6oMPFYqeD0
jF25BssLIUt0E6GZDW3HVm5HdMG51mYAF7cSGTdUhEkSJRdI1FBAeneWycrl7ODsxfnHCgzG79Tj
JTPSDhLO1NFczOjd2/Z+jecOIh9esnP+nrwSxnibSNEqRctxXC011jWRLep9xwcPBl0Ky9TNHIEK
lDfjaD44uRLLuJzQzGJZSiA2I5vdDs0kiIeclUEJ+U22HcVTb+0GzqfLa8bhuRiDcTEpxkelQwHB
L6cNQhLHkeBhimfBJsvfWxuvyvWTQHMrtWKLp6vTuf14LVytmXEx8SWtO7WD6IKED7olEXQs4DLZ
AiZpf9jWE1J9R+NfPAGvXQ07cCMbjBi5bAgVp5YqnK2XWY+rpe8s9zJQVRzV5S2RcTVxmKSm2sDV
bDZ6Z1UoEE+V6H/THnFjhOzUiItWGUkIYn0vfAuf5E8dNVThrSObI09Rv+GPdw6Npd7tTUnQxUSB
voRb7ZDs0Vu9a16qrUR/rab5DuTxEffjdi+jFX+vE4TzW3uxfAOPfzQxfyS//rsdZtNmcdBJYzPZ
q2xLBMdJEmu5RdduaKuP90XNQJNuN5nxQ5dck/S+wSbDQgUifjirnhASWVDX536JHs3jF89EflZb
b0Uy3qgF3isVcw1vlrOTHsAvK66AZ3AtgZq02zyBdyeg5puwrXlFiG+k5L1zZhxSHAdalV6wWEye
pJiUbl0E+uggOdksS58A3wvc8lQPAkoWdrShmyf3yXp7e0VoMlpve0CM7u/+DFz8disYR4Uxc1V4
FnEL6LvS/iXg5bKSlq1tIXvSkM/7wngRIFsZMcRzHQ419j35AuOpjYSbAy6sVbSUMiL/fpvaFRdb
JDOoa30gHwxHef8Dpt29t/tMQKSHSZMPsYpL9dfvhDfKYKbAdLuVjFeqlULpgg5nG8NsCfjZ7P2H
fX8BnMcCJibcRu39eIl6cYTn04KNU5IEYzUeQgttJQLKhgLpmiUeYZfHmNil6Yokf+aYzrRDP3YQ
7Ie6iAI7GCqlW/mi3wRRjMEn3ibfar/U32CN4kiYDUuuJDCBTzUoF2ACICEJj3K2bRs6CJYmkJf7
OzkfQF7JYdwOGKUXoTJCF0UL9Ud7+fD6KlkT+BKxKu/BPq8aV8IYh5NdMM95em55F5NU54Px1WbP
GO9M+tyuvWHTAFDLYx+fDPfeSTGexjSGNq8l7GP0daoxfkZYN7xBUfNv5atlMc6jCuPalzIDlVxy
mmiwJv6Kx+fniSSJc1w8vWOCGrG/BHo9YAM3UU7HjUpHg1JulMrTPcY/5HISYxrOYgoXT+g16kWS
/upt0GNE9KtzTZAZvXDxiPMyF8ioYBSgarCsFWJs4ipSQw09WzQ9wBHiIvrqNnjEuJ/cgv9kPD+V
4n+FsY1bldYKRZfEGl4VdEdTDPigBrHAXcGVNHvFYo7A/yyL7eEqjUGSgyDS8LpAI5JJihOXx3H+
xXklg3EVQ4UR1prsf6cw3tuQADyxlMka5ETpkqN/M6AFOPcrWYy7KEaMth18yDLdHVWAy3LkVW9n
b/uG1yquzFvun61jnAUgIZhRJQvwgDikqTT1ftg19nlFa8vxHh8fl6Z1trfL7Vuz3YPFYv31BYZA
bp/J/Av0asWMA+lNPwz8CoppOvnURe6vnGYlb3ggwhmE3+3OMk4kidSmif0ABrBpKZii8UCbWDry
DfJBqB2trafcOh4pj2hrPvK5Wh/jUqSuTX1lwPpeTrvTwml243H/PKmPxX0dzXmvCeaDWdmiCj57
5kTbpi0Vv0s1r16jHFpgqBHSI8JLtFJPCLQQbH5u6P3rbfpF1tAxwQMjFGTkRlWW2SAQy3NVZYrm
qXqBWWoR6XkwnimaYSVgzCFQgqi/gWCeUQ8tD/xiIU5rImeJVMT6kP7i3WGz4c61EEY32iZMBaMt
NPSnE/pefyR70Tptsq/dCeOdFaR66LD9P9DfzrnJa7GMaqhqofvncRK7u9Awmhr/a3Q9+96F1HQJ
Mij7Yq2hlJ/3D202S3Itl7l/1KIZhW7IJqe5wHq/yZLAKbm1n8FrxwtK5pTyWhgTroqFcblU2Vnz
xsYyyn3mr8ePMF2alMdIMWtpfyT9CFovtdb6GMaJ7TwBC628Jtt1+wz2Qd6KZtN014KY6LTNEi1s
JkEJKkFgEHaQTwe77/IBXQyyo/G5jKYf/HsjAI4Pf3+VRI9V46I204ElBEyEQHlbX598FgruBjKX
DwaAt2mNByvEVPRkLBcody8A4zpvwscgJpTydvK76fPewhiPNcZBoymYReYhV3/aaUhVnwRXLMlo
Uv23Rd2Xiat2WOO/5RGdts/Pa3u0XvMUoGwL9Da875m96q9PlvE2ilL27aDge1B1cjK7WPaPre0q
HfdZMHeimIkL3iZUgDDihDnRCnxwTZ91ECTkZGeeZNDJOgHqA088Y58L/K4lMYeqtoJhxg0kjU8I
n4XUWhDTaeFpAAOFO50S2QTKxHExc1Z/LZU5WFMeskVf9poXm2RIaLYUL0idjQ+o90xsWDKyv5+8
esv0m6wyYc6FAWCyBl53FunUYlT6pRo0zTudJNAtFQA8EomEjmbSs1tW1Ce2hkzs0WrczAdf6LDk
LJr3AcyhYngpwkRZ1TzgMf0PzB6WvdYVQyvIPlTRAr62QCfBUC6ViCN59gK7XjpzyHHVC0KfYul5
TcsXVGjFN9PabhuknhFqkMXy1RKBiwyPI286+uwD91o0c9JIyAZ6GkL0+bds95WnyisdUPfGBw6u
o/Kb8WaaluhvEqDF03WBnjLOrs8p+GJCFePQJQxXZNYumjkWPoYLJKJB6nXYvRSPwTFMyfNz9xqi
rvl5X94M4ZuJt9kfecyCswz9HM0C8jbxGfF5KFk6bYmPRsDzK+DMyH8Pzha8zOZWA3NpYYfLAa1f
rvIvOttMQA5lVZUxynGKwm5vhaATEw3kfQsvRd+SqJJwcewcbX2ZaiuD2/06HtWRALjDs7MZ276R
y4QPWbUIfXS3LfAcBy81SDNOJVpavV8jbO1RXane7xzMv+vxfX3ZucLqa8HtFeN9ARNTlJgeN+Qy
viBwtVe0If9CT+vx5aSuT5t6/Rk4g8s59DktnzoDFpjJh/lN6Nm53evhDF6NDDAxr0seIk+mKOgM
m8yZ0jjHehMutbf7WvbN1cE4sxuBzBKHNI+CtBWgZcB2YxJhaB16GrliawvP2epj/eTvn9Y2CV++
60sADQAycAFhdYIeAs6nTJce8ykqxnWiZwi9mRgTwnxKjQmWvdnVgmcETtJnRF14xq9KWFbRg4Y+
Jem87pS3YlwQrfvKCidpjnFHI7MnkXgmZ/mjPO+0uCIxXGAKJlA3ibcdRsjlh9aw2n4lpI0lG14l
7MPRLkH7+1fGw4vOPauvl/BdF7kKoIZzMVzOmMbpSU/1l3JZyWYIyt/G3PmSfT4Kq9K32sa7v29z
YeKNUCZMHEZd6oysFDxBpBViJyf+FCRb24wIZxyLGAdL2oneswgsy5GHxpx7Vt8IZ+6iNMwWYWpi
xXkDsPFTkoo0eNCVx+FMixJjg4VHOeekvWfQ3TCRP4rCUkaUilGqvfH/OPuuJYeRI8gvQgS8ee2G
IWjHkONeEOMI7z2+/hKjC4kEccTtSquVVrvBQrvq6qqszIw5SjzNS9NRKcdDFu632XyBMlj4zQu7
/nbItyKRQYRPzANu6TJY2KvixDkPEYPONx5zLvA04Onv02EsTWZGxxhoI4UexWphkcd5vDocOBXo
S1IhGAoV+xtqM7VWWYYtOufoqtTcpfvsWTQCU1FIhHrh3qCNAUQPjQ8Lh/Jvx96zO9lcRaYGksfD
bsnZ1WuxgZAcSORLKqyQSNGPOxYFtcgkVmlax0Q3LdcKED4Hnv0cGZoM8GZiRVR4uD8btwnov9lA
tw0mAuRMUzcpsWknyw7vHPMXzSdqGZLmC8WnrzzWC+2ZYWsiZwuxz+1On9icuCe1qZzEEwUArZVv
YaM9SnR9WqK8ui0pXRu5yWim4A5F551zRJIsXuHSU8jbJtMbz5AfQgvNNuqD4hgShJNBC2TiBkaR
7wwaCX74xzt8/BJA66EoLQkc/uL6JtLyvon4RMZwBQcF/8PXYSSUDko9cdBhs/a6hZ12m32fGJzM
L5tLhRc3knPsilVVAWzd/NQ7ZTcYxX4fH+GyTR/ZQX61YPc2zrq2O9XaSJoscTDjznETnjdv4T4l
sQGx2PDDMV9DfwTLAWUwvl60h8fn6PH5cWEvz57s/020MjlhapRGnFCqzjGVCFuSiiWVwTzGD4hq
4LDvG7vtHxkHi35V6LhqMkSIJxmo2q21ihU95rgRLecxeEi2jtGTwACmiYpr0IQDZwpRDNca0A/0
HjdjfR69XM/n+99xG+dMvmMSU0I7V01TjnFAJ2CFOcSrDX5LQ93XffMcGFVOzhvZuG/ztpF2YnOy
o1WP4SAX7DJHHQKVutltzej7aPohOdo70n6IAvmUzRW/Wfevj6tVZCifn73+eUKUuxTZjlt56lSh
eA94MdT38J6Y3B6am7ul0yPSQe/Ii4sk4HBsDt5bvBdpuFatdtdyZB0ZJZ6S4kpbVx/BuqDrnCP6
UlfbrFe7/JRJJqIXuoJxanxKGa2k6rVjqSRs2meXI0GHbnvGvr8I3Di0ydA1UHPi7TKOHY0O124l
U9sK8kM45YhT6j38qNFB6AI1KQ8Fop/7xm5ebBpkhnBbKooMuUOIel7bilklTjUZm0yqaA9+umTD
qOiF2mvH+3ZuE51/htAhCWk7Aas6MVT5QV3kSoCAhOjxU/3RhEivygfp/MnrkdGcVkj5K4tkArdZ
pGuzU9BgEyopUp6Q9cyQMsNcigHZ5qZsImhfkliacxyjbDceZPgTjwDkei7DrtXSIIWtZsR2PDYr
U1i1p/DjOPoLAjAPpL+MZ/E1PaBeBVjNF45Nu6npEr547uq/+hDh+kNSNVfqNMGH5DIR94G2lh2D
p536WCvfFY1rkrULuga32cNxni/GPjmuYdaz3RDC5Mtm1+nZj2l+fOw2m80qA5tdeUhwimV66H+P
ZU7qkxEfuTErkL/jek6Wk7SzJwjlNFESoImMTqXrCeC4NEQBRmKOkWvUGfirNqx7yCqImpu1ZqkR
lbu9/651tG2sUjMXtvroJG/OL64QpEsBmkD/8cR6poleXbdwogpxdgl6lHzqBnpr8uD0/UlHTZAl
ivPZAWMJZHQh85zw51IuHlVJwIRhWitQr+UODaaWTZOlGOCmvIuflzQkOfD0hDSzPJ3TzHG7vq69
E6/uATKgcWAL4WPGvMkiyG8Tk6GxIYMOwHFfEuFd3QgDxQT32VriN1JgDJqzEG3Onjf0kysCOstB
SfDnci4GDdn6IvWB6TgNzKNX2V3+KLanrnstkd3LqJpSPn/h+4oI5VvD68GgGM1Ahpeg/VQU2qBH
WXFTXRhIFv0yLfU1nw6p2co7RdChEl/41VK8OEYO040xioJDIl6EqOgUSuMqmQMR7cY9CabiQAsh
ehMVBIxVQoaaiClVBSMprNylPZ5o8UPkLoQUfwHp9ANAqCBB65wHQcQUc6hUbVxGueSd4gQ1vAcV
DPw64rjEbj8rUW8/BzBP6+XLkO24/L3KQJQhg1le+UpTCuhKkAe6ZMZgKTDVitbCmNsUjZT5HJ7y
U6xRziWs/CRqxDea3mAlI1ZMiMxylrPVVKqZXWjLr9lAh71v1w5BBzqn6enak00HHeo/DhIRx2rn
UEgOBTERGFL7uvfZQvvL+bl/RGfdlSZoogpI07irJ7GVV9aOxDqyd2IC6h1yErzxVF17NNJNMMJT
HCDdAB4xIQ8HUY9WoW5kT+vQ/FQ+V4ot6ZWprVp3Mb0zc0kqqJWBxWR8s4HLZOK4Y94TFbcXccaG
HZcRf6DZQ62wRCrcVZ7vmp0fUyYi6bOa6gmzkpznoiPNUyXTWlw6XbcuBd/CQ4UQYTCy+NMwuEeV
Kxn6wD9V6EzO7J7To0+scP4rBWYfdiQLj4VLeU5npPUYB7WkDBrSo6Tg+gYfmYytSTQJDa55bZml
6PDWGSHBjH/hLCFuQTX62sXGWZCHaRv7J89m3jwzdR7KYMWeSzy9905OMjRVpyRkvoffOPwI2J0W
oFmAXfH/GASt4TtEbCG0V0OWTJjEy2nXyUXVFv4p6h+0ZxwfaRufUGao+0em9sHiYxa/MjLwg86q
Vv6sNAv37szLDEQzqLBw4zUHZbTJRPhMPBScxwSnHACDhpYDTRWa/pbOa2ow/abNwSiybUhR7xGu
MsVTl5q5a7QqSb/cQyjtHAZhn1kGh+CpKqi0kIQYg7prf3P9deMeu/DQReeVgzB+XYV2XY8GPi4m
uOBhp6VPDkuaSr9/rmceyApuBFQEBCgpj8wu1wbzYqj7avDiU8BvM+hhfLKOUQd6zm7SneOYcDH+
kS1WnEC8UxrQISfuEoLhNsEJpW1IhoOYh0UFjJuGgU5SBGwjhMmpthKo3Tw474B4wbvq7WttRyfW
XbhWZg7qlb3JFohliGw7Aewl7FnDdQfk5P1ZvY1nxgGJiN0RSckQEL+e1C5OOMXVkuQE9koXgsDn
9uv/ozttjIome+XKymSvcA66KmW3SE6NateP3UYwq422RrLaLVapLm6YeuHsjHthalDQVAUiCEC0
8NOkAvAeFSMIXnpyinPlmV310qTb+zM383QEl+iFjXHQFwcg9Udt3Bw2Mvut4gkbbOQjY7GbokdV
6r6tuVUS8biCu1ZESdEm8+dosctXTZWeEEvUvYFsVwLe8dLgXpjFTsK5tbq0NTlmWZMHkTSU6Un5
bgv4HcJuPG8bBi9MdZDfypqWjRmlxv0BzuRZEXgivpXR+Y9b6Y+J4mIygzoXEs1XspMHTfkBAYTy
FiZ2w5iQHfaEbVPqcWiwD8I5jwaCfHYVHt16xTy62paRPnwuIDxHcnelAo7VEinQ+ZhGyUpR3irm
pS7toTTU0m58ZFvWPSITtOj1iBMDmtbPzlKu9Hb3IUeJy2s8Vginp+/hLBEaz2/b/OT5uiR9pMlO
rBceIrfeFyaQQ0AGQebx4h7D0Yv5ipLSYRxtyE9g+yZd91wAZuA/sa206u3kUX66vzy3JQdNBcGb
IINdCnEDMhfX5oCGE3qWLfMTkqFNTRSONrZXWF69l+1SL564JwmN2VoYIt78kXOLWTpsox+6PtD4
AJxmDdk7xCtT2osgiNuY8zuMtwPYDpRoLtL/QA63pNk5JdUe6lUmLtw4t5xe46gvjE5Sk0rXskBv
wuiuO/KnL/MreI4GPdpwYJxZV2jsMA2qWCA5eZZsGjSr+5M+t8Ta+JrAuYfu2PTQZ2XjCFxb5Sdp
0DOHtJ1qhR1QxZqmJ59+RaWSpfct/jEx38yyzGPQIADhwBt4vcyRJlROXvfQaNKFzkxRV0wSjnC8
oZ7zlxpURTnRjIShDqtHicH5Zp2SVqTDE3A2xN/0Mk1QefvMA+Rw+V5HZBah1aiAaJBHi4gOLi0f
ut8kox0gI7Wdgf3Wp/Ww67xVEa/kL76kDbPKMyPD22SROetWewAPyZF0DgNTQNI23URcx/vq0EjF
yRMIW0U0Kl6DmLq5WYQ9FdoPP7VY50XzzPC9l546URfbZ+EXRSZJAmk/TTQwuJmCamjxKkB5pwTg
urAbwKh4ncVTFKUwZaV1uqdsak5PNRP/p4R89v1F+mu+myzS1Sgmu5LLo0xmJbk4oaXd13QFgCNl
J4CVa9iW5+ELaAmUgBwr+YUWuPs+qHYQmJxiOT1V1FUZ0HBY86zV672sB9WqTSxteIjYrcgYaWYW
DvWeJOGQPigf/pOQGb7w6rZQlERhuTfcg/hdOYaSbqGR6Lx2zKawBHkta48KHnW/eWAVsc74L6Fm
leEh5MyBWTmhyUu02Kd4c2f7PsiMsMmp6JHBQqOEh1/x1oxEApkKML8tc4MtTK6hffvgfdWenms8
Ujn446EF9tWTFqbztrdzsinG+/DCk/pVKciFKhYnfh3YO+btUFtxTiLk0ixWB3mnR2SEtmT4zSDZ
i9erkViF5ZtL5X9pXLbpsspoGkB0CSIU7u81cPEdecN4ICZTi5NwaM/Kd7rP95XtmRxIINxjvDUT
aM0cejqY4d4lyk6ygj0UVJGeP0XklYLtEpJELDTI0GvI0hdo+Z5WksWb/iFYeD3OpCBV7vJLJw+j
vkiFsGSU4sQqJU3K89iuLT8nT5KFVQ1Nb8nebfRzbW+SXs6zThAKFzPDHQqzRL1mVKwdQAui6p7p
2I7J7cVDBO3iesEDz5RprixPy5FCwsoxfAb2xmP44m4a6Wl4F3etSsuSyPX70NuIO1I9CNephK3B
P98/6vzMrXc508LkqLeh7GD7Y6a1FU99l3ZIOgMN9ObiJBDfRE1OF+x0k1Dp3aHlOjXSjWCP4JT7
3/H/2JsyyGTRDAZivskKSKiEtnE8fscm/5QfS9ptEr0YTF7G63OD48KOeo+RnSWkPrOv2UOX6zkS
Lfvqhw2o9q2s4jgm0jq30sYIQuIQpiRaThkwG9XmuGvCQ3tkOKsdtg6t9Fhv9i5P6q/gsYETWYe6
oyyMaSZ8x9oqAjAFQFPwyl8p+uK8cW0fabHil6e+1b0OweNZTjWqJtGq5rcsm9MgZ/aF8o9fzbCK
GAo5BVVD8mWyoirbxJIvOdjLouFEpH7pOo8oH97GbZ7lJUbXmWrTaE1BmlrFo1n5830XY8xFHpAc
JihPHrI75a9X8aZc7Yr0FcAgMVsNwbfU+KQSLB+KBTVNIn4hopg9uhcfMMnFBV7ttWwalicxtCOA
RBF221Voq+WmW/ASM2m/67FOvJI8JIUnqBgru94xh+A4mOznAdRBMo1X1djKhoxfNbbt09caVD6x
jbcaiWhCK+MzI7l5juwVlBNwVVHXXHpVzbwIrhZicoDQMSj0sTh+XGhz2SoORCJ3T/dP6S1hFG4y
BelFPAjQm3JzSuVERtqzcv92dFC+59IxklbSIQ7Bv6qc5H6T1xaTmQqYhBggJnZ5hTytUXXvHXgR
e4v1D/c/aCZjM36QgjcdPgcVmzHTd7n9VDfqGxmrr+AKr719Z7aI+xA1VdAAZbYDJHwklqoaQDyE
cR4iKv1E62QJwDm3B/G0BCujjHMHZuXrrwBaWc5yqcIeBGd/nZuO9zKk304JgIHTLbxT5myhj1ZR
lFEuWJzmLvMsDNtW9qoT8NjVNwIZBhluJAtRf0Dme2F6+ZmIQR2RqQCpKAhqJ29ATymbLh3y6iS0
G5V7U88MOIcVBeQ/JHQtQSqp6hp5Ga75cCG9Mvce5C5NT841J2dx5idZdSq+ua9QEKjQ66JE00oF
eZRPS1KLevosS1a3L0WfJkAZpMVGXXpoz5SAgQi7mILJoU+TNoWocVmdoCxsH4NnCW7uXbGeVSSL
D4rOLxyxWYd6aW9yjhsxczOWgz2HXUNsMOR3OTRmswAVl8eqtdWaciFhOao0K+WoNQvedDby0jhh
xN3/XSCTFdeEwUmZqq5OdYyCSrbJREPMqdPtskoyCi2gJYc2gJw48nFhr42/PI1OLy1PFrxPapkr
0WJ0CsqW1AmCYiWm8WC4LCqBv2GpD9Vnkn/H/XNZb3jNdvvXuKLd+/3PuGWAGUuBiJAF+BSWFf4C
pguPEnJeJ0UKJqBHEPwAFnRR5xOa7/qAaKfs46zuHyXUcHyToyfJjjeqERg1KVeSzS8dgXHENzOC
MpuITPDIWjmezotP8UK/FvIULr0JP/pdkxtIM6pjZqRvIaY5fDLpJhRtxaP+G3dQWz3NVvcn4y/6
u/kCsI4iQaDidlcma8KPsut8GZcn7i01pIcWCcGKj4jIGqy/wTsFEKfSAl647Mx+A24Ry4lQkg9+
K7y21kWBOpj/BsHdnedSqaOKbwE+2LSP979yziMip/ffj5yc0MzJeS2QME1FSvqc+rhd402eoUzr
UkSN943dtlaN+0PjoXwAKnssyyS8krgY+qZlgSuQgiBLJvaAfgE8NPX+LTz2tmcg9bdQr5o9GRcm
J/ugVpIQ7FVleapCZBPxcPWcfRLogbLwGJgpIF6PbXwsXGy4og5SaI//jU0D1Ui2rdEWJ+jI2hvo
i7DBXLoVQHQWGQkope/P6+wijojev5Z2EENem46SqFGyuilP6po7tG5EiwFWgvoQKQsX6HgZ3+zp
C0uTBeSGNtMiD5aqBETybcJIplvmr/eHM1PGGafyf+OZrJkrBFwjgkzthJTaifmSz0G+SoDhELZy
QtjU9nals5BMnIkAwVUvcpzMaRIPXY7rKaxb3xWVRgI9deUZAXxjmL1LwsIe+XuQTqbvysrEJdRO
p/ogySpP7bqnolH/5iMXdqbXq9yo9OjB3QhfHZJyHGXNhvr4s0BbuzFYu0MfbLcPn5cQ8jNbB7sG
hL5jtUxFD971uLVCQuY2YMpT1L76CqS2m8cGbam+KeAN3Tbdv5nmC3OT/dP6XpQPjFOe8uS3TiGu
on5lob9wHGbXUkRD0LicMnRWrseECDwYKkjznmqNhs45FtBNES4BgueMcKqKm4XlkOCXJkuZcV3N
9EFQn1zHcEUo5lYgO19qK5vdMID9oJ0L5Rdend4hTCGLDCLF+lTokd3pnC7+euAgHdCWWqBN0lBt
n8a2eghtPBm9J7CMg96QCgdAKwxxxesFOd8/mzPIH0D8kednkWpAlXeaB9NaR9XyNK1PXEJyKz9x
X2ytu4ZGS7NCjkuhSEqj4VhkQeOhS9sNGq8UU6SbBo1hHck30dJFP7eDLz9ostpKOGh1Iib1SeGe
fJmm0YZp137o62pAXNElgKMhnWHGKuGFdj288ZYMsY0XuV9wjXMXAASMNLTFoQAi3zxkOq4r1KYp
6tMmRqEd3GF2cxhWylN/6NENjeR6ZMSk2erZmtsVC9f4jF++sj3u1ovLxxFytQlZrEqHovrA7aou
Xbi7x/08dV2QTBqBblAvUZSJT+4Hsczioa5PQgygWberso1Tr6LyQXTMhS02OoFLU9qIw0EPI2oc
QPHhf1wPxm84ValFtz25rV69Ac4ESJYFYEUC8scdGjn7rQs2GpW2+gqFxfvGb/JOqD+I6NsAMgko
UlWZolaHLhWHLMqbYxrYbwOOWPXlHED23W7ThdtgunH/LMmoEkKUBTmgqcpnE9VOGgV8fawjwrfx
OmvZnRdAScyrHoPeBnJ2YWKnm+Q/BkFWOMJm0Lw3cVmyz/JBVaj1keGRD0bfYCOWC/591sSIG0fp
HZicKSgHUuJREmp+c4xiVHp5D80v/9C5/w0CzYeAH0kaCuGTJ56seUwS+0Vz5AbZZLSHXAiJ6+YL
47gpO4xmACHB0ox9jqwmXO/BWq65ZhjNFLpsFVvVUtfqun1R1+6K0xOdMRTDh6ZNbnNUs1I729e2
t+JJC3+3sCGnF834JUDLiayIshhYvycD5ga1HBAsNUcUWvwVXlQq6AhIzEAuaeOxK3bLp3b9lW5K
VD/+uWlVQ14GIhZIzOA7JpPARoFaaGF3lFFJ8I1+l0IdPtjXT6H4LJVHsbYbfifzD1JiBHsw7S3Y
n7ocjFwFtgrpUQGXOLSLJua1zMuDNO+Ovu/RnAHuUT2hGlWKdqksvFyFcT2vfc5oS0BjB3AcwIdO
1lttRaZ13Rq2FJbgatWCR7HZiSjWMehphj9H9UtpYj3AC05WrFj0aFP9OKUhCwXpi1evXIfZS1tu
IvS6C5uQs9LEcAKSVVTm1oDhPnPVWk4NLgTaMReX7p5bl3n9+ZOVkgqnZQoFU1UpNo8eWI6g4uc+
hdo5CokmkEij0ce/2R0cQLUiwBTYoJON6XuiE3pe0x1DVa/KVWkI9SbbNGteNLLXlHvuwZOk2U24
l95roAP/jXWozOBxjUhEmwau6PWvFHaoumNdPIldTQv0H/cOwXEmDmCPAkf4bJWoBfIwNhMYXErT
9oVTu4XvuCFUAmsFmqFxJ8JNINwUJ5s0L1swd8YdexSTPZ8MG1eIjmhZUUiTrFT/Kcq3fLDRopeQ
S2hcGr5I685UtS/xK2+srK2pMNRG1UIsRExJtcM/Vf8USzCy8fVytbuBAAFQG4oBLPpMUMW8PkmM
GwqZwqjsMRhM0Yi9TPe7knjM0/1Fuen1xWm9sjO5ubENndBHif/YHbTntCDlurNLinLy0dmqDClc
0qzj7fa9tfuNt/a5hbvhxmH8mVdwcQOINaZcr4fZKA2U+VKYl7ZutytKAHQ5FCO5Ec47GPfHelN8
/BuriBgY3lkSgf+8NtbXcoe3DIxx2THnVkq+KhMjFqDiFBC/VGg1ZCsPEsxlnO2Cuv708/IT6lk0
6K186ZKYXV+gLmUZuxBpgMlRFIYwSbnxW7oC1MddZA3BrmAeQmFx1DdBC6YY4EpB5tGlh8thMsWD
lIsou/rcsT0jxBT7xwQbn6rMU/zEj/gAD2+gotfd+gBGBpF7KV2QvKbtZlja0rMfAg4/PFuR8AAn
wfX0N1EY1UMYccc+3mg1A/mARgFOvvoOige+XcJz3WQ2x9XG7KpoLIFWgXxzFaZ9EnaOwoKsEJwq
5GXzNjLFHeyj3YDeevta6wCMk2cPjZirx5f7W21udS9tT+Y8Fkpecz2c3qjb1+VLscnROFAN1n0r
Nxi/vyGqEqBxCBDHOtX1jNZB7LeVknDHHcb2BtyshbcSJPKImVILggGWFYJl2j5yJDQGAka8k2Dg
j8+xc78n50UaopvH738+CHEYfCxWeoqwahQniHLZYY96A1rmlB4/dh9vb7uQDrQ2WyvXo31hbVbP
z/v9Ixi7Xu/Px03xYjQPfwllU02FfOJN520LQHMXltxRKY3yFHcxWjIKKiCHHyQ5JBMFwiMKfWyG
91hJ1trDgvlxVac+W8HlgosVhG83PF5x37gITwvuKCAtGgEiXqwKLwLm6VFrPro2RrPzqeMlo5Ig
eBjqQnvM41FN7f5njJ7j5ivQSsXDxwkiwAXXm0JBa1PoiR135GUzjYy8RWX8M3vhQ7NpTz4Covvm
/sr6U3uA88OVoQ0TFcGJJytqSS2zkOOOcroPOSipWkOn4UbfQ2O+atFFMEgrIdI7x9QcvcxOwYsI
1Tw5tDr5KMREdreyRDsIGAWDwTYUGnNx8QV8WGSn3W4oE9LHRrYkHnhTdxq3CgJULBYcEnIA/PUs
9V0FdpACRwfxhvc2bHwU1sQVB5au5zPYFO/P0czGUFBNBLZ5VBC+IWEBdi6MGOjaHoU3oNvBY/17
//dnlvzq9ydLMMhungh+BR72H6RQJPT72s1GlazVfTMzl/WlmWlMoqE8EzQ9hvGBd4ze6/XC+V2Y
pik4J1Z6N88Z/D6nO7q2497vf/5NsQ9rfvX9kzWvpL5h5Qa/P3JMKvhPuxfXjU08n6YLtmYugCtT
k8eJJrSZkmkw5ey+fEPaBY/3x7I0VZPXQ+Y7ktCPv8+fPcSmZLFXZ8nA+Pcv0lN+H9a1NG6pkKCn
jQxbFS1Ler1F7/555C5YZpZb2MR/tK8XFgfHS1rg30RIGJVQitPIgSN4xQFg8g08ntGb3X51XgJi
zcQkV+s0bvkLo2hzFIo4xjAhgCFT5nOlPv3cX6m5Swk+BikqpBjx6pq+U0NGLsNuFODasbvkmaPp
uiH1QwAhuk27UDmbOaBXpia7IvD9ThGTHnJw7+FGMUSf8JslstYlG5ONoTXIeHgCbLA5LSnx9vXS
hI0X1ORCUfFAw6MA3TN410/OjhcpbMVE3Lj1gMqjAB5YoLntyZKdmxf42IZ2YWcyW1CT4EUG1+jR
Relb/LRdW7DCB8Bw90tMEeMv3RvRZM6YMHOKxMeIwOjvLDxnZ9fjYhSTGBDPJCkNA/x2XBLga9vt
Yk5paZ4mZ0RMpSIrR02mI7RhnwA/F00BvQnJ09JhnPEAVwsyHtaLwygDGl8MHgxt3CfzK6SC0eoL
wdHMeb8yMX7ChQlXQsdDwEAfQF7v3I2jN0ZrswvX5Izvv7QxBWkFYFiVA9ApHv2n2opeNH1J2nPW
AEJs0BUhxlamYa4SuLwDcBbCCcLpLsDT9z3W0s9PnsnQPcpSMcbPl+fgIbWGHvLq9y3MRV/Ar/1v
BJObWHU4vnLgAMam/5RgVz115HetWc+raGHBlwYzcSZKnyZNh2zpUZd6E7mb9LgwlNnTAZFaVC/R
U3KTqInC2GtqDpz44IFNiU9+S51f1IabuY3HBPp/jUyWpEr6vIlaGPH0zND+cSpydIQXvz5ZDVbJ
pbyv8espXso8NUHZI0HoaikKvgEJIP66sjNZCzfwm7BMwBEPbtyXx5fElkxuxbWLhMqzfuRiPBPH
3g5CC6eF8YyxSwxV+WNm6QvLPut2L2xMXDrWg039AGN5eUFqH+gRxCvQA69cwm8fHx+X4K43+MDp
3I37/MJxabJfOR1u96O/snfKEz09Q2dp87bXt6fz/aHNusiLkU3cfTpkReuHGkLLx8gU7e0AHril
4SzN3sTTi16YBmqF0QR2Sfzt+vx4fwxzof7VVpv4+R6tzZDixfLsNu4+sY/HpwqcEWTBzPxG00Cg
BnpJHlj+60UZQjUpKkka1U0TdFj+ornmlC4x9c0Z4SSU5nDJg5luitBrwFQSqKkHcl6qWr3B4WUE
JgFSLMQRc47y0sz00GToUutrqCqolr/CW91yF8DLc/vq0sDkxDilqzDVAANA0pzzE//2Haz7pWM5
540vjUyOiZO2Vd+xMMJG0HQsifCY2vKBW7t6uUr/xT1/aWtyUIIcfElyB1u8xW2dVWovhfPzS4I6
ooJ6GtAbE68P7iQwQ3fQCBk09KIS0Q4GxEQLJ2Vue4E8Q0IGERkc7a/F78KxVHIThIUjCHgBvQl6
8ZpskI2hGUVOFF5sA2nVl39jETkXFfh1JOGnOf+BdfsqhTTD0SfpjrjrtLO6dbOnK6AXHyX9hzFr
2h2WVuu27IPbB2w//zU72Rp96gQOE6gC9Cx0iSXBc4L2OTDk6edHcMSdz+hexL/LlQp8qwRetKXo
9i8bO30FXH7AZL+w0FVtlBQfgJkeTFyBLy+VHu4Ugzw8PD1x++ezZ3jGefVzf7758fq+sTvCXNB5
O3auTE520jhtzGbBeB3CMvoz45MM3t0M9M7rPTU4LLdzDFDzAw6ZLI567jX3B3T5v9Ynx15qeD+o
eFh/eYH1jcmF1LFl27Xe12i1ewZvrq8n1hJIbjbWuDQ7WW0oY3CVXMKsA2ox9SdZQ/R0VIG5P7ez
h+diaidL2vmZyLoFrLCyfhiZTDuCZyTnLQSxszmEy9FM7kulrGomamCnXINXMSW79qneSZEOfNbj
z4IPFecu50tjk1strMKKkSIYE3djoqyNiLByHrSnL7CUfbRG8OroCNfHrvEOI242sfyQciOPc0b9
DEJQFWEekl/QiLr683l9+jyh1LBw8UpjqHizp1HCRSkZBR5JnrjGymllKVTb/4R4b2+RrSBJpRDV
GjlFu9W4FEfbFh96DjB2loaxQb6/QxCeQ0q4WGVGBchmqQeGiu2/Xv2cx4SWayb0nFnn88+iz5t3
Pkj+AxYhARUyBfIIvBulfYwkUGnwj9m2g6DOMbU803stbLO0SuLazndiCXTtH8DRqKc62r7t+5v1
Bss9xpD8xUdMdlHQxWk4RPgI4RBtBTTERs/xLjxpuxzWXNPb5A9L9Iyjb7lZJwAdUHlExxyeSNcR
Ut4qhZDlA1K6WZPRkVyKIpDKFo7hbLgncAKLGAySVqAUvDaTtWqKRsAc6lNvaKC1B7sVAfHQAdAy
FnbebCB+aWriWPiWEeRYScUjYG6DLb0mtke53NI+zkoAICdPQNVzVk1Xlxfok+bip0vDE1/TqCB1
FYZMPBZb38DpozKaDpYc2i2YDipeuKR4ANw0FniqyRutKAMf+CVlOGZlTqT+Naie+8DKRcl67SLA
m7mCiMlSyWpmaGg5QhUcID789xT+m3RiHzRVwx43mmSUlvMN6qH0sMTyPXMTXVmZ+LVIrLKGx7vt
GEhn95OpaQOlmMGMup/+pwLlheItVplur16c9rGfBczHksQrkxMXxk2kCHiOHjNIljiRYGrDS+mh
3o6WPTehWVM8A7BditSRTh5vLpz32wFfW58MOKvyussbrj2yjT6ggyKvBNNJfZKJdlaJVFZWRchv
QOu0YPf2AoFdVQIdmgBGR1acBBxt1Ndqr6aANvVm1KwZpSRD+n9Iu7IlOXFt+0VEMAp4hSQzK4sa
XS67/UK4PABiEJME6OvvUt2I25UkkUT1PX3Oy3G0d0pIW3tYey0J5GcT2cV9Nv/t/D1NQUE23ToO
dD989xlw4MPAwkT8HvjGe7YSCuDngEhQTSUDC/v+lnyIcO00Nd3C76YX91dvP8nuqZVHpv0Qf4kA
dcMXvKH8uEUxueImzo0u9iC3EfcaNuBdmj5EntFHHQ/EFLcuBC7pcZ6/awOohm48Nr6x3UwfRgPU
hloeyPrnbN8N9deNb6IexHNHfP57Fh5Sb8WY4/RPL7LdzfWtW+BhZBGpMTD6lBqPc2BSttvGWl36
f2UWRDegYECJaTm+KcuRtYYYpxf9ZKahaz+7/XRITefQNz+o94/l7ltS3dMSvP5ffMw0Tuyu6W8K
eWOJO6sMq/ZxMsZgyF6s+UDsBy9vN0Irte7Lffn3By6+k8gwFtfrQBHS0fre+Fp2yHl2q9Wm3LiN
F8PEQNeebcXiC7jFnGmgBJ1e0u61SL644IxGFRSz/EWz18iLiwHEeWcB/IQtqE5dG5rJndY/U+Op
K78Y5l5P/7l+JtT1/7B0TCeA7l4NQoD/DQp17439j/ci67O+Y90Ql+XeaY8/5uKQHHuMr9hR/sky
7LstjBkCqgLoD5DAi8U70Iec5mTgcaFrQWn4oV/7YbW303njey4OnDIElwMUBnhDVdFk8X4lU49Z
EsPk8cDFa+rN1d73NWvDiL+ydaCqJTCGnVPTwufxBlcsACnvZdw5TBMhseYSwwK1sN/KpGyGnUO1
2rqfoM1X3lKMnDz7Vub5h0KQ0r1jCcP0iddZngxsH4pseAAm8tsaGqeJEsfNf3gONV5YohtgB5r8
AaP2PbfvrXEs+K7VjPa56moMpQ4N81/ZlFl/2czaX85gygfgf4uXujC7p3KYtahME4iS2K7VfBHm
JKyAW6xku0by8ZnOvHrAKBGIGKnrazwS1tj+MmtWvFVzkr/QJCvrwKkb9pQU0i7DRjrkzmr0Notm
AW6AsO3y7HtWmDraWgLNW0y/j/PelL3wD4CileA/FazIX2xWZyywSn++6+xOs/dZbmonQGGsN5JQ
HVTDbLB00Kjm5ZOoNFnf17kG7Ripz+kQZajjgVigAkdwqufFd+kK9mN0e/eG6u38Ha6nADMG5TUL
rbrzfta0LNuor5gA3SYA+3lUQmLrS9qaQsdEKUbVdpVjtDQchhqvYZkNfRW03CRfwb848aivKQMs
FfNuP7OcOcWRTzNA/gkHc67QaVuBarUd2M7vkWNGRUv9JAAJ0vhPXqdM3nDsHQkcMUKuZZ7Sagsy
uczP1BHHcKqSy4TGNDgTVdDx4d7mJs16c5zGGPzG9RQas2A9iptkzPa69Mdyl1BXf+YdA6lXVfr5
l4ENbo4NsSBkKzjDpzBaX0ByYzaqn0lTAq7jFuCANKFrAjCkAU5G7Ipjk53ZEE9EJUhyi7AheQVs
WeEOd17holaTz2AHCBPLVexD8P93IKOroq6R7S+eyK7d+YYc/mhNWhe7Wng5KGBHEAAqQHV2i6lE
+MC8qrSjwcuK7zF7302Hwe84vGBZTnUA4KT7PPWjru+02UnBez7JGVLeTp/KJgC/nYs5+K7z5o1A
W13ehV/EPBAKumqkBWxwCxdCZ9FkNZnHeCRNOIwHYmV70f7Rynp33QEv03r1JcFcghqYAdZD21pm
hZ6G3hTX0yn2aGo8S41Mge/3ZA9OJz2qqxYoWD4NNGhrD3kt6Ix2PHG1PXPnFlOIPqhJ7ZZuYfhX
PCgoAJQICoj2EC8tosbJmgoy2NUUWygIh5YL5b2SkL/Xl74IEbFyJIPYXkxuYmoI5FrnZ3jivGc8
t2VMXGcPBdMwc4cT7wkKDvMfKOtuOOw1c2ocAo8D8V1zCT2XkgibyVSPGSC5DzyxoXTT4PBW3Swe
WSXd0IJufHR9jZfnCE+Q6gwg+MfM0PKRKL3eHftJk3HeUD9yOK+OeG/5CUAwtmOYY9mIuxehzPue
gqeagFAI/cYLPTnRTwwfNdPjjOZumKZ2c+cLTaDxKbSNXGqRsP2vKcUAAheNARd9ETW5I2pinUn1
WHeS+cYh9U9z8MbDlIMxwU6kvK+JMYSlobX763u6cmUUezmGOPHCq4K1ynk+OD9dg7wYMy0ZT1Mb
+q0Z6Z44jtx/wjB3ONugqZxexADAqXWTM8DJcwnFrCbZwl8ti7lqBxRjLpo7aLSjtLr4HQgoe18M
tRGDVV8PBUN4FbgjEVC5qMFcAME/cOl3JISrBK+7zFH8oAIzjTkv8K9MaVCN4k+buxguMIb6tuK6
dqfrUn4dxh5z01nV7VD/L2/qbvKPdZs1X9ADHoK5npN9XdH23kvZ8OX65l7efKxJMTdZPoIaTA0u
9rbJzaY3uR5b03zfmO23obHszx9SgmvhY9uQEaC3cW6jmfMOijFyimU6DHcmhKB2OM/5m2ty/3h9
OZf3AWArpN8GIJcoZLxPf344KpUlcpZZjRmzorUD3xnmY1/JKrSnYdq4D2umUHpC/Qq0V3gxljtX
E0YnRA8x6hdkDPvkALTv9dVchpzYMtXAwCCvAjgv3DJU7jKVXlhxp+ftrTn0mLIUDnmuATa/RUQA
SC0n4LCcSBr6cobc+3X7yzQaJ179AEy0qf+CgGhRf+r8snMsNIpiY9o7xTgHiQ+ZhuJNs+2dP0c9
uGhsCdoWfdyLlIX1fPNffgDY1VFHRD0RyuTnR8erPMuviNoBu9rxKY2gRBuWentybflq6F9bo72p
XSummvegj30g8n7Do698ZoReGJ6CfVfpep//gpbD/iwMuD1Wia+dYbMTdUvPBkNFgsLY9fWufHAV
HWDCTV0X673C8OH4jpZLB2oPelzpVscQokuIdQnb3rtFP76OWp5EvSmKfe2ipWNJZPPX7V8+X5im
tSzEEUrpBsDu88V62aQlOE06qIIN/9aZcxHhlPeIaUn5o661Tw7XqvOF4rRiqkdX0APpwrm9xNB0
2fqOHuc1JUfXqOtTmnjl3ktN8VgWSXWvJSNKAMxtt2q6ainnER/2F/ts2qh9KqrPc9NmmXijJ7DU
0szChPlPM51fmWLo5COGg/ynjGUvPcVIuL1VLLt8SZVpD8L34LdS4cK5aXBYZJMH0q641WsVFKAE
9g+jsU2KAAjiMO8P17/qssCrtvnMoDrjH46VlUNq3OYw6LdjoLX/FF6x763qAfKHAfjUTnmWn+oW
TPija2zYXrk+IJAh+L6IxZAQmOemMftjZURrzZhUXrUzi9RAY0ZUONVOsWHq8imzbdcmGJpWnW1U
Hc5NzZg/BVq9NuM9FEs2gsllJUdt4ce/fPmG5Q0GyZDxm/HEMAAIJOTET15N7mRS/tbz/n6YMW5c
tDdNmz+PMovMt3EU36jfg9xJi5IC4zc6kM30r9mCAXYkj9c/8crFtRG6IypTQSeewPO1ezNxGzoN
ZuxYGHklLMzbH7QewwIMRdctKZe/uDdnlhZnicu0SuoRltwsajQw9KDzl5W3X69b2VrP4nYCZ0Wg
5TeacVGInS7uBjLsE+em8bekoFYNoUwHD48uCLjhzzcOpHZ+PyWdGde9fz92P+jQ7L3RwTjiBk57
zRAeUAhygIwEg3mLcMGh04SpZs+MS1ruavKTNeRoWWOkFe7GWV27B0gtkcuhWQoo9cKp+okLihw7
tWKHDvUxdauviCO2eLVXQgMo5GA9YBEAkRjkvM43zgDG3UjLwoitPknD0ePjTV8aqQw6YnLomTsy
IlA7Onae0kaBInE0IwwF7as/fPVtV2xs7+Wi0UVSnhztYbybyzh2yDRbZF2hx31vykD0sj+g71Ps
rh/LS28GRWHoISC7A4M7+BDPF10ULl5PfMi4EvRGkuRuGPhNSjYiy8v3AQEsXKUFzQVUJZakNcNc
aYWeSSMuTJCRQaW4bRxU8eQtJMR+ggrsydri/bw8nOhUQeUOzPTQRYD/PF9XZfujL8DTE9t1LZ8M
sKbvijohJ49wGWsj2aLlWflaaIhbCOzQdsQqF7dOQ8HHY7JDWDeY9W3GCCRYSIZR5Ouf69IMQScK
uTgCDATRy4SNdujZ5vpkx6yyoUlkF/1hZOnn7xuwWgjTgS5FMxPn4nzzSq0rRNbDSmZXgBBNqOgw
Xnkbt/ry6MGKosOEj1JsJIv7Jt2qTqbBsmNvStoYqSMofRC0PrV9v4UPu3TxOMawpnSwMMGyjMr6
ypA5LakTa81AD05T4cXSa/1YlaZ1QNd2fs00vvV6r61PDcvhnUWVHTxX57uIqd2kqtngxHlnY2Ax
45RCoBYVZjuwe5Y6nz4amDwHETN8Ppwkkptzc6yeeSPH1oll1TqhJyTf837Y4nJZW5TSN0EqinrB
BdGK3xRCtoD0x25aB0w++AWISai54ZXWvheyd3Bi4CqZ5nLGvbJBXGkOFYlzLwf3v7DLG1Ja49FL
WHb0BzQDwDuURtfv1srSgOVXsTs6Sg6GbxcbaJNJ+Nx24oI0YudlGRq7xdgEs+EPG6ZW4lcAExRL
JFanmD8WH8uanaKzE9+JW88tD6yatVsQ2JAjMToec7dLb+oy48dZI1Zoj2ByqKbZ2IRJqBt2HvlA
AFQHw5eNQiZIxRY3MJ9EqoukJrGv18gKptNgp5Fd/0NKEN4ZATNAjEzQuQis6ou7mTSs7Tfec3Ad
gTsAdQf15x9i+Kbz9TSRuhNnhYu52T6bdnYGMTHE3s3Gfq+aQq6NXiF4YZGjnJtKJ83VOPdI7BHM
s986Vj+Nj3TOSwika2KyNmYRLr00VFhQELfBdkRsdwk/qcoya23oB8Qag4ByV7r9n2ZK9I3s4HJR
ygqiAwe9QsQsi4iyl0SDd9VJbHZe99MUvrUvLbS7grzot+AHqytCnGeC8gQudMlPzlxg6UoNtI7+
kI2gCLX6EbqJkJG1Nx6FVUNgk0AzFwRcID44/1JG6zl1L/Cl8FjXr2XiVkcovDcb5G1LwhAkP+p1
U5xi74AKb4G86ykaPozkSeykPvvuN5UfgCNce+jGTpz46Oi36SSNUz1pc0RBF78vqF4d+qriz61R
3tiUlqFeJFBDpm1y8DRh/9CBOPxGm7l5cLOR7EQ3FL9dtBY33PzKV4f4JSYx8SnAV7aUMXTHDql/
3iexW6VJyFKUU0nlfHHKTRT6ZT0Bl/NdBhAIRdQVFlE3dyd0YB0ziQc8X5B70bPsO8FbDSbRWst/
tYy0L1A9bSEKQ0QGgchiZK+icIytJS8hf+prIUBFOIwTgZb4spnDShO0dzTz4sSjdNdQfXrptMwf
dl5a7FvqJkcB0exdUSGs60BIFA1zcp9XfvcwZmNxVxbeq91R67aE499IU1c+B8IXxGMYi8WBXQql
6QYX/sBTL/Y4mV9IirYkq9LmSaLYsnE1Lh9FZHMQZ4ToLviHMDd3fjUGrqpcdVPcjX4VkuqXhTGd
jmO8FNKHn9Wqwpb7GPYFsRAY9wBIXBJAzlbac4e51R3z7onfBYYE/dSPzz64quWA6iCq6PBTy2Iw
loLuWgEWclmjM1tNxm8b5GchSVGzum7pIhvABC76k5g+wL0BdcHCVVqFX1tZysq7BI/pQ1nkqvSa
uWGZOPSEqyP21+2p5/vsYVVAFAcqUdhBREtLJfNMSWxzdNfv6kq3v8wos+yEDW4mmY1/ZDI4QKcM
cmdklv9s6lO9Yf0i24J1BO4odMM/oDuxWC1vk8HqBsHuRJHad7QGB1FjTtOhz4Y/hZblDyzTuzDz
C+PL9WVfnFBlGIGuhWgCb4W78BgWr6xUVj67A2DPl4FlpRDf0pIkBf04iD6mfSWH7g9tpvmztxCG
4aBQaUauh77PwnAOLQtRG1lzx2UNnAkiygjHKQ+8chw2Xt3L0E3ZAvkqkIHwwIAdnV9D6tTgYrNA
ruS0Y7Kru8aPhwlhmsEM41FmevbXA8b9lAwTAGFumpuPhj/Vx+s7vUTmIabAr1AiCmgiKoE89Sk+
BE+jl2aAMjTNnTQ68sXWAFvRnUmhF1yI9JoQz6LjXO91cHN+qRzujEFeFvPTzIYykH5BTkDHu/sh
8d/MVNZ76YOZgHSQ8CqG5uf133rhIt9/KjoOaLyg0Lb03k0uHL/Ju+auSKgdldCSrhFlH5ras96u
W7oIHmAJfhjdTED10HNXL9qHTUHbpzCIBuiZ9I181xIBWlp9qsLrVtT1Ob/c6napcTmgQ1Ub8NxK
7vVJm5PWQgc0GYpdK2oT1d+OVE9Dr9MxJPXgTDfXbV7uIUgXQAGlAlhV1lj4fuTic4lbTeLWlqn8
UrcF9GFq4Ivah2ZikOD6rDkbbWEdJwv3+ZJty+HWKAdeenExcgCtXHRtvTuQOetOkOtZ2n8araHg
Z7hRSlgPr9iy1tXYXd9qs+fGqVlAsizRPSr2NTg3043I/HIfwZOjiI1AoqJgtIvLiyMju6LOvXgC
xC/EhEOWB4CKFV/GJHO2+KAvj+O5MfXnH44jKniZU4NNKebA9wTIqEBNOlHv094eqRtAfCgJAX0D
PO65Fa9nmayE5sZ5K8yDJTsoMuMUiSC3gdEeRwgyEGfA2GhnkWIDZHTp8BGGouKFzg+CBYTU57b7
hM7d6GR+LL1p14jkNp9yoAP6FymMQ6u9XD+VK/sJOi4wkoEnHXOxy1plOsxspIgQY96WsxvMjl5q
4eCRwt8IFy5OCQinkOOA/RQgTFUyOl+W7bUGcpCGxTopjrmL99rkhhb55lbfbMvQ4qUmrWcltcOg
m0cEFCv+svHJbfKNt+Ji27AaZIi6A5ZItAXex04+HMMkmfssTyYG2NBA95Sxl1rn1UaFd9XIO9wK
hXPMEqs//2Cky7RSSzwoAHKRA8jopDy/19O6rjec76od0M7+r447JNPP7Th+iZKR77F4SvPkZqyg
oIO+8hbZ7/Jc41XHmUYYA1AXoP/LHl82VJ5iBHNuyRw2mPXjnAYJjTp3PkzpJ107bAGm5wIPoajW
Aac/X9FIZtdpnMS5LfVHb5jCducOw+76zbkIF96NENXw81EAAYzk3MhczqpS4ZNbnRINGNaMvkrb
rV8FUqJTO/vp9wG56kkCo3dILZmHntXb33RO0icydZDQ07w66Oy0P9VN2YVTZf9izLcgd0ftlGwE
DMv4Vf1YDDogOX9n0V+muMjvEurJmtymr24T7Z2DEYk78c/1LVkOswEAgt4UKg0QUkVDAvXZ8y1p
LDl3XlV6twhkq1BUfrov29bYA5LNDugITrt67iCPMLXejnp5cU96oP61gdQpSoI8OTHTa6PEZdm9
2/fJnavl7GXQ2fDsi0kcYVm/kTJL6K7rU303DIbPAzJzp49sF/juIDOA6N3wXMvYBIsCaaALaBkw
n6ibLhwKwNWVnCTxbu1yRmJ4MMz+RuM/CtQ3rm/flqFF/NnoM3AdvevdClDPmgIyqVZQ5Q+FeP0P
dvCMokKIqjaamudfSZr1MOQ27LjOHGiSRH6d/2jsNpqku79uauXSIz3819TCtcyEM73KPO928Plj
UpFXt90P893g6IFpjhv+csvY4kNpLpjJTJD33RZYVrq707rn47BFULH2kXw8iJjvR6aAMtX55pkl
zy0B1DfIoWUdjlZV3/Ss847ezO9tdzY2vtXSN6vDB/iHiwFNNcS45C7XhZUlBoO5sfOnoCA133Vm
Xm+cvMuLi96DAo4bLkbRwCaxOBIFal7Ud9ssHs28gXSQkyaQuskG8a1PwcUKtd3R/NmPvfKlc5lN
4dRjYiXUJ3OYw4L5/IV7ep3tuhTM2wHq6lZqBTMrbCuw0lm+CVKVT6SGtnXkpvOoh6SVMokqZpTN
Lbcr689gNnml7dD5QU6bm2m71Rq78IDEQF8MU7bwSwoeurhdlWVP0qGOdgscf/tVuAE5Qj1Mo1Bu
2tjNi3QWAQHCXJCcqyEQFzWL8zPS9ITWnsfTGBSSw769b4P6TQ2dVg/N1iN0cT6A6EX30kS9DBn4
BSbbmHmeuMaUxj4FMEd4T4D1H+0OEql6rQWD8UO0UGaxKNpj1TeJ/4vizttcRLO2BeC8uH7nP8Vd
rLpCzcZg+ZjGg3aqoEVq8vZQgnV2hFSXVh8+6VjejUGOC5LvwKEtm7bjwGYnG+Y0zstvuaVFYv4r
spcSiiFi+n7d1DKgxNd0ddW9cvE11WTP+dfUhsICJl2msUHbnZmcJgw7zNkGB8qFW8EkKEofeGOQ
BKu48tyI7zBh6szN467y7njymhjFYcxA3Ms30osLjBKWA0tYC0Ze4cC8hZcUvp8kGeRtYtvQbh2X
jZGFZGNoLfZlbDFMV0xsikrDSfckNYrHKfP6/Zx5RTBmnjhgKMd80kdg15mB+LpF+PKYILZ/4LX1
zAQGNoFSHjcZ4le2B0LpCIIxuaU+gSoOfgiF7QQDJPmY0zjD/I19Y6Tx5Nyg6Vs9+iej2Dk/+99J
stsnT/Uf/Obr31/93R9rEzAI20ij4YTxcZYlVVInWW+gOxFzCG5D+5fF8gm0Bj49TCNEcK4bu0DM
nFu7oAqec+DYWwvWWvo7S9ubvJl3prQPcDN718c40nwrQNJff4NDLV25sdZV8+gQYxxAqWehKHO+
0S1mgLpZd2hsVCKwWwZkWoIepiMCzCsFrT7hbXAeHeeftPvGe3uXUcD0rm/Bih/xP/6ExVVgRlE4
hUOw3/PPlL668xAk2k4Memhtwa1W3gTF0QRYBpp9Ktc/X202uTY4rbDaZD6O7d8pAamo+FFh1NFM
vzoF30i0Lk8x2Hqws6oNgPDhfX7rwykea2soO5NnsZHHwiNh54HhBMBwp3q7voUrLxAsmciBgO8C
Xn+Zm3hJnpoUYXQs9g6I29q7MmjDjECerN84sJfeEaUzpUMAXAve1mXpdtQa3WO2laGsZaqxC6iZ
fK22jCxpHFDhhBV4YVWQQaVu2ZelRi/RRkzzeIymODmR8JnYUbrTdt1uS3N97SN9NLWIE2hZD1yU
MNWyP5oWpk+1fzt0G+nYxbSKWhBQxaBvMhF4WcvGE6Fzn7O6z2Pz0D5b3/UII3lB5+6f2rdyUjQp
X6+fiLXP9NHeImwt2tkxKYc9ZvRh2ezKDP2neavGeekqz1e1uE+FM/fQn4OVXEZ5tAfQyYi6J//P
pkbKZdgDkD1yTXhkF1XcZRSuuanlJsTJMZDyzbWqRz1lB+Zmz15X7Bvph3ndh5393U8xw+8N3YOc
tb8thlE1fry+rysOE2kUskPk18AmYPnnLqRFLN24VUVj98F4IK/eb7L7xXb6EeKb+Oe6sbWj+dGW
+sgf/Iec5sZXmKu4r0+Niakm961reTBOW9xMa6cF9xkRArIOZLzKb34wVOZt1pbeSGOi0bCGHB13
wOhDN2Keix60ugSYl0DVH4qqKv04N6MwAWndSxqj6/xEH8kJwNDquXoGFX8Mrd0dK8DxfuQbHmtt
F5WiCGYKUPtH3fPcamYzLZO2TeNU5wGUggLMPAco1Ah7I9Ra9VoK9KcUB8A9swxSXSTzBo5pHn93
9mQO5O0I4e0y6m+saCseXj2HH20tXs1G0skoNdgaQTjpBz/64BuiBJABDuG48UCvXb6PphYBcd+B
sAwl4jzuIyf6T3850FNoKwOGg9fr/OvohjCzNMGgQ08HsEdVY6ACs93nLxKAuf9nZLECZIcGkVOH
cBIq1qQZHhqLBYX/lHZbpNire4VSvusjTUP5bXHYTBB9+H7BaUzdCuwuGn3QNfBgXV/O6nMPBBaC
CgheoZa/sDK1rOm6Evd1NsV06DIDz6QvnV0HlDB6FN6vWbN0NE6dMhrqyY+S0d8S27uM2hAjA+cH
vghcZeQw59/NNpOJoIkIP5g72U7zvdsOs+hRplt/575xdpON3OL6ste8lA/vgTFh8NcBTnNuMpF2
NyWFusjUP6BiI49IfouQgk12Y4NXXAaiG2AdAOrDQPayF04anbdjnRax4fxl2D+EBFbRhWqa9tNL
OjO0+JBpxnljU43GjllGAKqfktGJwYoRXTez8k6rXBMzMJBfVHOQ5zuXYlRfVHlRxPnot1GT1OkY
zNJ/IxSCkOhIQroaTMzBUHtjujObcRMHtfLpzn7A4tNJLe+Q3LAi7g39u6npB647D+WsHROdjMHk
2feUWN/atD3OSm8MfU6AKGkL3hcKKtWprCBJCnjy7vq2rP0qFNrgdtDrxgDv4lfVDIA8UDwUcdZB
2mCiUSmf3cbZKFOuHSb03NB6Rm0PRaJFLttSK+MAsqm193dt+zOzHgwzP/oo1Hx+OZAyQykK8Ew4
7MWVzFGHynW/xHKsLjJszAi7b3376b4OiPA/Wlk6bG65Y9JXRcwjAiBEVn81+j8Mg9Zfr69Gncnz
NFyJyEDPzwfAFiCqxWpGS/h07GQZa6Zfh51oGFLSMbpuZO0EfDSyWMzsDI2dMr2MsxKEqmYd/If7
7aJch1IYBsER/pxfvCrtoMXsNHgO+u9m+UrNY0f/Xl/C2vFCOwo5JrhbwaWwyF+MtkrAKtHCRHpf
Jc9TccOTHalurltZ+xpAwuKxAbIAajmLjWp54nSTA49ogRb6DybY+tBxMOy84XjX8iSgY/+1s3ip
u75h2mhkRdx8LxENalmQQKw4EUmgp0PYtfohqcpT2bSBnOPSze5rw964r2uv69lvWHw01pe8cXX8
BhTB6t9oXZE/3j/NbeftMhZlT9c3duUdVcz9apYZoHnU585PCLLCvHdGWsRMi+e8ephKqE72x7EA
BWyzNZ+1ctxRQEWpAMraeESX8Hze5XbqUqOA3LUMBvI3hahS6Tobl2rlRGKOBxBaNP5RQTMWJ1Jo
bTYm3Yxv6L3pUBbV0j3IaPARt0Ctq8tBMRgjYoCtXQhO0dTjbT+ZeKZ5F5gsDaU8zfUW8HHl6KtO
qhqBUsOU1mI5Y1vnPXVduFWP4DSmod53/2HH8OnRuAaAxwbE/vwQlGNP06EnRdx2v3L5JAQYwMDG
V3Rfrh+2tS+D6TzMTuOoIXBbPEUQo4Bgm+NjKYiDrTEDWVAaWuUBfF0bF3nt08BRKAAnEj5wZJyv
yEktiHzytIwdiAlz+5sPuh6Xfj6zU65CgXkV28kS6F6IViSV6GGE5EHqRX76YGR3bbkFMVkJn9BK
UnAu1UwCzHaxGIyWTH0FO32RBHleRF2X3xSkhXRqLFh6yrh3wjTE4frHWkvxYA/jLTgWeNEvRsgq
3s1yNPA4xeYTxgZ4oB/qBw8UKzv+WxTA5W18tMvyqAJR/GtwcTwanWLKqlAGX8yo3GlfZVRH1sZL
smZEQdQAiUOShNnC880sHKlXlZjLWBqPxQTRebMB6G//226+beyfihAWEYSDVxH1Q4D9Ue9d3CoK
snzgF60SEytBFXmQqdlDUdd9lX8gLTdv9SzW7tZHa4sTX+tNq6FuisMoUkDL3+wUPI96D+HYjVO/
9kaerUs5rA/VGslSI3M0GzvIb6VbHqcfeBrrMRpIyIpQFLc53ffNjrenYn99S5Wru7aj6tZ/sNwQ
y6om38Ro012TxVPU/+554L39/4wsbptIpcxTF59t6g8/6M/iHwk60OfrNtbcE6ahkToj+AduZWlD
7zLuz2UV9wP9zTCB00uMNJF+9/8zs3g6tF6fslmrqrjpnWNdZzeynH+4Nt0Km9aWgxDwHbGOLGPp
CIF3S6xaFlU8YhQ64Jix2RdjqhoNzlY1be01xPsBpJMiV0Rofn4EAB0BCsqoq9i3KAmNBNO6BHrV
1/dt5S4Bd4+MDGBSFIaWEcSUdr4/SvgI1JbDzAGbQG+GaI0CGLdh6T31XRxpjAPD6Rlo3qNJs7i2
rtd6JfemMqb8xPsscIZ7s/zWsgNvAL/4pYvTnL9V6U+0nlvDCedhK7xYXati8kExR5HpLCJrmnTM
mkYcd6YfXSRtTb4fkzxMt4Kl9zN9sVL0VBD+Ab2GwcnzL5f1IHjE/6oYBIx7O5S7t+oEsaXAQt26
jpywQHvl+mdc39wPJheHRRbpXNhjXqHrIfb6aYz0KA+yIXg0Tu3NdKhDZ8PiykUguosRch/JEDAf
6vR+cFCGwRxf6HCNSVkdGEjB0J3Sssfry1rxgiBpsRWDnPpeS/ohThoMfwxJGUM4DvO7B1kaYWc9
Dcmr1m+UzFceS4S1oO+wMYQCsqeFwx3AiNw6BW5bDQacQFQpBS8grQ7VbE83DUc+WWEQ8y7HGOZ/
2EmlmqwGD1RBYfFMo1hjmhX+E7t2LMQfHlPxeQAJZs4AWkePH64E7GnnH8sSCWuyNMtiPrw1wOLr
DuYh+anC/KqPRvT1j7ZyMlCRBXAEIDg1Y7a45yAy64km5zyWWRPW7alPbYhdbyRzK3cZ0SFCaKB4
kY4v67Jg+qzMwrHRD7OfKsl3uvOX+OhpfB49ooa9/rWzOBa5myEwtNEOc51nkrg7rv2k7BnI7g3v
uHLS4ePRd1OuEWdwERB6hjN14K7NY/CeRh4Shl3uGGjNGwg+q+KHFI2x8ZlWd/D/LAI4fH4m7N6w
Ggwf5HHjlqGN9N+kzzWIVglkfP7DgfhgaekOy4bWRp2gpdgngFKNOhZIfk7c3QjXVg/eBzsLH+jz
dlK8gXlctejgWXTnVEgjt9hB1F1ZOHcEMijP2MAPokC3uEsYYksKx6sBouic6eAbxVFY41aaum4E
8ERM7ACauPw4xdg7+khRzUIXVpL0L5isf1//KCv+Dsv418Lio4g0LXhpwEKh91Fp/wSNb9jp7lEz
7kBesENqF143uLYkZMLoyr+n+EuWBO5TzAETGESr96EGPYI+d6/XTVweAEu9tgAyKYgGNu/8SIP4
J5mMCj5ca7yQZUUwDG/TVm/kcuOUEfDDKUpgANQXRkTvFpKjTh6zJtmXvnNPra85sW+zaXrIqgGc
Le7x+rIubyrw/Xgg0MuFM4JPPV9Wl2i2DyB3FWNSOxB4iKbH1HsR9NMO4dzM4vrY3C8HjbMqxhgB
SJZdfi+be7KFkttazOJ1yJtkyLq6wTtLorJ08iDvUWGs2jLo/D/X9+3Sp2JBqrH0P6Rd127kyJL9
IgL05jVpy6lKEkvuhZDa0HvPr99DzW5PVRZvEX0Xg+luQICC6SIjI06cg+qdgjIxNSBeYxI1YvsU
iKCjFxYvDQhuiqHGsACkDWTjvrWlfQG+ASTQZ9kwdCdcr5LHtgwKBYikgwiV/RDJMWZ4KcVGL6vm
N5qe1pMyN9t9Pr0omSGanTsVaQo9xleagZ2Kdi8mUWXUgGgaoOvKHaEd1giDFkwhdgB9A3ALCODp
Z4ICbFU+Bly3j0MPEkVD8jZAEdWaFKm170/jjZvAlQ5YxMzzMfcz3UjbezLPlGXX7VFSNRilMIJk
JS0yX6VXDvzaAo2NSL1ErqsCY8FpZUjbsq0Ji5U1ZXHjALwX6Qxb8ZYo1ZoxxAN3vj/A22TTbB9X
POqmAL5CJeN6owRqzmUIQrt990PkH0V9wymQIsqA8QR9pl7p9cp4bzbmtz0kTPDmQnGHbnZS01yO
SxXjHWo9/xUADQUy+taYmJVr/ua4UXaocXWlF6Dvk4edwfKlkii86xuV8MCvFuUXd6Py74iooya0
YsR7GkaEHV++gF12E/7SoC9VmaF+/s0asbWyZmtDm39+8djx/TCAiA0MHqYfp8CAtuHK5XjjFee5
AwU4Mp+oGuMKuzaAiN2v+xJzN/3IQ33Sc94w72+7NQuUM8wLZBzTeRfU8i4Bt6lXS+A3BU3yj/t2
bl+i1FAoB48W7pYvJQHHK3yKaiOsTqJIGmfvdaRICAQiXgdofkuQHPx/Gp49y8UiFVLpT4kPw9KR
1wrIw/ZWUOqvvSWwjrR9rz4LsjKni/vwYtXmn19YnJoy5gIOq9awL7FwEP2XRFjhflkzQW313AvZ
MYxEzKZw6oavXj3kwsfKxN1kb6kVo3Y3cItTms6bLw5SA9xfWqCLb0VNYgPdYZnt8SuOYsnFgxYR
XemIn/EmpcYEqvRIAAFrt2fDgbAeLmNhTZ1sadouTVBDqgP0VEd+2O/5gfQbeReuXPZrQ5h97sXK
Q5Ehgw0MoYk++OYYdU8ra7JmgHoPBgLH1KUY9HsP2Ydig8aBMngQPnu3O6gP7O4cHiM9ebxvdGXS
aJ73pPEBnVX8fp9kpZFzpZ4Dn5itaaotWgHpBtgO52yLOv/8YuqKEAQESYal8QadJwACVCu+dOm+
A9PUHwPU9gKTTp/UTdzvs5/AbuiR5Nap3XVmFdriWili0dvhiQZxEBXFPjDEXI8myBKPB51Qvx+5
D3bmIreQoSIBgbSpqosfWKSV0S1FL38Mzo3SlMEuHppKmQ3qhaCzoa58NaBq6aEvgwzZyjZfnsr/
HR2M3VxLbdyrUd4jkTn+1ggZfn+uIDkXdgPYkPDGRT8GwmM6RldbpUdHG/ZcUT1mkZsEhzFy72/r
hUFcmaAupDwvCiUG4+me597z5CeOa5kfa5AAnLh85djOW4sKLa9Mzaf6Ym/zbYHWY+i87NOkRqLj
U1DfB8iIcGtv0GU7KPaiFPstdHFtZ3ZufSfgDGELaL2qZyoSeZCHEbW1HbAQ+WBE/1qiHN1Mg8GN
Cg5Tk0d6DNEeMWPMWNAZbyDyyuwt+DwwR6tIqUC8UgOW53pUPjvyo1okPTDuLcnEifTIft3fC4sT
BwGf72c0SA0p5yNxwtTEBTZ0z27T0rfAm0hE2RGH1LlvaGnekLBGRRldMKjLUztBLQepF5N2QOd/
S8JhkxSvavY+59e49u/je6THUZ6fRSRmHMj1tCV51IehkA/AyXduzZCMM4tSB94k/mtoEtj0Li1R
g4Jcnd+zYj3sIXsAOiohCvS2ytYe0reooNkMoAb4H5VDBMbXAwLnk69IIZT7GkEv9qzp5TbLOINM
psQuN/lai+6Sf7g0R227XoW0KDNgqQIh3sk/Gd43wvGV902Os4Ey/ktOF7z3rgZHrdaIvKQ2xBic
1EVGmrMkhVryGgEi/cYESg0VvW9mK7z5QLRK7/NwKlTB5wZXS0J1gK5REeu+GIuf2qhOViaVv0DP
IxwrqfRMlht2DOSrCERyPvtETVdGTB3r//0WkLIhwT23MVEuJNKYIYvqaXABM4OooJSJG9WX16oo
1CreWKEu4iwOklBIMGLpLeptkLv0HIgfnzBkpn+7f7bp7graFt3KJ0eVkDI1bMXMnknf1RQ0aR/y
B5/tQ5T4mo4EsRM95MMzPz7gmb1WeqNhCf/YR2UYtFpII9xUUoNQLQWw0A0uOtbBdWeknUnAeidt
ogNakFXr5f54v0FRF9fajT3q3GdypoTYcIMr2knzLE1GBzVNC7LNGQqLmd074xf+d0JrxJ/MJrEN
2bz/Cd/CiPc+gdrQ3ZwAqyUIDanse6IeG3Qc5Vln5pFTo3822inoAum58NjGjVHl73LzOQJBOGUb
VC91Nd/Fwa+8NGXIHw67pmgQKj1NmR3X0oPKQIFR7fWCOdVNuWlkbtuLvT6uFCeWNw3gUypKEABD
0FeP18hy2wbK4ELvgtU9e/6v2kAdFn8H+lBZA28HW+P+vFHX0D8rB3zgN28u6kuUKy1GDQ2fPDO4
AzB3olHkJapL/iiGpAe3tOEp4wQWOnTQ3ze7vGMu7FI+dSj9RhZjeXBrHqmGzgiz3pIQrIjeCdWm
WIytnnnlCtvvDq226X1Qkmkk5IncS0Ygv6UxIMhSr4eQ48x2+crX0d1D/8yKgrIyeDplvECpGDpR
4emmDktRiRGRw59J8YBkY6KiBLYBa5LSM6TaeqsVEJrH9R+7MxfQnNcEfph6lSaMiI5YH6shBZ0V
yeCjAfeJ7EHFXc0MTxuJ7ycQ4jMZb1chgcEdisJFCoUDK8XUhiSdhJ0CxXT5NObbAlzP9xdtaVrw
JAMCDjlecJfQ8Vcn95nsFWrrVsNDCjGlInzCXh3EUI+7DMqFrl+QftyvaaQv7FH0iwlgKESPDYiM
6FlRygy6bUznTuxLzeX2JNt1XlpDlppC/3evp3kFYAtUamBOQZ2JRi1oWoq+C1HtXHE4FmJAuv4l
ZiyZR4lgh8Yd8WllSqnUyj/2ZjArsDVgwqMJVzuRyaSJEzp3jNv8eRh83ixgF/3mos6iZ8kUEkjr
hFjMZ97vlW2SQVHz/jcsXIygDQYaCdyeeGXRytCFmCR8FWqd+6QGPNLdImHR0cn8TKZKT9ZafL+r
n5SfBh4ZACn4OBbkltRVkUxay2Sp3LuxPGYPkygxT4nSMNBTjH0ZpC5Nvh1a7HihqEbDb8D/nAGE
kI1aa4bjxO+ZSYXsoyyM+uiB9guxemG1SqTqbVO2uzZUz1CyFAyFH2V9UsBB3nlFppcanBlkdxtT
gBhpxdWFzbQBZzE9lEjFsRFJCz5xS2RH5KXrVoC/kYRyWnHxSxsZPg+8JCjIAF1MbeQhYEs/TGPk
aJLsFYzwjyLzpfSPXflQC+f7i7oU4IGIHD0uEoqdED+jwshEbXqwxeS9K3qmJm6gnrrROCiABQUp
+t8daBABTXsd615PFQYQ57WaPo1x+t7Z6ILHlsKAZ0zXdZBedK0/KUzZu6VoeYNqt2VgzaK0RW6A
jnFXTZss3KaAFcjiD7Z9zltQLpcyCGzessg/3Z+NpS0ug2Ea6pnQmcCb9PpbpGySOlEqepfxPsr2
x6gd44JUMlHyh9XXApV/+WfcqIKhMA8UOeDd17ZAf5b2Qdb2Lt9EX8CEkliREYOFR/lHxxQ6NIlb
fgWatLzYFzapufargS9yvutdwWN+CKodeXZe4Ar1t3lS28DaGGMLah9uIF42GXyzCt2bJ/DmVKOp
Rpvr3ix4ra8HPRUN+DW5pndTcSdGm7LdS8khbo/QD27McNBztAxVxY6L4EInIztMa9xQiyt88QHU
0aratBTHebcJAWNKSUoGKbO8kwg68xZkZ0omrsT4ayOeP+gik4MrXI4iGcscjdzDwNWbMtX2UruW
DF28c3GA/8ws9Wxheoi6aRFmdmRqh4tLg0WKoJA3ITMQCOshdTQr0AVWJJFUsu8fm/+wr/4YpxO+
3sAr/ShikE1iHWRZL0yk/tU3czo/185K0LW8gtBqxFU/i0hQe5jxKmT8a9hS0veSdZr4OQPYdHwS
vBdtxdTypM5UiMJsDe/O68ULA3/gQ7bq3T771YcHGdzZHlIJmYFeOiTmcs/6nTe//5vJRFsYGLRn
uv6b6ClvMrbpcEhb3F0quH8sCc+lAurPOqORTnLUttm0jRP8um/4mzz55nBeGKauAihoqUku9Tic
04YLnkCeeZ5YYF8K+ED4wWBWVM4jwoaQ1/Mh3LHp+0PRqI6G4K5vIh1CqZtIdIPyVLLPvNeCkNlG
4m1Ahq/lOxKLjtqtvChnf3Hvk6kooS77ZmhzzBWIjpKNinSf3zsNs9ZAuTQ1yPGBd3Nm+US4R/mt
YOjzdoJ8hhtpB8kKzKzVhbog6Ysn2bIPwW0jAUkBuJCTr/qsVS6ToQtj8kiueSeeOeAFL+cHUKtt
KwBhTsNk94Iz4H1/fwUXjgbARCw6ksD6jtcI9ZVoiw64gplnw06n7eA9SsIGsuzGKB5LaY1zcdkY
pBJAgIzbkm4K8cJpiJlUwjnMQMns+EIPrQQixz9YEAJkXbQSfS6sNMb2rznKvwG/zoFcXuxdjVR7
z7aU8b+avD8GaDRHNEgS1M/Z3i2SWi9Z2RyzT3/r29KEhrt+jSp/3pjUxr0czrfnubgWSqboxXrE
cHYS6Vam6htEc++XUy5SLIQmzjr8cj569oDK45Ua+RZxk/mlUYmNUTdHpiFKs1FxUryBBWuUCFhR
day8asuHzSEe1/LldC52DncwYDT9ASqIxii6NxiM0LyPZjrsTTY/aYpXPARjMmvaN7yiq/0Yv3ec
9AvBvbKVorrKiNRmf4kC/+cb0LSJDwAUF+pU1+68E4tWCwRs2aJ8DPgnFPYhVi77vi7ym/sncelG
nJlm/pii4oyoHHKtEmScjlI5lpnTvJVIzo5hvWeZbfijkozo4IEUxlvTpV/cWHg5fGcHUGmjPKIQ
e15VcQwMt7lKGK2HevIQNWtbbCGsmZ+9f8zMP7/Yv/WQFdGoer3Ljo4ajlZX73J9KCrSvvutXbXH
dqdOBDxJyQg6zOyTW5ng7066mz1+8QHUWjYFF1WJFCAZvBmszoUgSEhis7VrvTkdJUuwPhgyGYeI
JaPx0CVOow92o+MVkTuPK2s9r+XNp4giWt/VOfVAc8j43pi2KG0hIZc8DFBOByCGBb1pZSTVWxTZ
iP9ILT6Vb03dEGHSvelBa58avfXe73/IN1b93odQT4oyzvMpDXOkhY5dTt4w/9xTnTqNArkEO4XW
aYIVeVIivcO7le/3U/zEVVYz6XXcGk1pgY4kPgZol83+ktvqn5OHSgIeeHOimS4j1AiBNTUMB1fo
8rdQK3+OzS5IP++Pf3Ed0Bw2k9yDw5p+XKhCM0pchHXIBo5BVhd0zh4bGnKVmbnXgH5zDcy4eNbm
qiZA3Lhw6bOWofzSp200uGAeibZCPcWfYxBlK83ti0ftwgp11AZN8BKFKzF3cSvuIaPs7wohCKxc
arTn+zP4LW50s4NQWkGwo0F0neZrUVs2q8IGU4h4qrMaa9zyNm+jg//MWIFdvGG3WMMPI9qw29oc
x2Nu+/vXeDNa2kdr+ZvCbC3O7q3sd/ApKXrdbvBnZz6HVqKvBQRLwbmGh/qfb6U8AMhiAW8o4AEi
PiD5SAYOWQHvABWimOeJWjqe/9Qc/ptM3JVZyrN7IAcJ5QZbmSkOIfuRe8+dsFGzowRMWnoqOHiZ
+4uyuP4X46RekHmscnGgJoOrdOG4zYehMvO2qzayGq61gC8lYzA4pLBmvUicU2pwFXinUz+sBjc3
+21j8XZ24gzmh/w8ry6I+veyldm1c3+Ai+f2wig1wI4Z5h6JDP6T6b0dNMpCvahycV/VgUSCXPAJ
0MjKSri3fENfWKUCyhTUfmoWYKh8n5uDIzUTcNbHyoHCW5UdQMPEe8jqmky65jWW1/PPHNOPSq5F
pOmhzO6yUnPk8W5AgUll+hVn+B+Ox79m6MsggXZd2xQodGlI859iTdU7dht6hFd++u9dFhCFe2bW
Ys+l0gTS/vxMbIk+bolGr6ceH3MtOP3ckHX8VNMV5EybEBq+oQFnvJGGSW88C1hpu8p8A3AoQ+RO
dfau1Z+lsmE+feY3P+xAAKfL4tqTZal0dvVx1PbmKqbLYgFHKfVMP7Lr9rGJXFU0xn6Tok9Bh5x6
bkjxLmpV0oBvSfv7xO6VfWqnM6EGxW0GS19kvh6CW3sfK2ZTVLpSrIERFt9LuHcFiOaBDoqWsWOE
rOvECreGJ77xoyO37zID6h/7/tH9D8v9rxkq3PRkP5tmJIcbMZYIzgiUQkT1uUmP6DsyS3ROIeTh
gVtRjQR7TcKGUIGdyxF/pIrD5seBKUgS7ri40/mQWznja3NA3ZwhI5Yq3zWDC8I6XYwDPfMsickf
21U2xmXHeTHd1GU0eLnScWyLWyHOrSjcx9pDWUbvhXbSIifzi93EvgvTU8puo8bx2tYACeeWUfel
toaeXxo0uBNwYczimDf6wqEaNIOUj3AvSjl8imE32xEHYyhkbt+lqbQ2y/OmpWOGS4MC9RRoNDEK
SoAI/IdaPglsQ8DK24ZWmG9Tfq1csHRXoLTIgmF6pmyk6VDUsRH4Ifdwgj/9/KsONiy4y9tSsfuv
+zt7yRBq7Ej28Br6k+kWMI+RenWmVXOHsjSmAk6Mac9F1TtTHh5Vcc1bL9T3ALlCUhOCgLPiFeUZ
xhjvc69DaXTKFTtuz/2QQjau09V2K2g7reC2Qvhby/6yxfY7Lr80S12CPtcIsRQooxuCrqTehuVb
vEZAsbQ9LkzQNfJJGsY8Y6AS2dVvfXesqgEKgFaYiESN3Speu12X1g1ZUw4oBCAyQEhwvRuZ0CsF
JmdGtwmQxonx7FMe+dZR+9YJUCn8200CFgDw0MH/odgN7b9rY75aDVEQQJdTBGClsjr+U/jIeaLE
K/fG7Zm+tkMfMTWOktCHHUbbNsrHpLwVaEx9uj+Y29fMtRHKlTddAknICMgYIB1KnRc9dsvkI2vd
t7LwcIcZyLnN1R9kU+n0NuQXR7YDbt+VBk4f1C9EPwMPglxzYgy/hthJt8nf+PAnM76k0k4Zf47I
IBQBY0hADZRi5ATNjyD8JQLaMG4ztXB4ccPnho+bpm97aF+sTMvt/r3+XmruAV0PJaUH6izNT+P0
2Di10ckEfTWyvwJhXrNELUAKoAp6d2CpUjaBuoml0oz9VzQJ6mzEAq2xAqdbwNZgZLggkA5Dsyta
xq93LwbFBPGgYWRxchC6wKkLs+qeB2EgZd8+Z6AuUq2+ZkkfTwSgkkhkdXT7ktCzG3bTdjqXfUYZ
yBF7lJQ2/FrH/G2cLMPNo/4BQjIV5WHq8/oOnK1DzY+og3CeqVblSOICZMddHP1a2ZML52u+UhQg
4UBUfUOyJeScWgPmw7tihSt60Dk0nuWmMj5r0hPEd4ry2MkBiZnnypfQkkmk/LFgHhvAjMLfkbSL
guhHqv5U0IQHFfH2DbKYTOtbebOyQVY+kxYt8bkCLswTebcTY94CP67ZKGW4RcI1PgVjs9ab8k2w
cH2z4/4DwGXmVZ2LbdQTAnxwSRoDWOvucoJ0WkmOsv719SXqX6f96+vr+/v7w8Pn9owUG/ndk0T/
+dfLAvvI46DZcCb9oftSi0CWe3DGSm6wB86CyPZgSRbomQ6+HdrNTrA9S3hK7cmRN5yZH2WTtZWI
JNvovMohfns/z7poykwGDw2Qmz76UPNVOYEKmysBmECsBhJYPpi2mPfaWYMoLqTKUdbEfQI6lBm3
TMvgcEGkhFWryC67Dd41a3LAMPOQmTIIy+9PMDdf7/QCz9w/4LpEA81NWm5khUgYW012c3IcddCU
629Hn/wSSWmc9u/bgPTk5b7Jb+zKjUn0bIHQZo7faIY0BX0aBYjRZdfYHaqTe7Q+rIOR6KOuheTL
2hzRx01ci8CtPNUnx3F0Z2uaNokweONxt3KvLjwIMdUXX0PFP8GEsjmbF7KrkNDMO6M+A8gXupGj
6+V+2CbIJm3XoE1rRgWqqowdDWncAVOAB+eL/jF+lYkpvAr76QEaa91LA23rZ/95Zd7na+rOvNMA
TjaM8AQPSsy7cTA+DkfreMwM6xjoDPkoydc86VYK/TuSb6oHA/P+HBH9kyf50XmUTi1xVjYCLXKD
0HOeerDU4JWizUR917dPlSWyPw617HqH9ulgVfsktPavvKWZNpqQdO7XI/Cdv8etsgZPXNz0F4Zn
L3tRuoAkEdLDPAxPnMHr+UF7rjq7jPH+txrh7f60L2SZMEqwVX03aYvoT7o2NoBLJA/ZBicsJdO+
0879BCaR0+AfvFcl1KOnAFJoK1N7GwIDGgy9KdBToecBokjXNsGKzPTh4KtugRWVzHNh587KsG7v
5msTcyhzMYdZCG3n3vMUl7XFLQC3ZmSFJqN35PUV1TRHdFahGGsWqZMKIEIrJD6juIPRGb3uO8xD
tYvP3BNv5BY2qJMdvBX3+F2VoM4MWGUB9NQgegwCCGqLylw58n5SY5Qg7O92ga6Zpf4VGCBP1xOC
8r+VWxl5Ku1yW9r1AWgIa56D1PYJaz0lRuhExkBOkl2RyIweQdlNYjJ/fYt/FXZoJITRXwFf1Pud
tEkOzKbRfcvTg00J0v5nxlJXRrS4My4GRO1GOa3SkFEqxTUKy38858e1psLvAgE1ZUCkq+CKBFvp
rJF7vTEUlOmbtFMUtzFEXdh5J+apsCILM2ZOTvwRGJPjb2ube62tiqi73Ap2AWnsxo6xiN4Tj3kA
07jjPfTr9+qCC0StBq8XYCsXuCcitQszFW0sLnTvzNb8qDaKNe15k/huEure6/0zspAaAzbiwhx1
RmAuTaYsUt3WRLM8oPmWYiIPRDTzMzdCK7IDEzE1UYz7dulO0tmxXtmlTorv1YFYCRimbKvbZpM/
hGQgHTgNXstNZ3cPnnnf4II//UZba1DQAEUK3Ug6VZAGj5JBdT07MgSn2WFhLdYpV3zOmhkqGBWg
YIasKcwgDHSGjf+o2ZFT6Mr7/dEsgCcgFAPw+P8Nh3p2JBCdVsq+V923bIMGHCt+BCL2yT/I+8lu
Ideh4IpEUvOdWzM8/2L66IAGD0ru6OsCeSw1QBmhfJ5Io+o2+3Irf8rbxKhM0VDs8Tn+IZ3uD3Pe
fLQx6EAgeyEC86vQVEBs5JVc3wWaK5RmKBJ4KBTRfLQHrImFLEWzyD7/a4maT78RAijzRZqrBWav
SwFwrftaMOL2WTZ7TudXQrrZhd0OTIbUBqiO4LbnbXRxM9VoXWmmNNPcbB89y8+8saa/tjxzfwzQ
1X6oGnKjNxuQD4wDZPiTv2ctcWWzL88aHhoQ7pJAWUin7wFK0ZROLjVXPLCf5Zb/Wf0Gq5rJP/Er
b8pFS4gSZnAOOmaRxLqesDb1xFZpes0Fl0f5FP1QoOVmoZgJqunpU1nZdovO6dIaleNoYrkLJa/V
kJ6b4WJokskf/UfuUO2UBzbWqw/oYPIpWXvhL1x8cyj0Z5DUTR6hm9rjOZjVjiBZeBZ/cr/aNSrm
JQd1aYO6XLW8ULgw7jQEtEFH+k90hB2r37nVrDB5LNQaVNzh6P3BaxSNRzTsgAs9SEKlmecacU2S
U3/e8KfR0CW93nPmNjwm5/u+YiFRBIMAcHHIxaDjmaa0TNguY9QGBtmtQko7wJNU2rW4PwNUhUF6
T3grBQZA0KGeqre7/muVkmVxbi++gJpbqCH7UNbCF1QGGroeiWIGlvBV2/Lm9YE3wDTynpwje03p
8daXAAcxF8+AKQGNlEg91Ea1SjkwU3muwk6Wx2/KittOv5mmt+5P8JId6LdjbkHbOOs1XB/BSi7r
ui1qxmW1Yos49Ec5+YoD/rnOLPiBXQkQ5t925SFFJBc4ZDHwQgA1Ft08NgoxNEeKmHcTBk447qvM
yCEVYfJCK6zEm+LNuiEND/48lKMg5TUjaK9HxgeAx4yTILnM9MCVW7bYqdGm0IiCTjSPefW8nyFk
VaIDC5iJ/zwNJyknEn9GlKYrgj38ZP3P1lG85yLRpzOHCjb+/lV95rmjqc99pbPoefJ34wD5M8/y
fKOtjQbNCzJ0nEBGmJL2NU5I05lyicA8RQ3sPMQ7wV9B6NxcCRglrlDElbPK4s2dI0IrJs3mF2UW
qJ5Z1iNUVxWkESOwOJhJGJVOwBe+Wbajt7Jzliyr4ixDAEEcMC/PO+vithOlAVSFTCW78sCgyXwA
2b0v8MWmHjDJoaSltlLH2aOkjWuF/qWlnTuUkJhFqIRiC3Vv9ExV+pBzkAG/AU6CI4wHwY94K2Vn
gSPFIQ2sNt+CtV2ODpO/jdRjpsV6yR3YXmc5J2D0CczNX9q4myarrogvn7gWaMzig/edWDUF8EbX
FpO/JL/D8pA2Hno47TZ59yFaL5E21tUd/5ZtJfGRRSN6GBGvtyp1L+Bf9w/nbRz/vYNBsSYh9Yfm
QmqgsggC1WZCOg66uie8nypgj0Fs2ZaF7xR1MxpVl/BGXAndppTqxyaRQRw2ls++nLYGz3mqLmme
0afZ73QeIcRrcr0RUiUkvJAKpAQ5H+kyZdjc/+5bAMiMtdOATEM8iyHQ8aQQ8L08+WpyFmo12YBv
MH3gGXkTJBBbCAFg7wbI9wneYGkFzhpC4sKS0uhvlbbhrhRJgmYyHoNzJpl2bl0OoHxUTZ5bRNCV
aLj8McKRFauegE+FlFjJWG5OgfIScive5zb5AtMqXu7gPYdCB0vHgqInCyVbsf45zW2v1wWn56yO
tfvGCM99swUcU/J+iatdVvOGuHawMIsxQ8MH72CJ1oeR41xg4zrzz1GrqSbLoFzUe6xnjnkX2HXI
QSG4q2tnCjxxywdMZ6GvhLTRVBgqpORNrS+btXDy5m0hgt6F1yQIzUKsBFE/5Se6BiTwUe2fq1hE
pi2qdZmNJX1W7rYqIR+tFpBCI25K1dZ8doJAW51ZTRhFG3Xk1xAKt0kCfA2Y71FWh4oOXAd13/kR
Gxbg+/DP3LMa6Gl8GH+zYAmbdDSURnhniUbfm1loCt6RE83atwDNycWSsOkxyX/wex7934WTQvwr
IRGqYz/HzpaibS6ZCreTBEPTXpSzL+oKszaPc3hKLe2crERvDu5psGzP992Fv00lKEXkaY8d9eLJ
JPDx3hX26WOrPJSiRurmLe9/jbtoslN5WvFD3xnaG9t4faJChT9Ba3JtexR6HkILhX/m1Qc4D8/w
n0YG0DgSFNtW1fnOicVTI1msZ/BG9Zk8sk/9i2iOgyFFO05XTJEnwklyU9XoPaNjTA1iAGtO5/bC
x9JefCR9IbWlpARl7p/B3agdmdoeBFNQtv5BQt2wOXKmuIPI/ZvgO8ojA69fGZzOSivL9F0YoqYK
zAg4hTOIdcZvXE+VgM7QvpVU/1z3sZk/juVLVpqDb3u5Lnu/GmbfFXbZvmdTRARxH4w/KtaQOVsB
LmiQCJfZyDF0JsQaIfNN2MJMOkNk7GlEa8JDkpiRd4Jqh1iZTOy0GuESU3oUfqJC6j1rT020qUAl
0SC5y/wS5ccAFAQtd2i3U/OuaGSA5my4CZ/jEdow2baR1jCc3xzs9wZP5RFEJu3EFKpRZ/lQyxaa
HUk9PIX+Qev0eBtGr2VJMieNX9HShEsbzfnv2SnKnVgypmDvN5YsvfKDMf6U/Y3PPIlAhudbZTRa
eGytPspeQoTqCd6GZMMZbejj3D2ih/1JkS2Q6ysfnrhRunMSb8rsCJRhMAui72XFEqdDVuwS4EpD
0jEbX9ULFI7zl6wyCsUsh11lh8pj8YYmlfs34cINjkKTDIA+QjTkViQqIT4qdeOzjOyfm9iSSx3Y
+NLfgJa/MwDWSggf2mqjj4e8Qbuaifa3Ws/Qz7WVVV0eD+KawsjStXT1OXNQd+FEkgzKSn3t+efx
kIpo+7Xq2OhRRA9YkgcvzaiLoimysaHya3QaC6fzyjLlvtqEH6ZUZPwzk5E0TUC6VOharRBJtkDz
VGUpQcf5yuzfPvkRGyP6h7OfCY3BlXU9XLR3C2JV+cG5YR8Y3DzRNBwCXyV1ATxFNnM2mnE9ErSI
bzkEzZ2K4xiMG01d5di7eWfhS4R/GpHm/Brdcp1GBV+KrRCcc1XqwRgYag9Syw922Smc3o91tq+V
RHVzrj/5DdvsMs0fjDwdwVAWcPxbLreaPrJJbPAll/8sGG8N6n37tMcXQiUVkgc8GPnABXg9V+hH
UsK0DsJz6wlOFUaGplQ6oOy1Yhe1FbSdWTObLOoga/cUMS9JtdcqK1YAV/66f2Zui5QodoMGDGEh
Fg7ET5QjlwtRGOU0j8+yHQPSxL0q1niAs4pFnfc2vORUhH+Pj6AKOt+3fAsQmi1DWljADQsIo0TF
Kh2wGHytBclZLh8yzap8cPI4eXxSvLMg/4iUQ1oTD+0W7EMjm7VaG5nHvhW8O4AxIMhmXY8cQNO3
ngWyOvF0tQi3MAVhwkYXpJ+BCq6YYOUBeJNeoj55DhsuTjQnJiKDuCs+83IqnAe4ISvq6xoongR6
JlWU6eKQByt37cJuRhEOkQjEPpDEpbMTTAaMb8hWybkCJGJfr5HbzFuNukaufj11jYR8XwGnjl/P
jQ/K+NL/VIRt8dCp+lpi/7smdG0JWQj06wCMhNw3ckzXs/c/pH1Xk+NGk+0vQgS8ea2CoQGabMN2
L4ie6R54FLz79Xsw394VCfISod0YKTQjhTpRLisrM885WpX5TAqT9DSm0y6IPXncCZXm+a1bnspJ
tnr2UYybjiK2MDnZf7m/364ToEjvoMMFXC5QQBQgE39pPhM5ufVDPzxVwkyDFfckGYH4tLvUy6uY
ZJXDr2FXrvfLpcnF4UpHcEUJnRGeZmWTRGxJKgkAYH1Mk/LDIcl0f4TzABbzi+SuhpoXyILA77c4
UEPGBtBmatFJCvvUDNupJjzjKddrCb1v6bqoj7mERiU6+wwJXmMZ2bOyDgZBi+MTy/ej+hh0E2h/
gDUTf5DRUb5AnprmVmkLMeldVT8YjT154OchbU1ycZ+sVXCvG1zwPSCxRAodVNiziuLl2mpNEcci
l8anhvP6mV5CpBn3pDz6NjeRIt9mBx0lyZHUR+lkqMdq2AQF0nzQuMtXpua6rjR/ioz0AdpFZ7b2
xXkq+CGrGLiyTpX8XRQvXfVYc0cpgz5VaAURUX2A+uOTMpgSasXyzod2IMJLsRUhk2ndX6Zb2292
GOi/RO0Hl83lrCSsHHoBsiCnVpIQDhlt7lRS3KAvl02bWCtTE0HC2vvlllGQM4HTB2uBm2VhVEnq
UMjCKDmloa5v5K7mt337ITTdHl1IE554sbHyYrqRAfnLn4CVh9r5zBVxOc6x9KEUMmJWJ/m3PG5H
TYBABN4bck2y5wHBeB1ZQmvpa23Btw6cAt4eQPD5OTu2CLPEvi1iPMLjk6Z2kyeA4STJgHVpqmnF
d833yvJkayCgEpBgAYnfEmwjtT0/anqYIMEBLSYpgvNauWRuOWfx3MS8rGdXmw/fDJR/nJzCWiCC
npB2Qtz+LaF14ZXPP0aJQOCqTtx4IMNKaerWjjk3vQiG1EAyEA6VyUkvFA3ULANH41RAS1Kh4bmr
MR20U1nm/PuzoeGFD+ySio7HZQQ2haEw8UadnJoxBmD2xZdKM5QCGg8FzmO2tkWvb9lZqUlGwKOg
Twg3+WJ6WZeEE8MYAVcVbNbrIiTdh3I3CdMTFNhnWQktMQPEqhuhLdAZFgOqK4dtZDZcBSoEfcqt
BD32dlur31o8SqC24qJ9NomrkPbZQV1tNpSbkOgGvAsMPpef2oAYo8gmAcuR7VsFaVdA9YguPdQQ
p5t2gKbytZOs8fXc3H+YIpC8Q04NmY+FB+eZMkryqCQnI6tN8IpDhP2Zm2iWvyDXLVV2ixf6oO9r
3gTmlw/WoqD5qC4HDQzdXBs1QKqxZJtpeF8sJrFITzzrIo9jOiDUepoeYzk8JeDUP+QT5OQU3c/o
WPQf/3ovIn+Buhs6NCF1/zdGPzt7ihQkxVA06QnUREDb7iXF7EtLzkHJ8nnf0jV0HFvw3NTCVYJZ
FWpUUp2eRA+Yy+27ltqNb7217xEFgYCV2gBh7sD9qkF3MDvEEBPbBAd1tRp9HdOi41eHM4Mu5qyu
vTjy0AaWpiRKsxPS07XJRAGMYwn0rv/9BXhhZuGgS52lWdwn2SmbYqCUd+CaCsU92GOGtVznjXfU
xYiWwa1YBiHf6jAlPYvOxIj2pn9AyVmHJA1tLKTAInvoCWpfzysrKl7vXPQqowkQkdgs67yINyAq
EHdVVGQntJtZSLh/jafai+2f+FATOzZ1NJf0Zn1U91CiHfe4P9aCrxuX08UHzB94vntHNUKbYp6d
Kj43yKgaqRUkY27fH+eNbAom+Gyci7gikBk69wuWnQpT9Y9tb4I6ToR0MLgwbU7c1C9itVPzzYrV
G3fThdWFM1T1uoL8CganHb6r3xlBbSox5feBIhO8rai0o9b46/G+0Rt3BWyClxvUdHjw/U20nE0o
H4gBOAya7MQleFGCGvUXLg3IarRdQqMu4py2Fwcq52ytofRG6nl+jqOnBo1lyKkuRehRwQlQKGrT
Uwp2vkPcDIWAqziQWxoUnIBmLKWc9Oc59/Ya8MnYkCFlleIWjDWMRmOSvYZB3H0nnFF333jv1SNS
0V3LgZLD0KsQ8JESTLKVIBeVyceqNnmBMoFHJKrqQkUxojd+c9AxVuwhYTJDStFQLCEdwl/SEAWR
2Q5xlXhQFR9yynIVN4KsNHlv3p/+m0d5JgHDLY0LEEWlyw0tsk5RyqJMT8gkNFxn6jURAtAj+I+a
QXtXQcFap0kENqieAt8LZOv9DxBvXEaQjPvnAxZHWpb5PIZCFx7K8aZVeLSQthF0spNdDWl4iSZg
nP0NdsrB1tFeitKIHdZE2XMtGJabPxX3Hr5iltPmqQkw4xExsudS9VBt+V98JlqdQY8KGnxkcBZO
vAfwdSziKQV72E/0xW9ilwtlkPJWdtSaXW+rFel0gkcSLYOWVso75z9k6MTuqFGldEBwnmx930KZ
MhFplWy7YVtFuPFJqRF+TdThmtoLN5+M8jl6fNGtiZfZ5aq2SJBz0yCkJzZuSnXflglJQhv5QQlY
5lj6afvIapDb72KBdMn7CDp8fxdBDiYB/AcFzHKrS6/GSNUeaLa3MX4a0d6QmVXJkX6t6H7LA+AN
hYc83vPz0+3yW7mwivoxNtITqvqdGbRqYZbZ6BMDU26hnKqSNM3Ypqq4NXasG0+auVMQvEkzIAdy
O5eWIfTkl4kqY5ZUPtjUg1Sj0WCcHpSsLFYu51sxAAqP0EFB9A3OskVIXGhloFRTBIcuCTL4rNvR
ig32ijLPjk/KtXLJzfsDQS0kxdGjj1+LQ8Uhvoxa8Lic+AwwJ8Gw45Y0oMVqXtTRRj0geksmcwzX
rq3ZWSwCS+nc7OJ29PUw8uOyzU6lStTyqCley+91GweUS/bF4IzVysPmuosLGx3kvcgso+iKBrLF
Eg5KWQsh9ANPY4ccBDqLIN31S0Szek1a8Q3FEP0YIhqKLW40u5pqNo+bFE39Brispz/CuPPllU+6
5c/QLwOaWw2tM6hQX24qvhS4qOU4xEah0e3AQ4vWkUZ5Frla8aCIHe4FVgaU57KItujYXXle3koP
SHBRBh5eKI2DK+vSfKL5ITjNk/wEhSSixu/aiOqevOG0nSQ5+dA4afBY6bUVrenO3Yy2YVSUZ1EK
5B4XHlIWMnQRdbDcK2QoH2s+Nw2olPixlXQZrXhGa/Wta1xg+UmQ2YpawzXiLVhYgNlPAgp5IRRD
wSv2MESvemryPgUL3303fuMYQjQWIThSg8hZLY8hNzZKLGRCfoJsNuWkbVB34MTwjLX+mhv1IXQw
4cVtzOlJFU0il8tQlq2qF4mUn1K3eua2GakplLzI05Pw9Lsi4hqX462c4IW9xa7rp7xrqhD2GPFC
W/4zgzaefqaHY+Kq5K2AuPqphnTj6u1948Rf2F1cNHku1PoUi/mp+413QCLv8/Ar1xyFFaDMgKRU
pRNf8cDRxQ/PNbf38TmFmSbWAOhQu2eFxdKVTtIb5+/ii+YtcBZQcpOs+nh25icUyWeUQGF2fIZd
PxAh/KmHVbKQm/bQqsaDnxKgziW70DimkVYXsDcOgE9ukGwlW+aEzwPWHJ31lCe08GaUjNWVlG56
Yn5ne78mr/d39t9OiYXvnWOT//mOxfHLOkCOQwM7YA8aEmIQCQVhAjpX7Luf9sOpTTdHS2tBdqfn
/tfj41r69VYq+ML+4hqv804qhXKed4J2VnAQVi5eLSx2hh3zMfwQj8LIfAx+3R/3rUrHud0l81A0
tmCZiDDulo4KAcgej2ya+pC3cExpe9/YjQfSha3ltSr3UaqHGKOu7TuwwMbN0R9fh+BntTHmVoro
wtTiKs30RGajhGFJhwzwGmRigAzu9nWPpy2p5If4s0eLouevZbRve65/9tGysKIEAYKKECd6FDas
JC2jvMe/8tMu+UFnzpSYHGhXmFU+i+pKvma5lKgfgBv+TNpo4cSqYeiNUWoGV6we0IChUjxBugc+
8xDyc53FraAqllv2yt7CefW+oPa9Am0jZnWAYMcHdsJL1/RJQwRg1ULynZmhZ2zub6KFw/hvq+gg
BNsLnp7LCa4EtFvVTTW4Y7mP/Aq0ssiclB9VSST/W09tuQ1Xbr3Ftp0tasCqgJt87hdEgHbpEqey
StI27yEZZZZeQb52awi5eWHOfM+VgYXvqSW147hoGNxe8pgSksr/93N2MYKFc5GQouTlFiNQk8Hq
k5i2BQFWPVEkkooavEsRFOb9ZVo8DpZj+rtZz+6RAaQVScvBpFBCRk7xEEZCumFlZZbH/MrKwqOM
QeobhQzBK/SM2dK7ZDe/XGU3vjeWj9wVe7s/puUl8d/mEJ5CXxLp36UgYwOi3EzuseN7Gh4hBLWF
IiORieLUtuLIZoScWu2Ais99mAaoi3FALmaAon7f/4xbBx3L+f8+w1gGqTEgQnoBHW43ibfdGJBJ
UmmJ5vauVUkSm3zQEm2iEq+uXJLzPrzep//YXc52yldJ0GH46bZ46S3/o3WLJ35lry496GKSDX7h
ukHHEU+ZASE4vQahuim0ROyjWXz8s2zfpYhZPPrxmPFLThQyImmA8kifrD04b2/ff4a6CEB98LqC
HhtDfTnSNcq5lW2EJMOlQ/FZXoETGT88EGXCQXYX1B2mGnoNhhpztEbUN2mmnz2VoQVSnCm3ayhv
lCRFXytEqVunK23W+Vs5Keg0Oeh1b4yHGgoN9/fZbb+HnAvKDbOU0SIURDdzNzYGjnDLOzWangDS
NVCJsnzB+r8ZWjjYSo31CrRaOMU21JG2u3azJgP0/9lU/4xl4WK5AQoXSYgj0wDfH+PUCrZGBDP8
6kCA92hCrpreH9PtQ4qXNUo1UFJDt8HlIutC0Mp+zA9uJKChDVz9VVORtPtpUd7XAL71H+LGbqO1
Ave8KFdn9MzswtVPIFBQshBzOfDPRsBI+hbIPuGCtVN684D8j52rh3JoqDpfybAjGV966qRHrnPG
E8Bn8w4OP7rgszaLTiJTI+KfEV3DkN4IA5Dx4hEAIHWBNqHFQ10slCAGqgJeIuKB8OCsvvgDxQZ7
An25GHU2N5w4f7uypvOpv5rcM6MLB5i2fYN2GRiFzPCjzqGnLASih+1Q+VaUfQBqNvFV1tItj/Ma
5oih2UrMtWym+Y9zhHtHqkNDt/yy4CpAwagXJwGuX8lyR2peWimxGr/+FEpb5jur1cZt2ZdIxJkh
iM5yCKckwnMHaI0Ysm0SQDvnUzO8NvV3WbByPSyTJ1cfN++Zszu/r6A/BlY0+DVVsRU/Mxvj6LeO
NJh+5fWYkidh3BbQar+/LPNJulqVmTkMThmR2vIJk2cs86d+NusHdAqcRqJpFngVZ3xNg2LpOvcv
s0T/GeiZxcU+kMZQrKYWFpVnbvPiH4XdsBOPpWlso5WQ47bjOjO1vA2zKA3LAabqzBLsF99UTcV5
sKBX6qQP7hpu/7bXOjO3uPfyMspjNMkOLieY40Sh/6i63B8uM4vHnK49/petrVfzuLgIQ91IIoCz
B7fIle00tZugRD+mSBRXBRVC6NWygP/0KiH5leO9GEA6D6n/CddRJf1v4tUZLQeKJQOi0YslVaE3
xYpAxKe0jth5ivhSSCvb5nqfqsBdQcJFF1HJvoIesboYpIAJo/uOQroFj7gWWFz7RBhAXRcZM/wG
1bnL8zeNtRSNBQxoQf7CVbQGZRlev5FslSWD6PGHWHQrsejNMc3KWPDBgBItURU+ePuaCVl/V3rv
0e0TU5DcH9u5GeD+Gf+LRro85BjSmaHF+oh8A4G1EYZwukXa/EJCStqMr5IpkGinWYMVbWv7p7Ig
mFWibd00jv2v5zVFpdujBY4LZSFcJn/rBmcODu3j6qBUmGBRpQGtqLznzLUS+fUFjoFCR3BGjuLn
LVH+hl/WuZqqo5vp1Ic+hF5aQmzWq/S0N8dyZmdx9hIIqU2VrIxu/MKrJK8cLiPVW8U/tiJbiYWW
tWKc88sxLS4GTkijouG10R3shOhWY4MJxoG06k6n4wOZQEhkzL9oZYFLgyZOAf+2y8muojMXir8a
gV8HL5ffs4hsy8RgiZDp+B48ldLY9tUaem4ro75tBISECBgAyV92GpZDl0pBDyOqbDcoCo4TVrFZ
cVs3HPY8lH+sLGJnA41ihcrBihy/5dpT7+SQoUUMlEqffWAZWkalQVkZ2fXDAFgzSAODIA5HAefg
0s/IoT5CuQU2tcSOjd997GjNQ2FQA9DV+8f+xiZFMWam3J2nEfWAS0ujkMlSUZeD6yekevFB5Lf3
D9XOON43c2OpQMilziTCeNdD5vzSTCPoo5HUyeQWMY85aw+F4U5Rad23ciM+QtIKnQLzHQMjS6Rg
WzTN0E/x5GrswJ4qt8CosmIjQcSdPwygFwcddoo/rZi9Xq4Zhw66AmxCQb0qnmoIGLUkx+h0jyOH
fNvYvMWsCY8gzvppbSmkI0gi1pJa10t3aXX+72e+EjiRqS8UWK1lhYpsn6MDY6CK9BLEMW2izcog
58Dk8n64NLfYKfIMIlAamJsS2w89uQJbSfXS9Tv/KUmdVuMsWbK4mZM3hPhd9+v/Zn65g4JEhdpe
k01u81s/9ehPYagZ2lCYqZzABv1AhAB8Lde8sq5LKs6mBFKA5fnk5lFBZf69VN/Gdx65oL7/c394
ty1BDBT4XHQa6At/KddtituCwzZpn2PuxPufYfVH8n/YGl/KjYQelnFWsEY1Gpv1rwTs2a7Rja6N
ijGc3LjVzDKOrKSMCC5cDonEurNLRgs/BVDVHQXusfjsmnqFAVe4vn/nL4CIkajMHa3L/ukpRWvn
2KSTG26Z1YQmCzfobKos/zl8MnY+fQYL7mP4k7zdn+Lr2G02OyMk0CAOdP5iisWMb3gjwP4dUftX
UX13hAns+aRpUlpqO/Hpvrkb98alvXnJzyZazNomq3T4opH3uOm5/mIU+VNAXiOdFNMW+ZKVS+P2
xGJCwWWOrpErlk8QCmRMKxgYD23A2y2vOqBFbf61lYlPvmOU+oKV2/GmDzozuXAKeisNddAXk8tT
YQ/arJ2y1chaJmLZRIG9gqn8x8qSu7PSgqQLJ1hprfwg0peJhHTaHJ5+deQjAJYZ73SaOuB3MyW6
En7f3Kxnphc3sQbkYZPwcAHNVNJIRsVyqkAhcQBWcmW/XF+Rl4MUF/vFUBtBYbAkg95RDEw1m0xl
shP+haXvIOEpQgVE0Y7IB7QohC1eCnSst0274mjnqPTKzZ8NeL4GzrZtVed6PRjYRIb/ERm/kmHl
XNz0dGc/f7Z/9vP1CZiXMCzntcyKJ91/TaWDWJqJvPb2vZHJAY4BDc34G5y3eHdeWsorxa/TCrtm
sEEA8jptBlJsmk1qavYhJ9JOoHAENthMAKV4W7V+67o8t76Yxz5o646LYV3dKTaqBzSjIOD3qo1m
RXSg+ADq08qUvRgMlPIeKXaykspa9lz8PTZoPJrjSDxaVWPhgUBWJbCgxlQ3dm1xB3QoWoGtmLVV
bMURuVk0zzUaQcpZTG2oRzK6muy45R7AbgYQFiRRFFw4l0uA8tdYd2E3uey1aWnyVL3kR/FL68z8
oX8T98CGQqgKSpb7/rCG6lVvLsCZ7cVG05RUz2W+ndzSKsmIjtFqWx2Hrf8HvJCPSLvIJrpOnIB+
fRT0VcErqKXfoIa0Ts7D6aSTiBr0KSVfAf1wXmqyBTEO4dAlY325AR0s96F6EG2FNs7zqd+rT2sx
5S2/cz5zs7c4OybtlGoiyzBz4OB2m33mQrphxeHM+3950tFciO5msB/iAbmIH4s6T8e0nuC7g9RT
WJiBIKfWNxzPp+hTmzgv64EQlPK6o0wFHYPGym1WtTHKQ4Fk3/+YW14HSCq8QNCLBCzC4nJu+E4Y
y0ic3Kj8rYWHPF3xrtdeB4MER6c8g+F1fhlzpGgH8+VQ0d1Gpmg5at0cNNP3h3CjWo82cRF0ftju
yD4tA4xIrOVU62Pf1U/lKw+uNDSU0dQeKG+L29FUCTjbUqt/u2/2hpuDWTDFoTtaEGaG78udooQg
iqvFynftIrSmt6wk2+6X/IKQCpKqTkHGrfyG5nAQlIB4gzsOKy+7G5cz7KuIrHDA4WaWZMtcFkh9
C6ood2+kVN2Jr9xD8pl/D0TcGp+G15vspTw2oA2tNwqVjvzDGsjz2skAtw7idlnn0aMrLRuc0O/i
+4Wo+m6Qgb4BjPnjUeGOSJAhodmLK0/Mv2nKy1NzaW1xaoSmEAymaD4q1Ixwh+iLIzPpiuj0lmJH
T+AGtBNHNQeCtCB5eVLNgBwf3tDj9iDQ7NhvB4s3RbtzeDQFTBZkS8z7++H6JEEZGKkzIILR34n2
vsvtYIRTorEk8N0wL4kMeOuaNMeyIx/XyqWFxYYDjV3qNwNnuLLD2cp77bBTYdWn7s04VQ/sOXeE
Y7iWnbwRTV8aXVzmfgZIJOi1fbd+avYTWHwnK6cJyelaW8UNT4F0CAi8QJcEccnlpan3RZgNOt4/
ECGHxtFDZknJoywk8PT3F+rWwTV4qD3CGNZJ/BvOn7l4nzV9A+1ozs3AYeOFx24r7dNn5hU8kbf8
1t+ED6OrnOR9cPAfOHeNZ3E5UFQUZxgyAJcGSFoAN73cKEKmdkNZSJzLIUUXRN950ZEUio6VVFNW
rgz2ljEEAcjSYaxIZS+M+fwoqmyKA6+pt/kRt8smCyai54B5TivA+6U7mMd1bmqxU5qxqgAdTAJP
8v0tNNCA6C45u6yRqAuggBYjS8AHa0+U5eNyaXQR6AxjUIDIBeOrXg56bEK1fpvA22KL/rq/a66C
uv9Ykmd3jxol+jkvlw2pSCmHMA/2A6QvXZEWdmrGZrVHSjdF0AI1TqsizM4OxnFNMvLqEC5tz6t8
tmPVupXjFr3jrgG1mjZ4USGp3m8CL9oOxZ9gAgNh9H1/uDfnFeE7epRRzwFU99LiyERfqznMq9A4
omKWA0/495gFRPOfxq0W/duQ+e8I4TRR8YYPxbVyaY8lvZhOCTbPFKXP6cDMssuJUAdIq22lU5g9
i9Ep8Gfsa8kOcfqYagWtwe89Uy4BrVL8iFNE7k/BVVyx+KYl5UgqDBXEHDAHRkiQYDz4u9ZLTmMP
L5G4zEX7/EO7nWVRyWoD4q2zBKYClOsQIM051cvpCJs+b8OkAJEYESov/l28+R/FoXU0GkCoY5Ls
OiScK51Gm9uuKXYsCaRwe8HymfHF2gt92Y56AeMleOMza9g3h+xLpYwmXuQqIcQAvsZ9Z/HPD9yx
A+5nDSa+DMFhXxbRCTCD0g3Ex4sQnMlwjy2Ef70gd7L2UIePg38UhTWQz5qZxYGW8n4UyhZm6j/d
bqIr3nAZDvwdBIhSAeaeob1/X0lnR5ZXhChHgATHq3cfflRtgzZZSej9Tb+ch0SzDUkB7yVKCOB6
WoJ5Qqhi4J3dhR6IC53C1neTme1qT9l4nKV+1x4D/m1nmJNXPIIx9OAjS7PZoNyAIlXqGajp//sD
c/E9ixsgzXWgG8D66dXVa6d/og5IGAjVwHD1oZensTaxeSqIzFbftZu0pAMzZ3ZSkNu5/x03Ds/F
ZyzuBN2INC4SMS0pSFoNNEIb0qPMgYN9JyVOrKxYu6rfYhUUFFig7TJrCuHZf3lWqywEhosNkRcy
SAolVHhrcjKOBIyv4JqfMjQNF5Z8GCwkHP6Me94MS8LQ6E8394d9VYT5z4cgvQvCRqRf/sY9Z1uu
19JRCtU+8ozhWVRILj30AcRWo4GEm+SA5KenrD0B/mJ3FltQQQgF3mhU/sFyuZhrYQDeaDDGCDRV
rmaXAyDfdqXtYtmOHod8Ixm2XAKpDMmJ78DOSKi7eA8xfWUNrpLr89DPP2M+jWdD56Dc1QfqFHlS
8NULNS3QL+rXh+zogxpr2LfFi1iYBVSlAOLllLf7E3/jrgROcO6hBsc0amwLfzlUIZgLAi32EvVN
B7mpD6pRwSfJJ4M+VwQ1t7xY5Vy5iuvQlwDXAgCniAztFbgEOjhlkaTl4GWEIUEChlNaE5WKVndU
6fSOf/356/gxmuCbpRN5q0hiQnkE+ZMCfQwTopWfv/o1E50oGoo3LTHMHg8javII7veBWSBRBtoi
KLjcn6tlshVPZR1PddQ9kZhSQal8uVBTYSRtixZYryteIi4gUANWwpWDcOV6ZxuI8Gf8Njh/lniz
NAy7wGfd4LVaQXpQ/SUAOd4fhrAEtWnzQJDb4w0ADCWMY7HobcP1qRGGozfST2/fmRv6XpnTb5AP
bJD1FOmvgbxF5DPDDL7LFjnYuQn+dvT10sPLASyahGw/X7a/oblhvs1yJc+PjxIxd25HP/5kZNfb
MlHJEakhPGBTupmbah4EB7+tzD8d/frTWglE4lLa0z/qQQaAR8Ifvztbwf9LK/tZJwPVSbJNyQOS
bMoBKXrHlZy33vzIyclNidXS+3NydQwWM7II4fSKRyfqGGBGnKl+UTiT/z3k2Jo8GC22Rr6SD5Dm
Cb7wPJfmlnVJrmN9K2swt/c+PZ6aCXllZOt9f26dJ8/0DtvKwl+utdt9Oe5P5bxvzPvj/atSe+8L
Fm+rLBrirBfwBepnY1auSrefB/vHto+WacHnk2erI45KHGJtrAeXvm5ci5Aj2RHny9Tp2pa85RHO
NuRS31IdZTnQJnxNQkrrXaOrRJ4r67tkBu9CNYqNHgYaSCGgXwGX3J/2h/utthYwezk2/Xay6r18
SKNH4Al5M3+H+PX9Ob+OyRervnD0ta6DUbrER7DiyKM5F73O4gy3IojRobobfnP+ngHtD0hhgN4f
lI6THEjSteBubbIXIWre+X6Qy/gM+zXHofbeD4zwdJ8QD9wf9IXg8FHsgXfbfmpw/7uOddw57vOb
ROn+9IgT+L22/Nc3MQi4QfyNcgMSy0AZi5ee1e86Yywi0PhlIvpjtnV9qllulp9R/gYOblbHZsa7
oI/IR6/3KV+j274G9JsAiGDEa8LVSzHN2T1C8nBm30bnIahQF2dD47S4V7gp9d45aICZzTbY5yb3
kB4GM9eJAqkw0OObglNt9C0mqHHAf+rDWZpgSTZL+0/sNad8re3/xhyJeFUgTgNDK5qM/6ZUz8OE
kstrIQ9rL8oZmpiBt/ZwGSWmX/i8Y4h+Y4lKUDrCODQW+Mua33IuGlsw2GYPiZamZjrmoZ3rYmTl
xpg5fc04j9fUwJoifg0tcn1T4ltl8KnP6VVkqxY7fRDlSWNiXHsF+2glyPBmz/GwBg++dqKzEazU
THuq4qlyuWlKzQjLzoARdc7avgCWPYHCRCfqGrMUoObX1zLqC9gTqoTG13l/XNoamMhKqeKGF0Q1
YMhI0aI3QcgCWtxyGwhfgdzFv6dwSHkKERgAGDmu+RlHCJE6gCb5UOccs9yterBrmhGkSj6rvBQe
xpGL/rA0UWel0t7A01gaWjstEI73BvMPE1J9r1XeF2B06hWQWMhjWpzS3i+7nZ9GzOk5MRgcoZ3y
lxDsWgqN1XCAToGfos9GgQ6fM07YSsQfGCdsU6VL38qu10GZLFUD0Lu93HyXQ6y/VqwMpW0BntKW
gucPbLailk6vfFnXNZikyoyNhasUNZhsCNjP+PhPKGl+AIif7kP9CB2mdT/ZTFZyto1aIxvtKNF7
EfjYto1/jS2nIJaTpKoxY6WbEEhEI5hZ1KCZxoqMiRSBZ6RIZLC0qKFammkdxcqDzHSWbWsjBx5O
KCJQqvlSC9YgVUknn45TjObLpKsl3upmgSkqlYmeOeKkttEGn4LuGy5gzXcTYPOgSVlmKUVxF/ze
KY+OOF3DDwZViNq8Md0fcKaVJlL3cs+B/DoD/8IWkNjhqUyTCqBuphRumKpNZ3aFUD8OGR+8TXHW
/KrkTOQpAwOrJ8aJ0aCJCfw6pSYapRPzPONIOspNbwpjp5gKS0AAFBR1DLb1Qk/AVdf21c8AZijB
VDRWpSbEhErcT9IYx/YYSYmPpx+vbIsmE39KqFNwTi7nHMrPOQfCC6YPk51r83IPUqspRE+zJgRP
FtcEDhQDshdf4wFHahulSYma8Kqj5ZVgmECj1BOpUYKBlGyixbldSoHgpfXM5dxXSXHI8zB9xv/F
UhIAiRzZWVX4DZnGtHpkfiTE+wnidRhYETZO1Be+QBnHi+NGK41m3w/8OGuGC8FPorKI20oM/ITb
qGrE2mZAn8RkZLzyHbNKg9REz1LDEjkplUg18NJjJYFhgYad4g+bFgK7LanKmhdMQ07C3yzT29+G
1AGUFHN1AzSvMgBSw3K9eeVqoQPLnDph0YKgaSGDrYoVAPP61GVWWoBS1VTlzkC2Wk6qU5KIGg9d
DwOs6VxWR5JZGWrQkbaLfMCD+rZ87AdJfFfqUnbikA//KIBLguiiGhWniENBoAqr8zdlrGochgjL
Yhdyw0JT0sAzDLY9oR13PTSCOU8DRlb3ag74NUvII4ZMhjLJIkVFpvsa+sp4GXxefewxlY8t3xhO
ipUaKSikh+8OdHpQ24qQKqcCP6EmF7FGep3kKD5lHEioA0UNfSIOBnJabRdgDpiPvUa0oVXf+KzX
sKoQy/sBRiLHW6kCDWAQR/ABDW7BhEgNMEXo4m9qqPb44IIC10VhpESrUwbs0NAnr0KbNAlFzrr6
NeTDsBW4bIxAeaGE+1wLjdIq9C4w6IxZ2/QxaP1JD1hOALFgH88yTQHaORg5X3wQmx6MR1me6xCa
9LPQ4iHWhEueKZw3xgLyD+DgLE9FoWSt2+liiolKIm6WXxGz77TpS3CMtC2+MZrUVKeN8l8Uncd2
3TgQRL+I5zAT3JIvSbKsZMthw+MwZgTACAL8+rnazCxky++RCN1V1VUyaDGBaEPyTLWP/89KhNgX
xB0TnEjF/ADOjAntWhbL5G8yVzsOBnuT833TVKJHrObga8YEozuBQqS/52yl9DsWTcpF47f9F9VK
+2vcp74pReui5Ba7TkyPQ95CS2bdiAvSjkvFxxrjUMjDdb73KgZRil6lHFprOCTqfGSHH906RjV/
byT+ZMx+VX5yjoKpbj+hgV1wzHEV9A0t4V7sftQHmMs73oHZ8z09B0HnEjJq8p1WOT7WsfRx4Pue
BquO8dHetCny2fn5Wdk6xKquXcTL1inKzK6vtzuVNt17I6fMu2abkt9yFXnzncgXfT18u41XfL10
UHTV4fWXQctcPDZN3nYvRILU4clbJNbHcDH7g93q7gMiYpqrmId0eFyOSafXw3rrWz723mdQ4X54
27GGwU3K33SAWDD+SK2JaibtOPm/w0nvroiCY/29bFm+nkEJ2l8WZeqb090SFaERyQt2mutUCpXN
X451gBiJRpskJYPFESNMmfTNVVA3Huch3wCV29pu8i6OqwWjFlGP6uq1Q2qKrp70l7mHe78F6eal
1yVx1ZMNuG3KtDd8aS+W2W+7qKl/OpLJrKUcGDN485MZwiKOqml8tMsoHseUXBwOouxje+sh7Mtd
TOt2Cvekdg9kjTXkzfoBGTKLi5Q6q3rN4dMrPn0ZsD7HMkXExGPsugH7O0smL8UGeUwEnSbHg2wm
7OvjORZ4WodrPZZBCJBcNtG8/EALnb3qdm9+0LbtHZd0gIdskrd2/rRQEGy3Xnr2pUen2V2m1qcM
GpJcQ+wczjv7/kaeAiZNO77ZjQjZ3r1I7sJ6HcnaCTs/f2da5PAKURNcckrUvJlCeOvxs058HkLF
g8bQy9vjX5EZvahUGAAQnTfK8NIooNyiCvzK3iXTTHQFDGHbUqRvrn4Dic/7k9wWjNZMg3kNJ5JO
h/va9XX2YtqcVTRKP1tLM/qGI+JDoH3iOE/QOflZoxjYY3GXVb6M76JOfUy4F+uhkh7qtbvG6xir
s1/P9T+b9HY8yy7JntAUfYAnUbb3p2H3hrVY0n1ig7YIxk4VeOh88nYdbiQDZ55Pkm/Ev3Ld6gnJ
Q+hR1th5btZ73oX/5KWdqx6WYJPNjQgCr77aKjfp1QR6/ZK1QnWlqcbFv0yp7KeHum29B6+qx7+q
S4ZXlxhSXdZmQFmQ1uPWnvN63TGPmnS83OVHHMtP2nMfBgm1whgCJwDQTx2FJrjgz21ehng19ZuO
+ml+EuPS1F+SdQ2/ylULTJGhz5aHdA2dOYrZ4Q7EoN3kt+9qtT6AblzBNFF9cNysdnI70SgUqqVb
jxVtxzpu3zTu0v8OM4wKn5E43G8IYdu6oHbPg0u1TgP1HmUoYh4ZmYZGWafmsvVBSxwKXpFnnU1i
ZPp43ZNbHWKh+XqoPGxOYpwU7Vq/BcNbZaugPvmuwtvbz/R+qv1qiD9lJju600GcXn09mlkjAsU1
L7+jp6EPDmxv1C+vzrP6rWIPycLzUIad9k3sPlVWTw1FsSCy3b3pXpvws+JT6ZPJbPRtZXX8DKs0
GC/VwX/2Zq3li27pMoscRe/3KPBsU0bM1LwuXn38SVZfNGcCwOSLhDy810bQrph26N/qKunwidyk
/xpZAQ/8cd9SWg6h+Aum0PyE63LuVVa9qC9K1hOBktucNBe/UcdYNlvQ4Kc+6rorW2WmptDe4j8S
3WT/xIMRotjbZcoJdGor9HbpzDucucSigti2mJ+GtfzbYEE/XaTe5n9y0NXXKTPBcp44GocyahNB
yK1gZA/Caa7bcyWzqCnMIWF6nTKYUs2Rv5Rtl9WfOwRHAR4EU/jMHZIORS+c+qGdc6ZYcmPqm2t3
9pHtD7zWZc1TLsTeNjktyGDcf8GadS9BXx3M+63yT86p9hGjZzgYCc/jjqfKyL+FKkm5/71UbUwX
RO4xb5cGYxc/OuQ57LgNxrXJXzabyffRBtW1VyGkjpcn1/7wxbca++ZPxlPmhUywqiqHuCJdKjJz
8DNvfMCbZps6XscqYkwok7i/EceV8UL1ljbXrPan9dxMm1X34eaP5twmpHoV1j8wIYHqj+PTEq/z
/plHRA3eihlkfcC2C8JpGr37OqE3Pie2n96rcAMHbwSlfnEMuNYXXmMZqVvWUNjzavs8O/ezbujw
JsyKKEaquD0lm/b1iYbmUJTvB1wRmDqDXEPWjE3pdVk+/ef2jGceLXWDsWLXyu5qunxZOba4fh5p
wfR8nbtE3iX13Pa3yDNxeAr9eVxeMuSZko3JnTVc49oz3YmRb8xesiEaSuVveL6YGDTFrz8qjTAa
KM98S0RgSaJ4JgodCHIYuTvT75tSybdo7Wg6xngn5NUT3YREZjX7Z2+bc1nsad8n0ACo7ZD8GzuX
TpNVV+h6PM4JJzXJwDOcO8kriaLU20kWKNIw2h7qhKFrSacBwhXv+lO4tTKnsgrE/dRuFrFkita2
OIQ3HkXv5xa+sc2+12GLzdOi3Ib21jps4JNY5U820vFYDFOdwk1tSZ8W8SJ70gWHD4tHyBH3p6qz
wceuNB+6U7OmRjPwMaoX3ffeX19sGTBbbiSeees8qBIzM9xuDetJU6W2mFslc/yyDPsqzvEyZ0sx
ebWti1mG2aPX5ElbuhiupGBuG4pkWlsq0R0l+78Z9gYriNjEDxM/Ix3NJMMTY2Z07jLq5X8m3PvP
Qd/U6izGmS3ZpUq05UDVVJdD20cZxuFZwhhFp/hMSWzcs+833XzxQw4aTpQp+8LKa97M3gjgOr+p
vVOQD5gBDyqcn6zV9XweDoaS8THiAfA79P4s69jvzvXUt3RQRhDFcoT9UPrpqPYy3Tf1eUvhF+qg
w0WTwu2oaWWtwVfa7D6hj4wjfFujoXvFhz0Famoph33dE/4mP5IlyDPzJ/KA2A2knMUBD0uGY/9f
J+eApOWk5hhsjMjdOU+P5o/bluN1bffYnaIKlIO/0nUPPNkZU9Qg1Z9lQuPKU8+8NxcO8a9AR9o/
+3OXMmoZ9FF6CpEd1EVAuto7p7WVp77u+vVWZY1LT4LG7ocYqtgnECyVT7I9bHrOvaH54WhWQYa2
ZE2KaaQcwvp1EE/M5ipMCQbHqRvOXpu/7skW6Wvc9g1efWnib+d9S1oC2TiCbxIyFXH9rIegCGNR
/wji2Kh7mgkdUBJuQJet8OhW0VYeuN9Xw6TPmQvq4FxHaX8b985l530fmj/TYOSzBpJubuHUR9Nt
kss0vo15PXBZb/6iy90odCTDJGVN0JGa24tojjU+Cd1Lc7cGcv6Oya7gZlwS3HylHI/y4wrNivjw
R7pgomObspbxGNyOwU79lfDYNboEDfWuaDFSLTW+MQeXRxQQSewFwVNad5zcVvnL0xwGmuK690L2
PfFC2J9pL2w+6TmYt4dk3ugVmRKEIkEjm1Prg+Hf0n2tXLn3s/04KUMGZccmxmG3WWU0FilLELTd
dhWPK4xHc1oaG4tybukDTsDD7/w6e2XeBtSpqZPt2yG0tuU6zZpmzIOtfJKev4DCrEBSRW4Z8LiP
ksC2VFTrLE4kL2SMdbESwjKY4zog8IDRhCLLOszvazrniRNqCdVD2oWVf9L+PnyOcpmPBc0Rp93h
qzgq96iOuzLKaiTv/VLr7Fzpo8dmRaoJiSZJFQFHXxsRi971x5vaNbWk+phrKVxUeVO5DCk0AiA7
3L2gPfnPP7T345iSNbikVNcrl2YfRyTrMuBeqHRb86exqfMKvL/Pnsa53nOQQhsoqsuer0HsDqYk
eq5DcRuiRP7Mg+l4D73QMfRhPPsvlIell4m2AHfrGHtjUbnqNZ88Vvwe9tx/WVRzjW+ICr55nTD0
F0kPBJYDW03sZOUuo+CILnI8cDj1DkYtL/TTI/qwIV7Sxw2PL8yz3ZCRKBG2nLEbGeHiPHQekRKN
y7al3Dvri7KrsAApG5uuP6JF4avWdPUcF7TXgD3Nvh2/xL5Ff5WLUtAblYRvZnIL3mQLtRH+mDGb
WWeNjvAi1z13aB7JP6ZPc1WmHxU+AOEsOcCXOvpQZOhNlesaMBAw5APn2N7SPFXSeR59l8kY8gl7
/VTtThxn4duxPpFGEUVPga3sWvYcB/8NY5/7hYl9/ahnFQEPtnr5FgbJgL+of6yPQky6PTkNRFO0
DTagj3nfp80tzcwSXEK3R+Gl8wyUcNNLxSYLqshcoHt27EiSD/u3Ppz9+uSZIOpuhrP9OU+6wTuF
bYpraeRlWVtOR6Lbp8R5XfuwR52qiyUIMFGZd+JwyDoSbVy6aVv/RM0ajKdk9KU45yGa0HIMZCsw
Y4zD34JZV97N0U8GR+85Ds9HVC9zaeZw/yZMZj5L8k25BfBi38qwnuaf3ublVK/LlmD7rAYSIFXT
kQO0B2P6fU8+YEiLGPJO557e70btN1M5uiDSZ09tyS3Pqs6dJJMBQaFqGdyyjQbknOeDbK/KSSkK
2J+cs7T2xOdp9UjMmRqqKl0Yy9FwIpAuYkTUcWF7Dnxmq+fhdZL9AGy86zS7dis2kGVHYSUK44Sd
Qfx1ZC/O91tN8gBbogxk7QMwS8jVS04yEFwifVlDPmDOUNuUeP0JPad0pZub+GGJp2y+1fVHazH1
li1WcUWgdwfPRDKXyXktg8lm02lTof3Zsco0odZDT9E7ihbcM2/G027C7t7bUumhl/EiQBgeIi7f
PTcgZVY8PhAbApRjwUo/48RNEHZO13abCRlfyDS0/g7+LfWntdl8PkKyoSnARwKHnkO3f0QjOANr
578D6vTuFOCeSMGkmPuklJk0yYhMXK7kvFG1gRSt4l/Q5rh2e9os/jUcM67WzqH2P+Hj4asbhYjU
ZcAa/WN4XVQFLm6ya+airvm+RXP1i4rMNWXT2ZY4yHEaw+WmbUD2dzb50rvvAjXtl8PwvwIyCRpO
RNsUYvADNvVheSOAhdzmshMCfzFfErWkb/0U9Pd7PaRMGo/xlBBnyJjse21sP754g6kDv9gPvw0L
0eWEhdgeDfVkrXOwVltFSiuoSgm+EiWFP2hznOa+wgM1AyH+7lpLhaR1t7/Wqay+J82R/Jmq7lDf
e0WZ+bxwhSRfQi5td3dUfdA88yktYVL+knC1YVUXPvhJFVY/dz0fvDA1jZ+CcZemVPlQ65L9ZfA3
i7KJfBfMQn7MzE6xGGIlvky7YGKg8o2kOPFtpd7c2O8ca1Jiy0pp5Gqxl8OqJf4JYkmB4StfxPpp
j+2i7+pw1QFeVzqd1NvgvIB3MZq0feq7rvNOCWUub3rW7esw6BYhFt2S+TuobhXg4xAGtPnoPGT6
aY4U2TJVc/jyUlWNl5fcezsGI5tJ6u1+7bws5MBWjXfyqFb3exxCgq+A4+vjlNHAXXuqCPKtZtMl
j+7Y59/1IGbHTLiK18/R4GOUEDVOAl7TLdJ651pA1POb5J3sjZlua2rtQK57Zs29gbDimP6wmKBy
C7ZHucxufF9cOrQgDzplghcAnuHPZYxvg918eVuNRqJceJtqSMUNd3B4GXkef3LcBI0krgkNwSYH
L20znv+Dipf0+E70PpYfQiYwQ0F0fHwygrvLum9ohmA40uwBxG5ZzhXBze5U9+IjZxVQlYAaMnmC
sl9NOr7ONEnDuRUcpCfSXKrpgqlyXV2ZEYm+xhllCs9NtN6pXQf3syEDkyJyG6vKnA90ZASS7mbo
7tZ8idWDDcSWnpqOfLVT2q+y/bYfnIl3XUV9UwHyuaAJwMCjNfkv8lMfZd0RpHdrHa9pketI/GDS
N/guvWV0f9u1zqo/QHU2e+F+jehCnPpQJ86SKqkJiCCKtc4gsNqBMlYB1VDbN95tiWMN0jU3+lPQ
VWBbMAIIFp0FHZvj/LhxVM1+eeTkUPybjT7kg5c0cr80Y6aeiL+e2scqdbtPCdPD2MT1FsBvNHM4
lO00quO1pxx59zrqvNKl6fAFOh1Cp+w97bz7vM2N+DYOIZ5I00FJcWCRNdy5g/dTjsKX46lefJ1d
U7nr5CnfgxZXkbFffgdtlKLNdfvQFyMBUOlN4If7lO1LlxZuWYNz2pFRW4WtCs9jReV3jrQ8Hqz2
57Soq7xLiphEwL9h0/vZo9HTxncYwcOoVVOblpw7S4N3uJnn10SHFqZDS59Ry66n5q17GYNMWyEB
OlfR0JGEzFcYJY+7cBLdl+bDHPk8eClC0M0Q0zBt2r0aiuz2DnEDKIPiikyLcdQ0Rk3lh+88UvFM
o2Ef+3VPf5qcV1bouDHXrD0qUWSpXH4cSb5GhUwGKq9mSqOatZBNyPXHdgUn3ef0JQDOlMAGacb8
xzQJW4AFONzw99T70oO8ewV6zopTX2FaD7dX00XnoyPnADIjnvk0mrmUjKuabTSF7pxxaH/Z3ah+
zaB4z51ZKcc8f9ZlTMjhXTsAQZ1HR8NXBv3KZ2rjYZ7InTP+PyWDaC3icQq+D42nf9Vh723FaKx8
jamz4tNG723PSzjPLzs+JORAkbP2bRsUFdsoVHI+GjeR9vdRZ0JjpP17kx705jJtYHzSsKne+wGP
+VZ94PUr/ffZIn9oKWmnbj811rT7yfRDStxrHM9vOXQ0UNXaOjSF4CmqXJox/+4aNJZ3hKnrzwfj
hG91a2DxqmAi1afajXsavBkkOnCN+VVXGVV/0w5IOAIAtPtFdX162QPV3VXL7iDVoIZwqwDR5D3S
z7NGvTi/wQQl1DWdTJ8dUMA7d0T0B8UPBJGAGIdlq474i9dxydM4beN7xIPEQ1xytRfeLDHzT1Qb
/kq3RXxehmmEyAimqS89sRqO2iic39fcr16CGCcGsR75Fyeq3ofhMZgYB+0M3j9sA8CdbYP5hQG3
pDtzPFKcyLpOvm3h3rTXKcMuvIkTnxgX6KhPdlcEN3m9I3zV5iskjY47M5cpheCdzWOpiwOS5m+d
QYUUYKDya1oHCjwM7PAVUwi1nxkCWPKy187H4C5olqhMBmppWglT8aYbF91nmL91xWRb86fxFROV
3M3gtUGyT/uNUtLEYPWw2iVz8xLubIxtdxmXyn+eqsnPit0Cd5VCW97vFvv7ep1HYl5I72Y6yO6h
hFE2g/3am6r7t4/5pMparRlkUremX5SndIRZW6TfIf7JMs53WuFSLYPQV751+Llu4hZGfG/zaxdR
OEBFVIxAy7Z9nacjXO6mfmVRxWTkaHpF/N/Y5E7fxqkjZphoj/6tmZZDEs2YW3VONuyiSj9y4s/R
RYygbbLaX9EK9M+Sj/m01cnOilg+yA16Y+LovVV/Ah+o/zrTLHSQFG+/1ik6HmUfguQIl97L4GOK
xax58hY1TcLshhrSf8oeYX423ZaqNxvBuLEG3Xi3rSyrmWmFb7QYH8i5yVCbmVrph2lrhgXcLVwo
i/zwrhlclZ2XKHFo0tK++ZUPdn0h0YyvutI0uwswpa1Ku0f2lxcrpS5um8fvCCYofkSdtOmJ6tJL
EAlsy/0eOsw1dy7wCTSyJXell24fLx2V71vWRMf0A/HpRvLJDHsur5GHmraUmTddPFvP08O25HDN
aeQ+Vlk3mQNcIWziG7RF2ECY+1LebaMhocqmlgSIZvWO8NYNufzWsdViANs5iX4Dya7BV8Zro/kH
JWaN0GLHzweImb95dH1nSw7u4Ac4vEqvq11a/zzofeUBzjb16Kb4p8H0M2Rm2xbg4YAYek2efZO1
VIVtNU73yUFBewqJkfyRKsjxU8UZ5Z/V0McIJyD4EZXThLQ32rNqL4Xdq/xyHCseTXEPSnXNu2CY
mDRzE1hFtuv/RA4PBQDXre8ZvZlgtac8SIOEsS/ZEOufQQgpkYkfDDbl2+4F9xMl/nyJ5AYWXshu
Ul9VDVfzR/Dj7GFsfa8t55F0yjNJX2KDlahldDoIHfPawsGAZKf54Bd+4kyL84exWjoCpIDROU+q
7Dlxafxvm5xfnVcRjAFMfpv9FMQkAEn4mw8pDCF/SZPO229dw8QIwmj6UmRNPmbIbokNeYzzqkEO
yMD0lnOyWw5Z64FSXhhUTpczyw5wAMo6RlF3OMVovfHYqMp58jnSfds+LYkGIk0BUdBCxAht7ilf
Y6zCWl1h3drGiIkqrlxZDkncqjKaQ0cBO4nkzQ/yg9Ci0dFRIubovcdBZtNOz5c3IGqR3w+XqN+Z
l3cx6iPIz0zB2G0i+NqHwQfdMeC2c2fdXmWFFiYNOLfzZC2HJqcH2ijsReFlIKV7DtVbgsqL3+xj
uxbduK0Qk3Zd6hN+JcJ9DfuZG1/IffXOqKjG7n5u/U4UzdHAjhmEFOnZpDSvJQdqtjEvVbvohIM6
re7mOqlPvQwj+1TvSwDRO0PTHWcvXLrjvI3SNc92rlP8jRaIqOckQgLYcJ6abHveAdX2k0r00dzr
0cj+aU79xr+aeAj3u3zeQe3l0vneM+oq29zadMgzuk6rHsWi6xVbbS833VdwvN7Q74yzfo1m1/oO
4ice2y9BlfT5ndAZ3Ms2eEnCEwZt/lY3YzBdVSCB6vPD379EdGlp0QQzKU12aJbhZF2+u2te6QwY
r/OYQ9feaP8iGwMVI3g2MxcEf2SnAVpG+tL3h1gulYNz1bHbf5vI27ZL4FVKn5QWzpbeMRPYsMca
qZ7jc8Gz0OQ9y8Zs9c1g5cr9pPbKPiDBW4kiEBC0ZZMYUAkfJAoAU+4qL7eP0L6S+mNnIkmGTMzJ
9QCYFes8jq+1bADsuWj34xz0CRMUU5t/yIv8PXXXfhLrD5qd+iWzNbRImLVLWC7IGSYAEIy4zmuv
zOMM3X9cpDfVNXYKFBbfO5OtzOq1o6guvGQ0cWqABCZva6zX07iPOkdcER75BZVaNX3KO/J6C2KF
9u7cWs1ikmtk0ZfNk7bfB0SLJI7N4WLeD76lflkqRHrnLZFR82o2SPTvtfAIjO/QNOpzEuiBmtsO
0jzNDBA8TgT7rN+C8DAjzkvpxG4zXL5lNbXYyNbBgqntWONSmhcVgWLtm5QQNWUVM2iAcTYcL9hW
c1SPTukY1ijLemYfbZOqO1STNr5XC4LbM7h1ay/jljMVasbcBhcqVJGewXIUwwa88urOtfX85MFl
6ZtjsKV723IwrXdfjE14r7h6mr+bysT6EDgGmIuOjDZ7c3uffgp0tjbXurLyKFXjAvxKU/Qoj5Ud
mNZGX4lr1XYcgHSNJw7abriF9qvnZ9FCdkOm889r7ontRzxG3BxeXO/h/UGdg/VrFc9zOfNl5elY
9w5WEt3IhkPUEHBr9VUmPuGzlOXXzUIz3oZhzXsg05RqrlwX9s8VQnjZikiGcXDB0LJz5ylKqpxV
tmboMpIlbu6V2FmVOzIre520n6r/gsk/WhRbEXK3dcxzCTW2aOt9FXEvk3O3eVV3Raxh+5OXmGB8
4lQenkcZcA3qIBv354Gvl9/UbIfqXRHzZ159nN756FxX1WO/V5S3Vpr6T+Axof0p6DNO5hSo2nuA
RCSwYAD2xa5hbILu727TkPiHRUfzubY6hkQFjq/uuhZ8AOHGYSGmOLjtcD7sPgTkVolk/eLB7Kwf
7A20H/WmQJkIVl01dxs5in8AJHblFWhvIndSs6vSwkDlDXcbhACkci7n8OKp3NsviZ9gxu7CTtT3
qafX8JqQzvslU1WLkU/Px74mtgmZ3GHpfMOWbrHnjfnzAbKEa1sXQDLguyhfaDbokjcGrjJv3E4Q
5OjyPbOmXB85lzUatTn8UJQs2Xrz9ObND2xz9AzikHH/Ww30Y4ULpyA577kJ01NstgS0KAjHFAM1
q7qHVGfmIZ86WkC3ehg0rfERWyL0ugAMm1jv9uK5Ht1IlOg4LsMlwUGVW5Jr1R8dbcFcUUtPPWTs
VaNCtoWk6JkL34jVO6Gvw/56q0IkeC3YD2wGOi1mbXIY0HOnprT70evV/6niyUwgD3N1nJBf5HMx
71n2A6I4JvFI6OCN/gi3Izd1MUdft0ztZ7gTuV+tgvG561T0sZdX37L3O2lT2KvUck3PcTqVUz/P
5Boevr/SuDELfu/VXsgiOBIw7jDpO8Ld44/+at7CyCFfUYG4U4wCuJt36A5mVtYUZF6cRB8VxEIv
yiB2kp9UhXqCNnAQGBNtR01s4bgs/6QmAa1Ouy49SyiWl0OnYDbkpvsMBFfZ8c7JwczRRB/6EuVw
otepWuzX3WsY9c+1Wl7B9cenXExtRQu0uLcWa4/92k5qPi4Dzf2BqHCK/lNd2CQFYA+VTRtELoY5
PVI4xnQPEBnlYv2XeIuLb3W6BXx53D96MCLX4uCRJd4vuJS1RXw3pq+Lg3Art7ybZVmpFWHZXPvm
EbcMgw8LFUpwC1ye41q4OkfUol2bb36bhz/ozsbPRiL3LrY99/vSIDwObnOwJX+9MO5GJOSpnEuf
VOb6BP26MF2YddMjdse1LUXTofVx8AdfM/SA+pY5pEK/Z1DvDYVgxrJFSi7be2CKeMIDUxq/2KwW
iMtq1vwZ6di+UgGGLLh+nnzQhSW1/2VmOAikIxHUu6y1QVxhiSQ/rgjK/E+G3dOfVJ7slLC8Cwio
JKJ4nZc2vGIFmqMQUEKGZxWBsJ02hLvcM3Hk2lvl61kDP/Sruird4gLIdmXGOkvXDkhHNP7dEQmP
ezOLBoNxg0gefD9HrjiPRJJwF3BpITSwTX1Jt06EpQkpOthgixrPqx+iSrQpPC4t1oeMMA03y5Ca
Rr4EubAHjgyPigVeGUfDQ23k29siO/O5QTSuAOSoILDF6vDEmEGY9zOlcXfz8jwYH2HS8y85MoDh
nMWbh2R+kWlSbt5wRHcdqlR7D4HAbvAOxNVn2e7UAns0KeSsHbBQmbb1RODcmNmvIqU/KoE5yTTd
0wEqv1/yuT3PqYyD0j+MD9knt+l17ohhLJJMqB97mowoa52p0lu4CT7zbJfP0dqL/xLdeW8oc7Jn
U81IDsYF0d89Hwb8y3bhMJRjuhuE55PA1Yk2wP1ZsylR3+08+mORKRcuRZ92dfIMZxE1WOpJT4aw
LXUchHcDVB3LDo45QJCP2vg8+0tyfG0E+G0BAtViTr1G+J328bgNl/9JO6/ltpUtDT8RqhoNNMIt
MxVIKliydYOSHJBTI+Pp56PnxqY1Up0zN7u8TzCI0N1r/Wk1zqwOJm/HX5ZKx/XNWVLzCjKeZ8t8
ruNmaRVleB8kmoo+58u6gi/h27cUPeWmiJvmIWJcD/NfJjjFbduG4L1TI4KvTljM3oYSdA5WeVAB
zemGFb505yIVt4VrTTtrbkIkt1NbUGrHLfgyd54aX1131nSeaYx9ph8sO3hpIYR253ESCr0Gn/C0
VSJvkPvrdHwwDLudlr0H5PFStJamX6lqovhItDVMcvjZiYEy0ukuD6YCqZejmUThVjhMNpYp9XiV
s8U9Qsd437VC5LjPvKZ7qZFSRKta2awuicx42MXazTFLu83U35UMLGLIVDQ10bNrD9Gw4dkWbIOt
ZTz1Te066yRkH17WWavGq6EMA+0i8bCtmwFjR48mS1uYHWPl+gtQhLnfuGngO5s+TsszLJP6L25l
em9FJ8cKMXBhPRq5br7atcFURMYxTcm6cIJuWnbx7N01VZpEyCRpijeZk5gGVvaQtCl0HBUsbeGl
VnBAlxk3q7b3CC2j7FD1A6SKQ9peSSG6dAeHcHlRVeDa7ZSLl87uo1PSRBaDtKwJqDHLaNcO0p8Z
R1yF8YgoZjBqcsaL1pOrs+mjBsEY9ZMcClkvkYkEjwMjsip0sHEcciSwka3pjPPr3G09DjU7BIWm
rsKLAZycPReian9QP6fjbZlqMBt36DtvbWhZRvuYt/CzVVWavtgCZwiYFDvPqu8G0ApLa45Qv2Jm
7apRYdSunagJ01deYIRCmw61W42Y4cnB5TTOV45lp68Vx+NRDGJ8QYqbqqU3K2RMtdmrZjk3wnnt
RqtWm5adM6YxdGrji5me/XIw0JzSRRn405uFk+GYVkjO3rRORmPfII4WK2R7cX2dkDA4P8whjOYy
dhJQBche8OA1fpo824MmB80PyiBbbFrPGeVVOo5FdTRMrdnXxnmwFr01wJIorS0TwYPJOPrrdlJN
sEIn2Dkk5bS9fa+q0SbgI2ET2M2cC4zhCIcYSV4l+2ir52ZIN5Hd1NlONWHuXvUc0cYejBgelGmi
0PGOabfmitMxEptQKmjykGYMzMML2/u48enWhbLrpyGqnGlROR7Er4l06sHx29hccRhmxKdKDO4o
LCJY0Tb3ajb32akO1cRobsopbfcblNgmvzqYUMczj2NEZzdbbBpw4n2xrbVR2jd8jm64Hlv6+GVo
AoQvarwW9pZ9cO6WOU5aY+cLEzFfiziMx5tWjNwWg/FCnEP9kOlWd3d+k1n2uhxE8OY0CE/iTGXB
aiiC6Ec42oG1CFsrjm9HdzIAZHBnRTeScOQ3kA3/rS9dWuB0FMq7z+j2BYoThG3pNoU1Q2kMYdg9
BFihUGREeUP5qdTIWpzdQGyauJ2i/aBQAbNPiWhYCW3V0yYbGi+4ESKgKJaDJ6sTg1Ii5nTr5izj
Sxy38V5sg16BjzSbnoeyTc2taWp0715Q+eZN78ywP2MxT9ZtYKOD2ZiunCk0iOzr3Wpd4LWoO4Q+
GTo3ULBiPFfh8aQqdA2lWYEH2Mol5xFyjisZaI2L3LeNW9MElg1ZvabCkAwfXT3mMI/FJgcQmJd1
E0j2Bj9Pf8R8b9HSg3SunrRyY6IE8EPQdohksF7d1GowA/nWgIWNqeANGRZNNIM8U4UNQ6/fKniw
n/5kFxgJJeGG98Y4FWG0qAwvA8CoJv2YJq3wKb8NaZTXrUhTNqcsrJ41zjdoo16U3+Zq7B+1mDrr
3h9DxkFBWxZfpc47e9nn7SAWisGizlemC1RIR2PkvAsZjTmf3jzUgIgJZZRcDqOavI3lEYaBT8ed
y804NeO1tDWNDzq1OToOYFQmzXIMNtORRFx+t6sZyLj1ypZR3Ng3rHzdDN78NEW+d8oxKmkqZZm4
twKgMmc8cNCGN72MEm+NjCtOb22hi/ButIrZ0hROfpwjZaCwmlBQlqN3N6Fx7r/AjJvfGgE3tCbH
w8jWUYvYhQ06cjliQRaGRVh0ZIcUpooeSZxL+11vIrOG4BnH/GgF8my4wXg30PoxL2MdZAbnRZBF
yXeYdQGwh2qg80+OJjDuIfMIjVzyDXKyoK/2vrVNkj+mLuwOVpo8B5ClczU3Teo7fEdB1MolStj2
phxc+tamtPMDAuizvXps5LCQ5qS+aVfM+Qn+k7ppJGw5XLlmk7+AWFmcX7CQiH86VWKdMIHceydh
jq6aYwfTRHFWOIvYHLwbBAmQbFnnNsijaL8yCOc49TmRK8j/QPHf/gL4DcO9A35UbmIHrRL1Bkp7
9q/WrFeYP838NjCzyFzH1LqoYLysRxWZCSsfjiG1Yrwf3GTutkIU+iWp6OBXzmxNPR2/2ccLN4nq
n6ManZdI1BUbRGEmy6T30lMZDN5XEy/Ii2skGiViiON5Zbpeo1ZFV+IR1WaZvuihM8zrWJkYJdCy
x/1ahn6zT4dWMeEWsZy6sdoh7r4mWnXBgsXrMtcDGlWvXCdG4tzZBvLfyrdI5U+KzIILrxmtTkFd
6oWDK4GkpyDEk4bkH0GkH0wjb8jtgvFs2piiBY+eSqtPW1UvsYC3gvJc6WlVNbk5fOsaC2CQOelj
uPPsysY46p9dd9BIlPJLA/IowgQ55RJvnKfvlO6tW3CKtgNdzdrvxei5GG4UGChAEz6a+SeV0vg0
QrN1m7CqKEQ3oYuAtljQRQ0r6UQZSW90drTddjp2OL4CRlA0dVnIVRBpfBaFHeUPpe9EFdqR3NHL
tk9qovvN3igRbATFHeZNPjZf9uKKEj3wVsKoowemHNjG9SxzU6+SsQumQ+NEOVWvrnx75QPvhxRf
DnsViwJ1h9Zm+8w4rcZZdi5cX0BcTQ83543PQdxFw/M8zsDQWjpxh7br/JkOYWr/BKjhPST4L4Od
6LqaqptlzVsaZ0suoQ0Vb9LumSxiI81aubVtkLcxnKGNYD4XSXVoYddtfPhMFPWxuJ5iH3u7zGP7
sQ7rmhmOnkSJ44RhA5IWGkbHUKKue4TyLRDlZJgQQP7jIFi5Ug/XjIhJAER5kkf68vTotAGeIjCo
Ml8qRLPdmmHLAtNlc3ZKK0NA5sbYPe0FhKa8BhXpXvrU7IfF2CfTbU67F3P0BcG4LfqzZhP+WdyN
gody6Fu4ij2EWl8RFNgU31HPVzToShUHHmAygs8hboUAiS29Mf20hGHobROHEbpGTBLlrE+N0VXZ
KsxKen3D50esla29V8vq8BsAgiJDz23ZUYSHBNAyvXPG981yyGt0CWdt52DkNI7CKwQeXlSCSwBN
/9lxfeetEEnJv4NnP7eZEDc0sPG8LOGbnsKAYnlpD3OJd6AL0rsGF5u58JAtgu8Cyy3Qk4OscCgh
+q0AmL+z+9bhBik9nkFeyWhtxjgYzYWyson1HvrEgVMnde5tPIv2FMbGdIqkWYgV5HReb53cH3/l
NZaURaJamEOP5vQLDEb1BQ8Sx5RnZanamQ0y/GsNZ/k9TwNsC3Nq9WodOVF6T7RqT7NfW91BVRD0
ZyFAB93R1PmDPepMrklKQzoZzmOCa70bsOQVgmwXp1Iubb9pBUXBFhxX/i17sIH6K1ASvQ+kely9
2AiSSMHB5tMkrzGSSBSLfBH5lWkb9bDSSvk4R0JmLtwJQQd+suvC01fsXf0vkgfs+oYWq4u2da6K
55FJaAqBV1I2j0lll8YmLjLvEINMcrbGghfLjaCq6wWgCHECFiKEKrGh8mhQW/vaxBRZ43fKRntY
5wUY5tOcq/A0jFB6N4Cc4j4VXqavE98Bz26tyooPg9sofR0U1lmZ3flmtM5G6nacSOn8HQsxzBEd
DiUNDSCUMxRx+M1rqJr4XwTql+WC6C4MkeE28Pj/ZMBgqA53eh48f1lkMjgSMBV36370m7vBGE1r
r+CJza+BDqxHu02a19k2hxqdUldFCzuraFaRKviti3QiT41o0aU+swhdF7XPXotMzNfYYUrvDn/1
9GAVKVKIManx3p9Lsvaqqdxo5DVm+Pywe8CjjVniGauk0jUKyniwgrUUOYcFQqpgB0nQf2llYT0D
uiTMDurahHD1xvG8ZRiF+mX2PAuVdy8mscD1Eb/q2W+/+UVqsABHGz/KiPr0h6RCgkBsQHCW6KPH
/nkw0g4Sr2NX3MD5WPZNY450xJiK2psM9yseOT9kO6J9T1f+VI72IvRyNNM9EETJmTBDDnaWLbBN
kJDpbGxBhX/nD4Pvn1xsQ8j83CG8N8AL++PoDD4BDRZNTQHebqC4xdEZEE1lFMhpclyq7VLUpbZ2
thUhQkvpJtzVBKXnL2s7bB6LVPUY6Dp8QnC+brDubUvY+7opK8iayNXfKm00zbbPM8ysUddlK1PH
jsPuHRQ18nxmClJuiW9VPwuY6KIqgVoTK9+ZIL1nH5vO12ASqmH9jHO+7BNJB9fZMtoNGZvFFX74
AIF7nBrDV6qdnOglaK74kCKdaX/SwBUEaWQBAUEL0NHM5VyPpkOFjeBpkC3q2aKlllhYUg71w2T7
NoK+GVEpP9dT2RM1aRfvyffqf6QRDqUFUqWa/aFyrW+qMKZDKiY+wjIuq3TT1131ZUzG/MGNsxkw
Yqinl47D+kePQMU5O6W6UxHFRrUip3uSyPsFsl7XG9WDCiZEhEp71nMWVeetYHKDfInrrsh4H5R6
y6FCXLmI65Y0ndZGELby+Z3uYmIvelIETqC10nH41AZRGj9YKLlg/tlXs4dajtGXNPfGCbFi253A
hXXFpzjjpulC4fU7qCAgeBW2udoIE7/uogJ6/OlO1JmrxpqTQzsFWHSxnDVoXfDGPWbk0AWIdCXx
LYwbnXDZTHH20s6Vh+NyMNCrcjS+Cpa3XqEiLV5ckHcSqDAj9ivcHOQYFINwl5DTwzMpcZONGTFJ
jmT2+wzg84Qhti0l5i2qiOgZHRKSelXNCRGr5Hc84/Hq9YaY4rDeBuidQpTiTVq/zpzj1GAitR7o
ML1omVsF4n4RN/oO1ckYX6FYCvmPnWEs9g4BM+XNnOXdrp615iuBTIr5dm0HJTSUwDPp/bwCt2n7
QzqX9ouWqE4XLvOPCdLVAyC34ePoQUrkoJcCFG4ebdrz71g98nabB9r8RXhHLdcj85+YDAQ7z+TM
Pjy/jU7GSOwJNps7uD0xK9wiVQW1W1eytJZuWk1EqHMDxsHVc/kENCbPnN9QPLPpFoeRmkAsQWg9
qqUm7vTCtaP4OztAZy5whY3+zURqBVSxTPwrkGLs/mhh8/TeJhag5zZLcEDdtR5lop8Ot66NLost
ryJJNK4pqRZxmrHh9JlqnC892WzRK76VMNoWTp/cIJyyfJBF0o34aFFlVECV4w5Ypa53TdQRqaAS
5JNLRybM1Zps4crlXLkD5gBV+D/O2qrbHv5AbOfGGxQFez3p6zOK/BpLBjciTnCtL6mSPqj5OETe
sTSHpr6Hp8JklnvnbAMjTk19yKyiTdedW6ivbRJOBA9TnR0DOCdqeSRPXytzwtXSy2KGLjfiqWDM
8USL7PdpD/ZfhlkBZnRWbYC/8yGwFGo8jqLX1PtuPZmHopnDI+k9yU1nOhixF2xwOn3I8e35B8cd
CpMqrU2wfi+FLQxTHEhioY3YlEmtAg9Vb6eatzlnJp9egdsil13knu0O44aZr73R3aHHN2vz5E0d
BqutGck4x9SDITAP7/2JiIX62rMQBdMp0m9Z4drBUq9cHCrYw+M9E/08g9nNyswM6lQd1a9O5cyC
DhC90yqN+wpneuG4wSYOGKFTrEotJdGkiUf1TQpUL4pfVRPWaDLhq4fh1ih9239ApD57a1kOA5WX
iMlRsMrWDRadZU4/LQJcyqs5oOCAXLCr4nGIg7y6itgJ1apjAsWLT4CTODUw+We7Npu898Po8yE8
SXfy4Ww8mfqkVI5x1u1TI3fnbWENzIA+Z4kAuQxhHr7Ok6Pz/VQNkbVrQTvDW38gAPSK5D/2TNnM
Ub4aROKODy1rmmHEhes4mDOIRHiqO5nM142XquAWixGGK0mDio0LNhQZhMnqb+UCKR6+rEXB6lLU
rXhI1iAf2rgHPMG7M6ZQt1cGMZvjQpABw+qZCSkgyyhDlhO2/sRfC4neL+i8hzPEVzMTc8gLxHC+
aZ4I8k2R1nejOeMl9iEIUFwkX1SvnVeJi4bzohr8e7OaC4YaS8DOCWoRt1CWJ1Q2nDsFjbgfqEXq
BtPJDpTdH6GmOMNYkfaXxvIYwxmyxg+90fckHvC6/StDaf/7GNXhW8oDmNcRwnAB0ACys+6003zP
o4HycbBjIFA3hz8KrIG/Mw7mAeucLedv1RwawU6mlaF30HfjU1+4w6ZwHNls2yYY+0MxamJXPPQE
D70PxIdsAivwbgwqbKdEAA18K25KAmrPF3iYS07Y68hF+oNskt2B1KAkWEN0692cz229Ltu6vJ+m
3+edZY5fagsSDhF9BIuJg6ZwlhHXdZfR4JsjGLlKMZvUnT3ugjKNnkkdiekauty/wc9K5MlgZ+U6
s03lLlBaoFKNFWL0BdBtV+7Y3iv2LLsn/WeOojvALlMvaNsB6hpBB3YGrkxr3WDFfIDCh5q26sw4
TlEEZKvDHO960Pvdr2FwWtpTFlC1TtBT0KqDFJfAgxjTDiEe0YDkh9Ls9iMYyrU3t4imR+a0M0SV
DB953VmVh8w6bNBOCKjZmgWVj8k6sqqGWwuDdr6RLjAo7nQd9MuhAZUmXsScaUgaIohPmbbGeOs1
XnT2adW1uJE9xgKoAwPcrtJjP65ETse1pP8VaCemBC2WWzY4SsKepAUYuWQRNtIqVzINh58I6On9
AgSnBGVGbmdvy8YNcZJwXm9L4kXnNQlh6j6qCU1YnbO87sTgQXF3QUDjhD6P7yxD7/alDWobsthv
mpVrgzUjnRP6jgSYGDyLsAZ94xI29jSVwxgcSibPPnti0qtUyq7/NllQ3uDok59Q98LXs77hafHL
EgqKvlH3/gJaRxRLokJJeDEToMg1mhM0rhYZAwguaM1MLJtaPVfntmcVKLKC+cVOle99ew6+aOFi
e4a4VQ9uJaYV3vL+WPc628wIXUN09E77Axc/2h0MIuDvZPXRbMzAvmJNFy+O5M34Z8MyPOkCBDLF
so6H21wb2JzI7kCHjIYQzQTu0mqGaJe5zp7TfMiCay/LjBGNdyZWeeKQF+CbHn/2K0XU2aCG+bam
af9eYjPAq24MyX00ayXx0uGOWaBA7ix4SrTFm8SE4ec785vrUpiBZPqJr4v7yg7BUQpRNL8Ks6/e
SqBhfoEuPJp0EIPprVe5dteeX4/HHGhrWMRFYPk/HWFAIVlw89vQTH1GOE1m+0CKhFNhHfdyuqK2
KnKUArV1NdoaDqUpVBTuS6fx5pUPBVWtvU4yW8dDdX9tnpOG1lMZ9Uc21j5dQzShQjPZDozteXqb
dajybhqucQJgmBiIIDH3dYxFzKepRgcomuatY+/vbjqY0eBUNkas6FNmuRKQAdkCZSfxcZgNIyPZ
OXmHFyy23egVx0CCIrjxh/YYhaPT8HpGpF5J0zmbtsKVeyTsXQ63og9GCBMMLXG6Qcfg8eEOKc5A
ExPw9xgM+NXHc3FCN4Tam4Kid8kJ8rE88mdZ3rpYG4w9XUsvsQe3ZbauYaFKIiEw0gBKxGjUFgG1
lLH0mTOWbnRG48TKimEFl7G2DLlyssALrtjlSPNUlnEWERGwRxxNPw/dCUE+YeZ8+JVHpkk4o/hr
lyq2O+sYNkaBhAVDcTxwqEV4M/TSZLPO78GAZiyajB9Tm6H1w3LnqxR/ImRbZ21m8jnt62mAdDsj
wZKnw/G7ojWdo2Wcme2PoautU26TbZ0t/Q6U53Zi2CBZVIUjArbMcGrra0Q2uf3VJFECElgZxnAH
RBXpJ9SSUYi1HRWBvUqQu6CGkdCDYIMEqxRPsds73zM2GtQfFhyFO/c2fM/gEACJpM3NVoNGho4a
HOJ1k1dpG+yzwendLWE9utn6AwULByIaDn8pEp1WaJ0dn1TNUSfdVVnkmJKjXlu34xiK0Aeljkzr
bS5sfSML0P2vLoIu89QiPcRFdD7i75FKZ96Nj1cS9KIyDLLSZy6zrfHdGl9Nu+lLZvrytz1kLnj/
zq81ZD7uF4n8Dpd4aucrGYT1XWu0hdx3YAseGUxSPiQyDomDF5Liuk4HlD3G2RFZm2Errgw0Nul+
xLQdbtiQEQa02qTN9HVL2EDuetELHebYbMnO7E69dOtmHQ9O16NTbo1wj7c4FMuqLydMXbgQTOPa
A70ntivwo+AuSCv5PamMsN5XXl15SNN92hAsvs4Le0pLwlALW0eeU+j1KWiDa3mwZw2amPprOXMC
Vvjo8ii9iqJEtC+eoOAGHMAJvy7jqbYOini6aFcmSBGYUkF+1EKB5DElOEvC9JmoliE8i3SVuC/r
piqPDAJmzoS27KY5NX6N3m3mnYk9RqGQol0ayqof7a5y4Ki7BtSjH5J4XOVNZOcncPNxvLIcdD9G
bzlYAVy7DHCzdb1NqTiq4Zbk6fmH7fUqRpfbJm+fJOG+F6eJrJshCUJy/sqLhNW0z00P6VN7i3C4
ix9klq9zRHhcEHWTWMxG+BjO2aYrzb23a5dL3tQnEczmexGlnkRfJJgQwqiQi59QO4VbjT4/gdF2
E5nX4ZookRXCkNt8z9SKZbj5dMTAOcX278xlCZAl1TnX28KueJGKanBbfeaG3e2Q1dO614xB0Wiw
IIQHZgxiJEBV4bOtpWPdbQzH/VbgWduLPpLHEI9C8Eke8T8zJEzpIydl6L0ryFG9jDNXHXk6UVl2
t/Af637aJflPP/xKUNcnL/vfvOHzdUh852GT/uNdPOl5MDuJOam79e7G9rFcTuPevVXGul265mNc
3OqVFW5zAhmWJSMdj/ln41needN/Xf8iXBgEJJKkLOBBfaWlrlrGmqo1fr7ph7odNmjLd1AnkbmJ
/E8esPnunYNi+ozIltz75Z27MfP4RNsxhKVazt1hJjeDbicUWzIIfE5KVWEp+EXfCe68rs6a43Y/
Wb/kYGyqMv3kk//3OYDACXF+3edx07/Hwf8RIKxbfJ492WW30DvHsN7Aod0m9f3Hb/vdi5hMcOD7
dh3z8qOCpLXGDAfDrWnnd4j5rq3uPrEf/ouL0KvCA1Caycv542kRWq1jB/0tkbZPvmP+xL1+50XW
J0nZl/fCsqAGwQ/o+gCLyrtYr47hN8JTFWlK8bM276X7xas/ucTlF8IlTIG6xDFNRdFoXgxeM6ve
Z7y4TI4IUat2rfGTOjud7ZBXfPzILhf75YUuPkVqaNV6lGXHpLpr0/s0+CX9N90dP77KO0/sr9u5
WGoxgwvmTJvJsdFvMv7h+cf5s0ldnz2xi9RnFaUZZCVPLLOXTXe0OLymNQpwR3+yb3x2LxdvvzLG
IBpjKzm68ZdAHQL7h11+Muzhs5dy/gl/rEjC2Ebb73lcQ3BS4YGXIpL7qfkPV8vlq7+Y8RL1Fi4r
wVXIElxmZknez1fbufv/vfnza/vjVmKMAhRfKjlaeE9S4ycxgjgvP/m8zo/8zwP0f++EytIyhWTl
XNwJAoHKqISTHM9pZAuYsyvR4sT9+E7efSkebLziUHSQuf19J3RyCJqZinKMqqNHpmxC6KgZ/9BD
9cmF/jkezrcjFRuM5YKkWNbFanH7whTRlGbHuL0B3oibG3z26xgB4Vx9mxSwHUQXOZmbWR4D92tK
zLeVe8sRaiZCfOkTB/bxrV8mql/+oIu1NbazTUQvPyia5TojBi1WEq43XGmjwlPHRJXnjy/43rP+
8wlcrDHmYAROAyp07P2tfC1ImMw9iM1Pn/T5nV1+OH9e52KhzW4NalqH2TElxzRHtIzVDnkQsW/+
llg9H+9lOm5czA8f39/vL/Lywp7lcupZJjrvyy+281JTYAzJjn5hHHFOIqk7EbKHFYAAP+MhvXff
aBX7m/zKucmJbQIH/2zYyHvP2LO980gDij3buXjGiRWpbkK8d6xWUbeODAaqYO1XxWe3ej5B/rlV
ZToSi4FivM/FM55ML0B12GbHur0H812QmpbRpZnfgoV7Z28I1kLLly0/ecCXgz1cyfgmyhlHUGA5
0rnYElI0XhqEaTpJJjYJGtmGWAimNCf9vTM8muU1yGACYtO5W0++jXV2Or8LFDATMWHVDqRxo/r8
k1/1zxl18aMuNsM2jqeR6Lfp1OG8nMbHmCQEn4ixDvjCLDcfP4J/NsXzxaitLQJ2fMkAjb/3q4oU
UJUHPAE3vAf6WWj98z+/gMPff54PRRDTZacEZonGSFXTaYDGsyyiuo1vH1/hd5nz17fDPfx5iYt7
MPpRebTm04l6aOF4N5H9g3s+2Ol6IL4bXnxPBkhf+5+8p//junRirqsowPyLtQHoSwZi0U+ntDj0
1TdiEVfG2bfnHw2POKS3sSN28rMRb/8sSG6Wx+gyJpBpJ5Swf7+wBi9LDak/nwxCpdscbwRrEunK
rR19sibfuxLzsU26TeZkMD3k7yt5dRDoIazFyQ4l3b1eBsme/HCUUp+Msf7sQpfP0S/G1A4zceqI
FziQ92uAV5Kgy8LN9u3ke6uPP5h3r+dKAPrfzYx3cUZPTEmgIx7FSTbpImsffOonAvLrfP/xdf45
EKVzxghsKR0+fSkvXpUKESchfBE44N1jq9JtWz+GtSZayYafkae+FA8fX1H+u3dwSZfaBlSCpuNy
Q8sxtzf2MImTW5KvmtnGWxM43pd8huvJyf26VrZVXjXwdld2M5s/gPtqEumhPcmMbQ55Aqc1mxiE
F0GY5Ndji8ydFDd1RZTIomurlxbLC95s1e56kikWLdzH0hiMQ+6pZE+2Z/QNj3n0yUp770Fa2GAI
xuKLl+riS0RNU+JAkeJkDg/FtyRlH1zO/arVh+qTT/GdNU1vS1YkOAvboXk5jRX4zyibymd5kR6e
Vuamcpx1PF9Z3risiNcZMekMM/FO87T++N39++rO2wiDzT02SZfC7u/lVjapZHjHOJ9cx9gQf0D8
h7Hp86sIAVtjvXx8sd8TEf/eM/++2sUjxedvcvL180l/R5nefpt/mA/iyt8km2Bl7+W+D0lCXPiv
+U342D1WV3rz8Q/4PfPmnx8gab/pW5Vyfk+Z+6Pktw2ye1CjzqfhKry3lwiJ7YVxUPfOat5WT4f4
lDPg1d83u+QWSdYnF/+n2pDcvW15zBVX/EOed4g/Lp6Si4RE2J1PYUN6E+aq68hhMkOSfzVzyF/y
nsmIa99KrNKYxlatNX/9b36BD9DKdy0tQIK/f8EoFXJ4gkdOTWOwuPQTuO0+GFdDovY41V/wSSPG
d7x00VHXfnzx9740Kh7mbyvznM56sS91cTgnDbT/ySqaR++qcZd+UTzk8y+v2v6/rvT7K/zjOUfQ
7jhXnN/fdLmwMc1DyF/lc7Y3BixOXvH08fX+3dnPsBG1OkCn4ni8eK+Fhe7JT0Nx4g6vOifYEAZN
KER17/WfXOndjQL4F8MvhzGH/8WlAJ2j2RY5e9KxdkqcH9+T5pHhcAluNyOoFnUm1nXpfrY/vXuH
f1z24rshY9DKU81lDbfZ6H4bt3ppONVtlgSPQSARla+jsLkNK01W9IqYr84YrmI/XVeg8/qzGeTn
qvxyEXPagFC6inQ25+JLGmXZl+S0ilMxZPHW78dfDB0aMMuTEPDxm33vm6UDUsI3GWekLr+kXBYK
OSv3bUPApTNBzTuUk9XwRWFf/vhSv6HMy7v681oXaNesx6q2s1ScBtVh+GK2zBL+eWcbxRdUFYdB
WsYyscebudZ3sFrX+Ww/5Nl8kxBntSRpOlk3OWpoRcz+wvWJ6ypMCzeXOIbERUdzexfGJjmGhp5X
JQgi4RYQM4H5I/LUVqJvXNYyWDv9gCpbNp9s/Oa/Bb/rcog6iH0l6Kd/cXNuncToTzVFiVQkG1vt
oUu7Z6HmZJlnBcOerOKNSOR9WdsvkIO3sRddZbqUWIitHcLs+ZOz/d3fY3ECAJYySdi/KMYoPUHA
g06cWmqJxaBkskRca39ylXeWq0eBoDyEDLR7YJV/77dV5zN1KzXMU7kg2fVq2JbDOjkiCE7qDal3
H39B/y7Svy920cxqTPyGZYXy5GkMFJW8yd3DzKA1pNti9/Gl3r8xRgc48EKWkP7FhmCRBWlVOHpO
GEMGZ5Os3JfoQBIXXvkv4391Y8rypRQUz764uDEU0XPcgUizMuhHiVOMSFBFaYAX5+Pb+ndj4QlS
wrKT+zBelxUfqULZ7ExcaO4aAltkPW9bRlttw9IKP6nS372UI2DOfRJTHHkuPv84owxzyquOBuik
IcB/4RmLl2E8FN+d2Pn+8U39u4dxU+d2AK2f9IV3+aoIplZ+yJUKFBloNpZZf+WcyPdkmln2CTVg
ngu4vzcxLuaT1uw7DH1kuf99W2lmpw2DSySqiYpQYGR37hfGS+1s97F1X3JUBHH8hAGSyNVdisXT
ij6Z0f7vwkYr6tCFsF3/D2nf1dw4znT9i1jFHG7BoCxLtuQwNyxH5pz5679D71u7EsQSvt1nbqZq
XOMmgEYndJ+j44mQ0pXUxwhh0YEqRB/Qy44QJ7FSPlH/g6Igi9NkhDICmjcpKUA3E/A03YkHBPU8
WmNkNBSKqSk+3j+6uRt9KYby9nKJWXzwN4uHLIYRXHPBEbCuaAa7L0W4jUuxZ1MIgxVB7+k33rwa
c84FGt0hlL4HNEdy0akGomqaLKP4Gx1LRE5AsY4m7+N9wXN34FIutYtDjvq7pA3iwcMDrpzIG61b
Cnnt3JciiDM6eSmG2kVJzaVuTATxkGYANdBdycrARmZXJar/U1soOD3qdoUsqNwDzjtYA3sy2UVa
FGwHoBMwvmYSRl0Q8NYbsgzfA7egUrdRrlNM/HeedhjQuoNaAzJfAOwQr9QkGyDEjX1/8dN9o8QZ
GnJzA+4HJ0uLc/GMokYy8P/a8I8EXHHUykyvP4o5NLbGaI/XbPyiYtzBW6EGj1l7RdZVlPeQZlwb
AczStJhji7RDUAhLLiXjUywdukHYRuGjrq4NlSFv5oQBViEbCAUlJLLgbr0WKLlhj6bKzjiIQmMX
AP+ogmMRrQDlDjS6khQt2k6asywJpoahXxgPxi7P5LXoUtYxkzlZPsSlkwpeWHMDMzR6KA/+MWne
FeMBM6tEDhcCeuKi3mzapd8DgBFbDp4DLjmigXEcdhrGpoAFVQA3rFETMFN+GUph3T/+uZ3RdGQl
hgQ6UeS8lO5nGJ1GK4/gHiLM3KCXiq8QP67Rmd6iM94HvyoKQ5g2flWdgMXZfNOtMjkCwIILU6aN
eIpmbG9HqUbrrecdu0Z8zstVHpl146DACBz8ndb0tgFs1pID/pQxLrJkpwQHgVt6QcW4cjNOCQ0c
COKRnCFkQRJ+fToYv8GUlBB5RwxNWpLyzI+oqpRP2aeI3o0dOnj5zDMBs2N1+ZvmMdzvbRXpWjjl
6PNUqVvAZnjHKNWdYgDQOfAWDPkPYN/NHG1/gsui/p20/frOY7MBty/BP/GGrFK3IRh4tMUqkncE
ehMmDwO0tQFJ0lgCL4X1TjNz06fgAtcOrYWyRr/TgMFrHLRB847qDriScrBK+73WGSRWIzsr3jid
cdFY8qilySHYVEDW5h3zZnqMArBMum1A1Ydxfgsoovcvz21ZU0LjCXqNUKxBvo0o91pv0MwnqoBA
CY/jsPeWsbwavJ0c/rQ4wCg8NTJe2YGMnzuD6u3jDiVkU+g/QwuwTJwpcguD21TAQ3YBoVrknFl0
C4wK+oA0j8OAlWjcnPn1p0pUPgNSRSD0R014zJ79Nxy4fii+izOQ4lbxGt1oZxe96oztuYm0KJGU
le/AHAv+wi48Vt2bBF7v5vv+9t94Sur3UzYVuHJapbr4/XILvBG9MDEpXATvbfP27+Xooooqrwr/
KNEhq96WdTqMQ3isuxe5rPZ6DpOUqMMx8DqOcU43sTjWpMu4Lwgc4Zd56pjSQulqLnKxJi1JF3yf
xUAfLZADj3m2rIamXWHwkxFl3eZqEtqBEG3AHMAao0R/rcb8gMQU2HHjrjHBZmJ3C2jnCsMPAbNt
7eZ6QhKKq9KUUKNAQ4fFiYJJxaD1+B0q1la/4vaY/nX4ZcDwareacS2GcmqDoflJyIHzuln3VrRE
86rIym9vlXsSYeBRA10VU/x0vWdGoCU8Jwf8rl6hOm1heolU1qd3MNdAm9p+/VsNvBJGvwyhXgnm
vBHbFi19yzDFrbC6L+BW7a4FUFc1nuKjgf89l84G6swW7QOMMxFvLdC1DOq6FrwBdKTO53faEwZD
Eky1YADnsd9i+17ch8B0sbLOCg4oeu+7T+Pokm6FIRRH2zaMS3bjcX+18O+z06Xrs6tB/lskXcjv
KtvAu4JhGuvA0hjrvU2aKCmTBl2EfB3GaypgjEJDrM4GYJ2jW/InEQlqWYz1zN+qf9ZDOT1gniVN
G2I9GEDbhBZnakdxyVksMbN24kLndepaAb0Y48YpTrCy0c1joSAIO5G+twuWOgqsE6IsEoAxACPc
QpJ7NJaNPV1iDJgco3O+MfbiSjILR3wB+5dhSQynxboJVDQGGntAqImQLJq+mW8k22PvI2t1lO0Y
izYqMNDF70bHcJJ+KX0g/DbTjUwEE0ilpro3DsBqNRrLY65vXi1R0URAhmZWRC3XalmkoRwofjyp
ZWO769gSV4WFPhIH7E8Mq3KbXExX4EIWZVZE0QUVIbgadtMhDna01JaulS79pWRnVmzft2Gz9uVC
GGVfUkWXxmlyard6XLI85PR/ryJmaiGUxShRtCoktALsWmhiYCfQ+87qbRN5uRW83F/H/DVTVQ3d
IygC4CXs+oQAiJNwXFrw6CGPloBssfNNdMh3rhky7AZTEmWiZA5g9L4ESdMFq4hrAQBsna5dk3Wr
mJIoEyUA55gvpjV1druqSGAjHrTkbbnIGA2us7bwYvMoG5WDlib2hnyyUb0lm5O71NYY7vpft462
UGkzZLqCBQEYcdWvQqsmwo8JRK/H/1EbKIMEQBBDCCUsqHQA5EAqYuwjUzDBL8VYEmvnKKvUgPY+
dSOsqIFXjDE0ghjQrI88Y0Gzxu+fA6IfVtycayTVwHp6a3K+4gqP+CbL8sxYcXQFImAXYOTwlk2d
Dlr18TyKCWcI8c0QQoZt8h+u6ZUM6mDGUAYFmf6r0gAaskhNSLbiViyvO7NfV2KoY8kNMGBh0GQ6
FnD3mjycH+goGGd/+/yGRruLDVMpr+ABBCEYA3B4FwTz+2a9BdOoFcJWB0AexzBJbOoskdKtTb0S
STkHsHTJsthgYdKDepzsKmemAJEnjcVb6x+WXZjze3gONpDdoOaBrjFqHwWAA4ZZq01+r1/lb/mm
xy3S3gMLvH2Mpd1W+6bd/EcW3W3dgX1Uy+tfWcm+BWjzYwdrVKEcARqxrfjkPghm9iWSeM1v3Eem
sZ3MNuWtrsRTOwuSvhLDkb/iJ7MeW2gf/b3NhQNaBtNHnscwUtNvvJGIZkd0amJ/0RqMn1/EuqKg
CjEw+rC5AcGA+Sa3ZdKbIH03AW/MsPCzuopsFX2hKCAqskI5+rpC+b2uImGXJJiy9icM/KOCFOx1
7I6Kt66So4gOJekEklzSYeZb41TWemcSzClh/vsTJt2+WK/gF0EEmFkB7kw0Y8vYpx+YsO7e3CXe
VU19z21dM/vgeYbc3xFCep8v5VIOe+wVDpgYkFvZ3ANAxUsrsHRz3HZ7+NWt+ByYCdCzwVtnuQ/1
O0CprIr1gDfjJvBwZqjIe/EUelMNAfgL9h69nsitFbD7Wv4peAweJysLsiUn2YK2DaRj/mO6L0lk
sQzV7NW6EE+7D66KUXAD+ejO3yoPtbUrt/K63gZLxxH2C9DzvoPQ7WeE6qULho7P3SrFUGWMeGK4
AX9TZ650mcgPFc782NjKstr58PnucjIjIhE37DzhtyZ3c9oXEimTxavt4ElBLewArgemYrsztadu
MYU06bIyBxuJJQo2gK3a9KtuMSWy7nI0DWC5f4JaERPwDjs/EmdCYbS6/L0NCuUpQi7AcPGIbTCW
yoN+xOv+sVmPDghgEGyBqD79qD5BRr/ITVBaIKEvkFgwTmIm0r/6BMq+dW4QAhwNn9BbsQVaAivb
uQdxNZrhMt2BmtrkTqyAYi6VuZJJGR2ka5XKgSEbx5DnJFpKv4k2huYttKt0T8aSscZpG++cPd1p
oJWS0kl6Kez+SBsfcXkPJctNw2IKYp0nZVJqsMUnMY+FSbhO2b4yOROgsCbQUToLbNorxroYt0ih
EoESaCzuOK2rs6e83kWQkaxbLC85uLAX3n9KQq9OjsoIkGdpZRJOJ4fLMqWh/bYytcd0OVjoTWdF
0UxFoULPiRpG5lwop79trWQPLqPf0+ssgBGtc5ZDYG0nZZT6egKM12AiGjiidoUxNRCxWbUFsCpb
XLlLF0aAOyoIsXNTg/KAJRy1LuapzjqFC6NAWSrdA45BqeJUwcn7WxcCzJTZPkzGSraAem1Wh8kO
GBbHLOZJk6+9c1Po0FUFaSFon3C++tFdF3uYQhskm3vvpbbQJo1df0CZ7wEtb0sDxLKkXcfPammN
JtjqW6KtGyvex3twt/7HGuCl7qmUpQJRum4oLZQhs58ru0KN87BQjjxhucXZ6BZdw4agYt4DYTWl
5Jiyj8Im6oSduhs/tV+LAb5iG/QgS2Yhdy7Yu5RFaXjJNZ1aAf7ktwwoPPVOt2hXrTXZ/3TpHWqi
LeL95BZDXGhgxpD7JmRS6dvz/meplMoDPLwByQHEN2sAYZooHMPphayGVtYiKY0OVckNgPIOO2Ui
cjfTh+A4mUUwGDz8p0zoYkNplwpbLwBqHrLw6o66antyrXbynjg+kcj/LdlDmyVGFtAii+YySitj
KUaBaRD+uq3hVt8BNx72Aoe3anEfdMe37x/ZbNSGkFEFHoMMUEuVOrOk07wkBafjDryJP70lPkv1
6lRYwqLYcoMNvKVlvsscf5ch0eQWCitmnTtMWCdAQ2gikPnoDW4G4CAloFLbGbgZOjQUfa8mwLIs
ROms7GTOcV/Koja3aHQ+rgE+tRsWyNh3htk/1iRd/3/kQdM9oy/CpSQqJAEqYF/JIValPQAt/r09
acsQDlXf1j/le7ovHBmPAK45PN4/zNu2jWko72I3qeQHdgaouS1WCF7QY7ZvEZMqG9cqf7S1Z0rf
PKmBNMKQOXuC6KObuqLA6Ekbedd1hahUGhF+jiPtQ7b2bJziAnPS/Oa/GBjjQhZ1ggIgZIJirKEt
y+kxNPiuVmhoZwSxcx7zUgh1eK2ilEIERMLfOz+ZToT1CwUB3v2NY4mhzkopq24ig5n2LULtvV0D
Dp6gi5txwWf9z+VypjjlIiEuh1zEg3Ur4mG3faiO0sazM1Sq2oX8EjDm5VlLoiLIWuxEbQR/9+8b
Mli1KwtUydB21gkx10T51AA+TsdzvAifOsX7nj2Z5d50ibArXu4f01x9HDNW/+g35VMj0GRmgodF
lRaGbfaB7eN5wV8iePsfFYKyxFk6AmlpUm7g9W+nmtRk97EolhmcTuHGOF0siPKfWSZU6kQmCS89
+bRoKb8P+ylJBZqiBWh9a8wWxtf/tosalZtKrSvUlQ+h05Mrj8JMYo5rQPiZLsMe/Y6BUcsDVAsv
oVStgxeA7pnWEkAgx/Ig4pmw20dLNDNsJeuzRhdAZ2E2/P2Mi2YXT0+edTyytnYmALqSTR1hBWTN
BIMR4m7zmh9EO9qMBKDcZmtCsGICvtZOnHjB2tvJUtxbMXWgtVZIudhjxeMWz74AzEXxHgw42+TQ
71UEmdKJcZgzNbbLZdKVngrIdqISY5ka2QmWt8mdh9XBzvfV4bz8YuzpjE25kkWZ/HBE/7McYnGN
DbpYJGzRNiTNUmFcvrk46EoOZfWNvg8AyIs1vQI9/I03ObQFjKvVNxp9ydub6ABuE7x+UFdWq5o8
c3rCb5OPqqHTn27zrIKoFo2+wGbKzT4pynMURwvGgc34aFFA95KMaQVMu8nTN1z4gAB9P4I0VNOV
/+vZJdrlm3o/vdIzmyvm1/OPLMoJAOJbAs7yJMv8LcH6BNjXU2Q3lZ7wJmsZHDPJmlNI9KpOjdIG
+v14an1NMJRNI5TiLlQrjEDaHP+mJT+qxgSdmBMk8miNRdekNMGqXW9kkzRRIoSyuJMXLTJ5vGKi
uLZ6RHesLTqoNVo8XDjj8OaMyqVManFKJIMCJoZM4cE9Jo/Nc7ribck6gTHJLO30Od4np3ov2d3y
vuC5g7yUSx0kUpGMA9WQuAPMKBgbnEr5vi9gLlzFXNA/u0m5cVDGeJocQQIHMMYJEFmz3HzDu+Bm
yey03Vftosw/mpRb5cqLXlgl2H9Z/edz9uXyGyj3DgRNIa0xYbDjTXcdbT4i27P53eSfgN4JM9pZ
eMYA4ya6TVg3f66X5mr9lLtoxQZ8cq0k7sAVa0f7diVtBYw0t6QlMQGI8GCpjmSXJszdibH1LKWi
fIYs5CKGCCZP9bH7ADItOT0uFgc8DPSLp46wXqHmXkcuV/prfS8MUJJBkUAug9TLVBej9VGQhz+x
tQImCpyjCs9cTvn0piNf/+sm/37ahWi/BjS1MGCTweaEd1qOjKuH0+IwVUHeQaCE4u2RVTZg6NRv
of5CpFyKWo/n08ncdhAZOkAWRbWdlUHcAjoBiBRoGxMGAEaNJBrpUCu5AERRyqQ/oJIIt63z4DwE
5Pu7tEsbXE3vnvnD0JvJDdKxxqVIyk1KNYDQAw+7ibdatFdk6wJlnnpdPqrL3GS+aM2aoIsFUuYW
jGh14xdYoO+jIu3sTt7v1RBf+U9lzVm5dX91LHHTzy/OTZQ5LUgCiFOijIz8Xs5ChoRfb35v/yij
arQhaCfc/9NG2ZTtwM5MnNd0A+Jlaf6AiIghc/aqY4rVAN+ajOECysJxKLEAN0AVd+mrB2LC1spf
0HZbSDbYg+/vH+UdMRqFBmkFwC/A3UB/Bz2MJhVC18WjkJ556aiCVTwLnR6vI+Hpvhg6Vvs/OYo4
tQtg2vPmpaJTOVn1lPSscJtYshrFSQSUVERHXnEggtNk4GYDs/ldxJRyA14sQETv0dOUmMXSKBk5
L52L3nwM5cTSBox64EBKz2G+a6GmjYOBgYhzQMcEI65sEovLGSPZ04ldKNGNSOpEJbcHz5qGfZaU
rRA69RAR8GAlRACT3f2tpnTnRhLloUQRML9GKqZnBzwHZwE+8gFkgMv7QubPc8INQpMCRhnpEnnH
x7kQ5XJ6fkYjVfjgoysCmHPguDDXQEol4GRZdssnsyNCysoWqcj4rwVeiKa20uA0z4s1nN7Gcppv
3xrRAJc6I9HbVQrgcNP8iXfZR5fbnhNVJmN3aUiTG+nU9qpN10VpjYWXn5WdBxiOTkhzMqVn9NkY
jV06x44cp6e3JUuyPKdC6GNEywJG+iWVsuOBxPng/A6Scyx9goCsB52AWvgkHAN0fuv6c+UDHzQG
XPUKGOXlRPjOAlf8HZOmtRheC1hRqohHe7pwqMlxN6R8mZx7ULTpiwrM44ChsEV7wPU1h+8kcgbQ
AkWLUV4Zi2hXPpQFegdkR9VX6Vb4HhNbXFb1JgyWqXK4r5JzlkzDTK2uw5xh+JpSiy70WvBh8snZ
EED7zmW6iPmvFKLD3AR7JOuVbrL6N1sBsAFkZkBa4GkQpqEU5EI1lOSc9AMYNuKUyCXIkHRhcX9Z
v3C4tCA4ARU2EzNfwAC49nDSEGVyq9bpWcWj4wdICzPugGEsoCPxz0DOKwj/XeWgOejAoLWOVqXv
cKUzwsN/9v0Cg1paaMWuPSbgSlh7AUjA1tGLuJUfMbRdBwsXxv7HS+wxsvzueP/T6UnA37ty+enU
kYBAJ0Iw0KRnXbW6Hra8AxEqiUEGgAB5w4WrtCDZsntgPRv8Qvvc7NmkDCg0ACaLxh0KIhB9eRps
oKuaGmgfyClCO25rHQBraAJJbVjUxEcD4FewqM4TiRJoTWuUez4BdF5tA3nVKIxjpDs9/tqLi0+i
ogj0cPp+2+OTascabNkevp2VelikiI4+8x95iVgscTCwtsAM4eP9c5DmLAdmFP/eDkqFfKHW/EIY
4e9W6jF6f5V/HoJHbaOukm1glhsvXNT2D0q/5jp5ChxltcfU8gO6fvDvjmixSs6z7hf2ywA6Agaz
byDTeC4b6qFIsrMMaNNiBQY3cDCA8TN5bVuBf64DMLBaEkDvUbsRg/SpGRP+eaj15DWTjNhj+JM5
u4GyoyIBvQBZJR35Dz5+BlKN7NzU/ujwVZaaoBj4rGpeeWpLnjX+P+k8pZpA2AYukyyhQA3ghOvr
bPQaOOwrLTsDI0Be6YEgOjlfCJbGgY5LKkDbGZexzNA+Om2dtA84+qh/IMaTATFPleTEQYiEvKmz
sxhbqkLK0MaVLLOl9Fii7WohDI+yVexKdSMJSw0dOSViM1aKRec+f30EXixlAPNqEpCprpcuDf4g
KnmTnbmlKuxEEE7LpNgWgNccCHYdraqrSrZTsGI1DgBe809tdf8izGkejCjmy4AEijdiGn5N9j1R
85UiO3+gaFCYyZ/sVGP6JfhgyJnRKciZoIFldYIfpC5cnorSyPtYqYvOHyy0Gk+FXxCA9YKYAvTG
4EEB36CgALqXI03pmeNoK88RYIQK5d8Oq/5uO3oLBcBzTEBWN4sG+2rsySnOvnTqbH1eP3HWWt76
BEHK1zOj9jtn8zHzDdghXuJV4C9OtugiIStbP+g9ZcjOEUFgghBgU4LHJjWVPViBG6KliLUJKzSi
non/WiLMCYDcASqPAfhroWDU4IQG5K7njs87iysGjYiNIC9zUEASLksHorVgdot9/dQZnrsYW571
qCrOXOwpgcKzvIxR0xuuhFYoQhc3H9/guvxLH3jcV9pLhmSlYNME8kWZgT0AAVR3AnUoHumNTK+0
vRspBqhn3TaKrAjD1mA77GMP3PVD04RbjCpWkcUPkfiS5pL8AvZbIBzwftUB8UALBPgMLRO2Xhfz
BjHEzn92c1F5LtOqRfeoxslnqU1z1lj4nC/D5C4oT4GuicF3unkzBrdt6RoTAzA6VVUbFH1aC5ir
iIC0yOSKD/ENn8OtRYlkh64Ab5Vgqh/da+GorqkLJuDviMrXjEyW7mSelADwF/geQA4gDKQh/0Vw
mZaNL3jniVZJQydnJKKNVdUWPWjh1h5mjDrw68W9PUr7+/f9Nx+/NuqYwFXANoA2XgB1/1q+C6Uv
Gk/WI1CGn63XP4OdrtADUq848icjf7AR5KHCcF9hZniY1lfw94SYT9bP8WiuMZZpbbcwg3gMjcmb
aS6P+LMcyNNTaj7lpk9S9Jqt12vziZVP3NooXBgJXU7oOsa3034POJ9JIRmuexKKN9ABkqpeRf7B
7xmu5/ZaXIuh6kG+myl6A8jwEwqnthfvK4DCABIKM9gbKWGhutFjsdCBa2mU9fGyAo4ngjSvswYz
X2kErVQ/+Xa32zngFVl9fw4G6de9SbbjT3Rg9cbM3Ixr+ZQhEtq67IBA5p4sdYHu/Z3zUZngkiIr
+XB44Z2cqAioQGBlgsWBEcfcJiTXoimfo4uRrkWTaDBRyvmPED1E4Me9r+i3geS1jOmwL/QcJEVe
ArPinvz4XDQFCWrGTaKLbX8doCJNAEkofgEv51oCB6K6bpQy7pQs3cP3ol+36z0gSr/Qn7BRrIFh
M25rJViPgsgY4iaWDWrP+EL1WqlsuBPA0EhfryY2vQG8sMVHrb50CqPuNHtCsE2Tm9JAbCJer80V
S3nkhhbSFMyRVItEe5bQ4H//iGZiHIMHaBuMIC43j7D2WsowoqNDTznulNmRnSz0rU7WPx76uFll
+jkDgn2RMbkAUBIkWteCVLRjalXvcqfeS5w+X4eVRKpqV9T/PmTGii4EUfsmVXIGtl8IMlIUKAc0
xcg8qIE1EvCfcTyyNnDOYl2KoyxWVTVy5ZYGd9qAFhSzRuIR/b8E+fWnYNqpba7VDSNRnrtWCEkB
pYR4CZBx1E6WUiHFo4wFxkZrq+A/VJC331eLGd1DAChM1V4UeYHUfn1YeVzVIEZOvHOsli9lUG5B
RNwQP0js+3JmbhRexkGHg+Ug5fht6L6wELoWdmE7Vt45rbI1oJAeXCV6NdLgQyoGUiStI4g841rN
VKWMK5nUgfVy7/uSnnnnnfMA9gTAR+CvHm8qK7JYEThbc7109zFy2idGtPs7e0Y5/ivRlLkSSkWt
6g6iX19581m1nzsTFJ5LhViOszJsfMIHHkA8gnpDCUq/jWypGMkz6wWqhNVyk1vWD6MyO6O9V180
KcLFAWicZIRKXXjnIDCW6gj6eIXfFr1gJWVtVpXI2PxZcTAyU1YFmjCV0qtQyHVXTDzvHKGIL9pB
owBlbRnVmzxLGBdzzrmiY0CQJQyfo/z56/wvlia2UVX3su6dm3Whm5WHDZVIqhMMDD/Uh9RSXLNy
SY0hfOJhutclsnsCIPF7V5Qke3MrxvfQwwmTr7r6Hsp7gIAZgOmc6J0x+y+87kI0uzhgQvwJ0Qdm
ugzPSD1Q3gijXC9Ik5WorQzvXI2L4rHd8sLmXUEhSdkN/xZK7C9ZgI/FVB5ea1B1vNYhrq/5pIhi
/7xJyG4kgmAPX1+b5xi1qa9uKbEAR+eiNjwk/COPqqmHrq+0PCYPzl24ausNQCyjjd86Gki0eRK4
S9QHgpE0TWzFvmRJ8qYNHgT+NTFWYr1BbxpPcm6tpTZIz60+3Uauxoh7fhNI+p5ffiFVtRn8eHT5
NvTPmIIHbaWDRw9g/xKEl1/e2twLf8RpZr22v08PD87jlkPPvvl0tF53m+WT/BE8BFZqLl37S7M6
0pElq+Nx/mr8s4N0T3Yqafko+5F/FpVNKJL6pQKnL5ABVDPU1kAbz9YDYKvFciVa8XFQd8WpEkj/
Xj9yqTlox9xnFONnCk64GxcfRNkF1EaCoKtwpAoILNw3gRNsxVhKbm51tXFWMicDDrCE2hNfAoV9
XeUWKJON71Lf6UClj13WO+dMdogPAvAEKGBQlQCBwrVOA5apLwBN6p95U1/LdrUYX8RDYPKvnZVY
rovRWp5xY+dc4aVEyi0NqWgktZ/5Z61cqoU5VMABSIc/KM37rBrm/HbjIUICRckEP0ndoAYV3lYZ
sN2F7EgA1Egs+anc+5hgNexuH5PU0vyHisdjwGIEEziJMdl4uu/5582hok7MfqAzREh4vcPNRCYP
Wlcceb0Y1RIdXdI69N47zyxE1HfTcJXo0UJ0NRLzlamwniTnAl/0HQCaEiB8ElwRZbWUVgXreAr5
w0IhxU9G1JCADFwwzchh+H26DerXQmKzUesBfQTgHin1bkdwHRfp4J8xPe141TNI4BPXt1r+KAab
UJ0ozM0ADK3iW5ETj7N4zVS0Z8aGz8V0lx9BqfSYGxP04OifG+2p0U1DXwqYP+mJnlnDMfKPw1BZ
QhYAqs8ZViJSfLUUGT7wtxWHNozo2AUJCcw3APqob4jyUYjHGt+Ap1AniS2hJm8YF96n+/P5nDiR
hUEU8gOTd/wvi58qyUDEBkErjQrQV4pee7wKi2cmtgbQMA6jS4vWtt8V8yv7UBil41kfhSDnb3nU
iQeVJhe9AnnNGu3J5Sk9RHa91ZbZTrX893Ip7cc1t9iDxwM8aGufNB+YDjRZRz5tJ73daAkB3hDy
VQVwx9d3rPTKRkziKgAr7xOozIOjVtqg6xO9tWbsk2jrfXFricWNNhvlXkqlvF/gK0CCbCHVl0zn
9c/O/2wWlVkRZ/KDr8jM09VgaujVUgP7oBKVDAEe0/bnPZjaSEnOT8PLpmFo3px11YFYAIYPKN4N
WqQBrmoj0Vz/HOQLvz6VzSYV3zSM9/YZYe36ZKnpXZ+MCmp7mgAqESqmBploPsYSj/JeZwfEWw+7
gOjgHN6LRAPz33/xnTAsEwMwJnSA7Xt9yEaJlmIp4oJz1ni2In96GpFEO++BVmM4jXrgMzMAZEH2
UwN1cpuEFjjZTVU2k3IRG6zkexJGrR27C65DWcf74Q00H57BiiLwxPBs1As1Xgr8sXMXocIIsGbS
CMAAoBIDARN0LKVhvRRKEijQw3NbrznJrCUrsgf/oI9f983G9Huo1aBdRZOhNIgEEN9eb60oN7pe
K1x8jprcQv84cIOJ3KyCXSktA9Ej6FtnJN4z+yfhUVHGcCAgPZCaXUsMhFb1o96IYace6vXgMAfI
ZpTzSgBlgcsqHNy0gYBsP25SS/zON+j9QLyHTnHj1H1wzv0tnF8QKt2IpNAKQsO0FilCgFqGPHkg
bfWiaPt0XIfp+30pM88pKEyrkgrbDmSMG941IUlKsSrC5IxRXzSI1ZZGwlO9bbeA190ipx7JY0ty
+5ACJyhN7fpZQJn8aXn/K6b0nVaXy4+gLr6PBievbfARciPZMubjMu/jvoSZ3cQbIfpBecSmEizM
tXp0YqMJXVWgUauH4x5XATBuu+LoMbRwZiFwGjJiFQDrgoJn+oyL1LlM3TgfMiykbJNnja91RyjL
3L6/lrkI7EoKtRhga8m+DBb7c2w8tO1a2rpBbIJvKRZ2Q/YqjYuqB6cmKxa7ffzDy8/F2iif2JQg
xx5zP0FkH2lPyvhTjcew2KfeSaiQD63CjhELzBgRRLgyjAhAS9FcQlVYyyww2jSKknOnkKaOSBg9
Dv1bWTu9iFZQ/8jKx290BAYRggAzjaIxMhfq8FpNBFOkmqXnYAiBeRzneDZegPgqMONIZCjKjSGm
ZFFHKOtl0gthlJ6FSrNCUC36vJOgqT8AbVXDf95XmButhDAE0VNZEsBiWNy1VmapNlRagP4gsF8Z
XvvRltXXfQm3ad8kYmp8wOQHav30U2U+ISkJQos+RTRW+HgTal9fBYD/KY53EDcbjqWMNzE5Jllw
vdBiAYJBNNVSZyXloN4BLUeO528YLAzycwCZ88i3ijn+EQAuCIbvr/A29ackUieGd3i1jzgpP2/y
fvMBxo9Fi/7u79BpCejrzGNDvpZm9GllrNs+c3pT0Q9ODTiRPDoCqdML3CAKvaA4I7ux/hgbgEO5
DvFE671eGKHFHAu4uXZYKJopgPkPR6og2biW5wWZqrt9V5zlRYbHbtt3wK4yRiT/7hlFzZvYkpI0
udwLaxkmBsqMGiQ1wVesWk8NT54GVp8uaznT9l4IUUJOTNtJSELkwUzlpWqQs+5ajESJJYZ2YSoX
iaUrFOfCnlrJQxSiDTvyifCmnILAua+Mt90f084B/R+PDDoM1q9Xv1gU4kQFdMZqAfVX/+h/nOSP
Ue2bFVBtnzoStywVvIl9IE7Gez+PMXYZnBTU4tTar+ocfZdn9L1qZBO8F5lTydaLmhIMi6oJc2rt
ttAySZyIuEURgSQMy/Wp8a6cV0AqL894XRvIiGwPLEygSHrQULXC2Ih8wtBoZmmu2cZPNfcYf4+s
iPK20EJ9A6U5bQBuvQqccGfMxzQTFLyVJ6T2TaCurNe9Yt0/02kPr2IgShq1x7mmtW5h9OW5dIDK
v2EBzc5Z6KsdpSwmX/m6lKlVeS6CFe41sXaOXhC+eusjaykdtBOTlXIKue+tiLKYGHeMxMxrynNq
7BR10b5yIrQnTI6FuzYqtM0SVimQqTZUjBJquRLVEtRGynYCZ40J2k9fZDtPnPAzxxgVQBhAq5CI
6JZGYyARuMiU3tAqozCvzE20hOOcZi4nTkxUQhXK59ZdhA5ELqnOgveYAPJLT4kmrEfXrAGE2R1H
m/XGftsxDy8I/u1fRizc/d9a2oVNQAw/NEHkVue+fI3QDneOXxSUJJOpTT3c60TbpRvQ4I1r3ZFQ
KLqvvTPxDGi/YI9AKCiDcYC6KzzfSmFsGNU5b17DxmwttX1KcqLLDDkzLgPkdlMrgYaIBmM7lF3w
m0QXsqQ+h+HjKC21s1fuoEgd8XsG/oo0XQhKfUH0I+BdxsDrDFhsr0WhJlKA71Gqz7zdoAbzgT4j
zfHWwfm0C0vMzL+vRVRfgBcE+LiF95Capv34VH5vMCWNeUjWyOlc/IHPQS0K3H4AwaF7KMZiMBS3
U+tz3Jg++FydpLDTbbDR+h+c7BIQpIvR2ET1ShmXok861Ns5S97rP/FrGTEcwm05Erp2+THU1fbG
IGy7Uq/hVNsvjIYCyBFtrgTQ4AjD8OJBSIS+NN/WSAeMwQ2rdDNpE300iggdQKAJXiOeOhqhytWW
y4fmXKr/j7TrWm4dWZJfhAh489pwBL1IQZT0gpCF9x5fvwnduzskiCVi984ZF6OYU2hXXV2VlQkd
L0fhBjXOIFH+eE+zM9eeCKQjXsUj0hAB3u0OKNqYc2rw59nFUBBoPrEvUWGN0pykjPUARKwrD2Rc
EnEHnW/NHGDqkghoGWk+5PbiyZuA39S1mnpvj7/rL+t9O3wGgGYwOIxPTPxzclXgMR/UUsx2dsEQ
8eRA4dtsCp37AnHVCvqLg2t6POkztc23A6u1qc5whyggMb2SEq0NNwCD12bPaFn57WgQCOcVKK3q
zvAdsoP6+Ftn5vD2WydzGEdhGjIu3dkl2WFXIsHwjqrBiBwYCSB8/TnZZHtBPUcqIonvBeP3Qdmt
8ck2RZbRl9N86PBkfY/UXa8jZxlCxONzTJ4+7xTyfvHJ24dgMqqt7i8fC/bvkdijkB4iaVTscW4h
RX27gSiF7xI5FzqEadCNCPVhFQN+GBZaAokIVxNIC9YER10we++4bq1OTkfMKZXMC0pnV92+FxCf
RSW0UVcxs4RM4u7P4a2lSZTGQluU90uMz4iJcdDee7Uzan1Aq1gF+IWubpGl/gTJJolNNOSDA6Ag
Kr1R4a3JUp76vhdlMtfjt15df0oSd2LOOJ0dvyRb7sKDGH5YnSKY8uCPcrXChnO/lYBoTygbgOdk
4WaasuGAE+92MiancmAAO2JqfICbfzPVJvFIxW/Dmids8hYG2Qj8BMk7Wdji9z4KVhnkZUYpdxBF
T5IklO+C4JWhMGzCfBne+fhuUV+VFRgiyT4+OAloWOfg7DkSmbRLRp7RhQ+4v5HxAZC+RToS1z48
0u28C66vsIPs9jbM9xHZocv6OVy75PTDf5snKzqb6BVEL/knv/9e/YJceakof9+5NU48oEnQj0Zv
CaBXt19AUVHAO3Hc2y+b18PO33xCUWl/QKnKJ6dsY5rmXj/3ZL3+KK29vY50jwD0+7R6eTwR4/JO
nfL1V0yWn4kqNnXYCPMATsviIpUhAeffwnLPHTgsJ1Z8ZCsBLvx2qIAeZFJRZr3tD7pTSnrEKPrj
Ycwt57WFyZEuSicVvSLv7TIGiaAQEY7DwQ1Nl5E0IcRzs1/Uvb6PHcfy/T+Dmqwf0wcdWLPT3s60
l90OxYKUbPqn19fdu6cenvPdM654LWHUU0esgViO5ZJnbmPFqkmIrtspQ2wPJKWArx5X54Cs9WSP
5lj7N1G/tceTM+dZuVFvDy2ZaA+dZgh5aizQxjhsbTzKKz8Fw3uGPvVYXljmWTuAWOPtALgsFO9u
lzlwhiGIxzOVIRc+pj5lBFe0CABF9ft4RHO7diyso4UGQC9IeN5ayhwua3ol7NEvrbREENAwKLIt
aZAB/Y8M3REjtZi7aDykSvzmsJuKtjnm9bGJ2Vn7Zyx3atxtXkJ8OOghLA4ub3cb42HAhBc3W6rV
LUzaFGDc1IKr4Dbt7Zrv8MBKcA4TCMzmoWc9HtHccb9aHWVyGIUq7alegiGnxZtKQZ0/rf4f6wJF
U4S4cJ1jR9HtBqhllk/pqOjtJqw1JgJ41N0LwUK6dkoK/nc3XluZXBKtBFXhPIEVpIq28fg4ed0d
aP1gHLNVQ07d5nQCE1ijv33wLPmgiYb+jMdT+Vcvm/rn60+YuE5gJxqHL7ABM+11kxJJgZvZGcbh
hKvKHPZH7ikh2w9I/JxXwFFE6oLrmFvKv8YZDn2BwDdMjnTPonPwb//XHUDiaULkcIH6YG5XXlsY
PftVAFRmgegGHQZYhsAseJrovmTMEkLvf1lJdLP8exxThyHErFRGsOIHq5i87NIRnXCwTgIy4vap
PX7xpEXs0YC2A5Q56jiX6MFY8I8LQ/0Lxa6GKrUBpHplfEQ1+kflR7Aj13i8X+ZMoIiHtx8aKEEQ
MjkXTNPlteT2OBfo3i4TwXBy2cqVJbz4zEsaxUJgesA/hrQGGoVuVy0KA56r2WYA3gVM5tiTnYXm
c80Kd0SHoJ2rFmvpI1NXS81lM9nNG8PT6hrk+RIRIq6DzZHCM8UPP9yU7/Qxb4iDRjl+pRzTz8dT
OhdaIEiEhjKuT9T0JhuUZoqg4tJysGOAmPpE5wEKCOoT3snvYbCQvRmnbXraYQe9/GhBpfFIvp3W
pIduU9mygy33Camjc81kWsYR+pUKnhQuW8f5Us/O7GPv2uRkJYMqSdO45AY89jY9WNsBF1Ld1Tvo
yAzXJnGtJsA9LGGGZl8dyLqBnRiiuGirHvfx1VFo2SQM5EYe7CE0lMjIO5p0YarF3MWnSEtv61pH
t6r1eCVn6g8MQoZ/rI5X8ZVVt1a6RMmdwW4g2yGSpNEBIpZ4tal/GVWJj9A8BgVA/Oqwq8eWZ9f1
yvDEjRZRk9NsBsOscvTXDNRowjc6ffM4s1jHS5x2c4Hp9SgnmyiVHEFSktGY+9RSLhF+stSMuqcl
bMmUDf7vehyRfTS8gIQYcnLPh2isdWNOGOzdrlQ3BrJIq+Y5tyndRBej6hu0ZjPqV2/oH08xXES9
yszfQK83TwuX1OyAwTbNo4cZB/XvpXW1rEzucH6rKIONTD0nG9WK81Soei9VVmYX8crMdF7LtOaV
HmYS8AId+py0cAQJOPtk5aWCJM3jLTObghJB5A1kEAJqsAHcbtayZiBUnXm0zRDLovSTqz8fPt8F
NI0ePi3rZIFcxXCpRVzy/Y0vAcyGkhlydCijThXx8rpO6rqiGpseWJsSMlXglrwcd39LjTbQVgpW
BQSK9GTjpIXr5UUdtDYiGtzEoqp8MhvcxCQ5WD/J6usCmXrg59ZlRc4r2yHe6mO9AnGOpLmXhVm+
j75vP2Uyy0AYZFLkhq39whHuAPIPwhh4wAFCFJuj9CBtmZc39Mjty8P5KV/Cqd7jmHAUr2di4gdl
CkzOfQjzsv3a/6L3Xz0wxBiNI74Tt18X/gC20v2+Unvivf+iWv94/POr/c9KTDziEPKlGFZYiay/
xNUhlxZq5TO7+HaAE89XgT9McnkMMNPAuG+8Grw6jN1XlUuOeoIyz3atrlbfsr4otjJuotu79Nby
5LjKNd1KRRq1CCxLUE/ReJFqiqvFSqhGIHKRypUSmR5zKIRjlGzibLHbeOkDJjfrUMn00IaYW468
hvt3FGM87ZlbWRbhNVOnjXW2PsMjLkWZM7HZzcCnMaDkDV3IjHY3DUIz8HxFxvPPKbhA4mCtevqK
Oq7QLPt4H80k92+NTp5KMSUFMZvCaKsKNQGV4Pvuszk/h0/P6dqyTEG/REheJ4Q23hAckpoZS/At
WWT8m7mUbj9k8mDqhTZJ/T/fkuvjcW719/fqWSHNmKDZiepzoJ3MZEPi7fYtFfQ9fDg5j203oHFe
uPWXTvdfPHJ1MbFKnadpgs1PrV5ewXeRI7YSVcMCMzfEEU4/kr7VJXT5s4Sx10+K9rRwuhc/YDz+
Vx9Qd00fxx5WZaR3BBMZojvcH5gEn4Cq08xWR0pSL7q+xgxEuyfPXHhB39/Mt4sxcW99LwtxQ8G+
h/ZCp93Imc2A2sRJ1CBfeEfec87dutK/3vGrsQayUnfK6EpzPUZJb8frBwu6PEedWe9VFheJtrTp
F6d34ty4MsvqOoNJoBIEg9Es7+ySZowL8K48Ae603cYaHPcaHf2X7yfuWzwt9fXPpJFvp3ji5qTQ
oSCiPJ52kBpsRqAC0Ar0uthioUe68m4TqpJ6vFwgNgIKCZ3riQ7lx4Q4h4wAoo6lX60Wln1K2Y7I
8PajJq4vTOLcLZrxo6A9dUCuEXc70p8n84vA8flH+HywtX9z1mMv9PdseODz//bI1R4YFI+Kw9Eu
+BN3MdGq7c6Q0GvraKdTd9oS6glbASg7vEsXjtrCTv9zyleWHTDrOCENy1yeW8hXGX2WbvzKVYNw
MNKG1R+PdAY2cTPDU7hbUZSpF2ewV2iv+ceO2yIeJGZroER3xBDPrqEtLOrMm+3W5DRqUzyWCiOY
zDRn55iC4a+dFX9wNv2S31yID6cEbVH83zfY2Ku12zXbISWHQwIKZ5c4W/OIlFsiEjBkn7GNFjVJ
lpZy4rQqpStTZTxRYmxWpemg4z6GuOZgUeFiHmU8nY827CT+CmUnywoFtnpTC3zyiisqJwbKTxio
dTpK6pd8fkvhxzT79wn0BpuFbcvNfoAEQiJIE416rZNFlfuoDIIEURIPiYMaqc1cNU7h7iQ/+60K
STErfLI8o9pwJ1QtUhwd31CTp/GyWsnDiNlbBHLOQEawz64+aXJp5a4vF1WAT+qf+BBEKDu4cmJJ
A/CjjvFF9kjRnVW8BRamYnbZr8xOlh2tgXEec1gK0FNpoprJb7GfqU5uxoz6+PD+oajuVv3K1GTV
U0lQokbBvQEG66fma3wc0wj+WfUzQRcolh5/MZvnArvAwqne71kNxd8UFUB06RrFy/bCAcZLgyyo
IT9FRU6sdamNt2AvrHWQBGlPaBMAB/tW7JcmaZz7R18+ufHYyGM7no9bu3bYfR3SNsVwS/X5mZr4
uAGA5gWEiR5rpLdRS+4kua/IY9iEjJQ0RizIRjk4/ZI+7IFIQ1eHjh6WVYLi2cb9XOWL7WP3e0Gm
WVoRJQ451LFh9fYLhpwtG6lCwbKmIy2oKqt2qEKlnXjPyhJJaCnSHm8JZhzT7cTeWJwWmvKkYdrA
S3pbo1gS/gQB9M35zROlYTMumLr3rremJtPbg6cqHDwMrlVpUzhsNrK62YELCzGLp+ULp+r+fQ1j
KJLCw4z5rynCjmnSqmg6jMvxVD8n6HfVFk7TDHpyNCGiDoTVAo3hJOftl+j26wcUYkGvMTbdv7+7
K9ASDOTSH+Sa7NWnITEez+GMjwJyHiRi0DpAfyHaLW83iIKaXRdU7oA5hFYsAGOfh9OwErXSAM43
tYhqB3pLfoNFveuZWxhoeh6NEaAJQtvCtI/ZCfGioGqht4N63bd6JomgJtqXFSBd4H2Vqi8QNpAk
W0oq3t8Tt2bHn1/FNw3Leqyfwywypzp+dwpB5jZwVWohhLvnUhBuDU2OXpAXUuOhW91+QZIt0Q7I
h4SbZ/DkoedP2ZTqZ2kefMg7Msg2jmrbB2ursxsIStqgGzbt1BBXjbleNyZkqs6Vij/XqXGmCU16
9N4uAVnmtjcojpAuG7uMQT5yOy1iFQxRJniDzfTnZJPntuIbYestbPGZhwYm5crM6JavZp/hy1wp
Wmw3dl0/5Ty6OL4iYur6fixU/Z4jXV1Vxuq8+gi1yHy81edcIfKBcMW8jHKPPNnpbJ7FWcwlg+06
rlopB4cDHi3YUFyMdkh5wdjMw2GUfFZYcDSjJC4Jk9e74gSoQqaoCyRbapOBJA9bgMLj4SSpn6jR
XWSsImRGd8ieFOYSFmrcWlMffG18spisUxZFHSHB60Yr8SUTEexIyPKyvyXcVpEjAKkWiSfm/P61
zcnKNoqnNG6MATPbDi282UqSVJ8C/3HBkR7V0EsuPT1e0DkPggYkEQKNQGngKTIJdJg2iRouYhpb
usDlg9I4NXJe45VdYzuxhTv9sb2ZWb0xNwl26gJ6a25HNza/DjT0xIFzk4lVqjy6nulUC6waM7v1
xtj486uDwkeDUEUlxsarEmX0iZYXr/mhchfqdLNziMhgRPKiZIvG5Fs7SlOJ0H2oWrujo+goCuFO
btOceE4v6HVeUFYbxAzhwWAd155iCny/JC7HjDtjsltxUKCYAH61EVE7ucaBUIVwOKc0tt9pdGAK
2chkSa3jC3tKP/NPriXx5+OVFGcihxuTk1HHvshkjQOTPG1mxVv9STGfvK9m/oZOCJNrfkh8xvK6
NxrL3GlCtsuTpww8tonZKbvIeYn7QwU4pQDO259QgXptspYh9NrvUufE4/9WIl1EVILFE576d1AX
iJ3hDVqcqiVkSWQzSsw6I+15WHOoSlbfAVhz1wmt5tXFi75E4StpT2Ktcq0llKUaO1sx0zvJ8td5
0IDjpFJB7Cr2S4pDM5cApgXOCk1N6O0TJn6j6WrUSAqUTPhsM5xLRqWMmj+E/dhSlXrrugORs87J
4GY/JmjBvnRLWLSZy/nmAyZOBImHPuISH2mPVuN7Ev/23i9K1HFj1uLCzp/pLwCvAuRdx+YQBF1/
e+TqhHF0VrEVLiObzQ2BZBDeziDHZwSHxiiMxIysjeypnjFsYtsxhghpRU51jBhP2LP0/qd1Dh4M
auHemIsBb75q4mSirKOgCYSvAr3lq+CQHWCzI3yW0l8pEPWV/qb2TDWzF3zpjLsBpw4ti6ArFyA6
MQlWYjETQSccdXYyiNiitJpAsj5BSjlH217w+vj4zRx4jpHQDYui3EgWMAnBUICVo7TNO1uqKP+l
weuU8GLnLOzmmfKBzDEyOPpAeAkWkWmviqCkHuvIgOlLkCCCjoEROZrSeRqomrKGFJI9oLyKKr2D
CDfWfA6giFaNWknl+7NYrMsS3HUFtco8neGMxzNwz/8JbjcJysZA/eECA8jl1u0Gssv04SB1doAu
qM4o4i0vZOQp935YcGGgWAlGYbylS82h1Dw3XZo8/oCZp+ntB0yPehz4cMiAjscvYPgy3lv9VXM/
Q/L0u0JlZQVe19xV2beGJnG/wX9ZysHNnHSwAIyA6VFcGT3ftxPA5g0eWwWeUwWw68gWOa0GwVTj
MBD6IB7arX8srWC9Whj1zBV+Y3Wy86p2AJ8TC+DSpjIiICZIuM8JB22q51Ns/lRk2xrbL0kFrLW1
1t3OVhc+YO51fPMBk3OGuUB4yo+vY9wDjAFKn0brPlgXEK2z9niwczOMwjcP0gC004MU83aG+5Sm
RLenEYGi/0xAoaJ7SYbnIV71iiXJS4dt5kbl0GsHIDGUMLCnJ55bRKiQlB0z2F6scq/1RwgYBZJv
RyJqX5fLvtHRHgvqxJ9zEWKkS9O6ZH38+ZUvlzwql1sJ1qt8Bw5O+E0OjT9EcQbSc2qOUAbELuFK
8lT22cv3S1LlM3gcMDMBQw3JGgkUsVOIQxSGYphVPaBVkpHvPIbI7i+AABsPL9nI2brCYWhWLoQm
af3/vMg3hqcDL1oJfE0d3lPBimXWrkhYeSvxDUlZ1UsXXm8z4QE6aaA1AlAqOtOVyd2k5FlNyQWe
FRW3bT555bfonhVpYUTCzFXEs2NaQJYEUIZM32k5XohMpeB24MhLD6FO4TX4Fn+7LWOA7V4VjJy8
D0aj0eqwlc32g4H2mglow6BmH7il822jb9/Q5rDWze1W/+gtRuch22RdBnX7tl7/LinrzhwznpdA
xs+C3AGubOJIpaSh2yBlezvKnkBXqeSaEqLTpoLgDILmx6s9UxaClMiVsckpK9DUSks+jG12B/Ej
0kC3bhPpVK2+TFNHVzQIJClwrrOXdtFhz7jOG9OTndYoXA0IJtPbrJkjLPLJp7H5ftmV6CKLXhRz
/UFZwoIHm/OWNzYnG64ts8SpBNiMSf4ikdfA2jH77CVYcB9zj3UeCGxJBPUIUgTTjR3xVUkNDaY1
RQIs0VJVxJsDlNK0hQdsifjLMSpdfo21/EBZ0vFbeAbtxfOSnM9MKQyre/UZkzuxcQKn91p8Bgjj
GfD47itMLrseXnX+QNnNJ3otOzTvgfPVOjPoJxQWtte4eyYPMUDQ8UtEiwXoBiZLzDtlilnAyevT
nzLYl/Lp8fb9A9PeG8DjgkV39j0CdQgGFFO7srMB53iHpqg2bPkXeQ3svgg4QaShXGAWemjlhSaZ
9hmlEUX7HUUCQK5GHRs0MFZQD4L6KFk6xfND/+fLJvcynsA5HXdVZ/sSXW5CV5D3ghydH49/zn/+
va3+Nfw/bPfVLVW1SsUxWQEjDvtGUY10rNL0t3TZ1kDnUrJ7bG12SGh5A9wdVOx3+VW3R/NCnWOy
vcA75zL67bmlS3/JxOgbrwbECaXQBE7d2S91r8YQgcCyHjLjDxe0jS20IIqc+rY+o079eGyzJ1a4
Gtx0vdiOGpg/y6/semeMMrGpefJNBO9arulvLPbI6lexIlRWlrJr4zG428X/2J6mzMWEk5u8bjq7
EYVVS7/QyictDgvX4OxeuTIyid7oiurAUYQN6aY/laNJ3YXxjcCLtccTOWsGbScjvQi6CKcUyF0J
Ep+G6zo7y1xVrj5dzmiyc4nn92M7cw8exAz/GJpslXgIwaXC9p0tM6UeJ+jYFpyCYAelJEHztgfw
cOgjoRawv1wgqRnY95oGJSpH4I1c6iyX5V+ULl7YwaPVu6W8+qrJNuIEAOIVGks5oJD5zJZyaHhR
AbBkBQyK5+XhU9/wnwUlcwtwwrkgRxBQ+UAfIXo3hfFkXZ2cGPIgjkChM7rMqqeW9fU8f+qHFyFh
N7SylHWfgcajwoN2AxavYLSITpPRXULh5Z8jN+uUAMz4mliQRAFqnJQQ0hu++QrtfevoUoHNBZQd
3a8YqwMH9sOFnObsfY6UC/oB/lQVpydHEBoF4jVAAue/sfvqMLwWcXra7ALuQ+KNoIOQDpR1BuV1
YfONqf3pMo9EZmNhTeZRw7udbc9jG0h3uzQAH7SaIlW8o/YZiY/OxVvIo8zlU0FlidyZCJkD4BAm
IUvSd42bsPFga8yFAbHJp1mj4J2Q8lIv+MCZgAy3KMR4UCgUECtPLHGhOBROgnpGYFW12mklUHBQ
5o5OS68bkEffzx8Q1Oh6FcDEwCPZfjt/dVjyVZgh8FegWrJTusER9bJCQtgAxTEjkyivWE/NB4fv
jIiVqM+8453XPu0ayqTlpBOJOz4OSejhSKgp5wmgkm1EKv3pOK8Kn+sE4obok5B5l9AuAPAqxN3D
5CSJbgngUZEjF+FHaRZt5UryRV3MeCXV0xgZ3O8wCh3agKIcJSPJKqe+KvMC3WsF39DJofNiYZQd
Q9eyPraVJkZSA81KWMhFU7oCYQiOuGHf+1rXuoFotUOrPHFxE3GHVEq7aMP3KevuCs8vKE30KIcj
UGTPaHNIUUvZgFyBDQ5xUgnFq5RKTXpsAr9QrK4CYtIsyojLdIcVfeBEhzbiDaWLOGaTZn1frNlY
dMY6AuuIO5ahczSotA7HGElUus/wgV53jns/KneeIHiSWoD3G4p2Qg7S2bTwA7z0FB7E54rI+9Wx
qwIA96uOSrl9HzlVo/JD1qM9o4+hgOc7VAg2Hjaia11wWM5bMYXc+aB2yunQTvmoSb4EIQaaHdru
vO9/IkbuQS4VOinl7VEj4LMnMW4VfiV1IOd/kvLaQ19ZX3AUYSs2T/WolKIeU190/qDKbZzG7wlY
q0TdR9Kg/Kpk1i2++LKOXTBYDSWVrOqUV9q1S1FC8AJWGy/QPXTCRs9pGLBhTooS3XRQNYgDcd80
kuDbkGBw0cqGOhAa6ZWwy1DzKRoFiXnXrSWotZdiwpzctK0HLcK/5xXJhRp/z5QksUMFOr56m7mN
uykLJEd+I5fxo3ZdNpHg7am6FoU3/DYZIBKx1DbvFVdVFSTsEuU5GqK+Jx0EDVk9r+Mo1ZwcpMw6
G6cKvkgJpG5fFRSUwOs+YEXTTSM/2Nas4kErjOWdUNgiSUP5G6dw6GRHRUiKmXAgMn5TdJlvuIGv
KRI3TdrpvZ8mrk6nTpnHalmkQqjKOXqCQYFVJn3x7ELhkAugnqK0yTnLMmnYJlIO0ZGI7SJK5Sm0
SK24JGQhoi1hkhiSIWHRaviWyrUqaKwmYOxOEkavqYKLN3lKJ5g8r60EKKYiqmHQ/laFckfQMKlQ
pCnbOLfiuGXyI1gIIgkQ3z7v+5XjUyV9FuQOsJlBEQv53W0lKfgc0iITTLenxBLFD9Fv9MaJlF5l
Wb/xDEZ0Qw5LxXX8fhDBlISzUedrxutFEFdkbE2bUVlECVhbckb5opIYogi0W7uCNkDz7UdBmscz
oGTpegevyDxqzxQJE+pR7OaVTsl+lxqMz9JZQRqaigbNRUOK/NsmCaWDsmW4dKD3caF81HY/jy+Z
iTvGw39UvEed6t9a5pMAJ6zTVuFyaJlzDIkHVRTwmvFZjf6qv/0lDMMkaruzNQlbaLEoCjaR2R0i
pmB7ajNgYB+PZhIYTS1Mb+qydAde9DGaDFcLgmnAUL9lBbx6JFtCSS1MnDSJdAXfjQTJk9iduPNj
XM0DZC56wrlqv0Je9PGwptfzv8Y1lreQq0FuacpVwUHTr0yFgNvFgWM03pYrNJCcGs6Q4oR8K/5e
piuNA1/Zgt0xC3QVgdzZHW/Yq3hPLNtEiWXYRdp32IqopkIuwEcTgYxfzK48tJclSOa0w/RfNgEk
QvkDdFV31TyBbkfxco/btb0er1qRQIdUUcsvOBZ0eTM75W3J5OxS8pAJQEAL5q4p6VoJzAtfByG3
QxZMjgjNa4lA/O/+ObC7YGkpx31xN6WI3cHLidCEvWNV9Us5qiEXuat/QfG2albUntt3L+FzaAA4
9Hj9Zgf2P7bAeHW7fG1TD0KrJJhKgaCYyzyLCBue3e9Ukz8fW5o8DP61aFeWJqeBcqHpIbWwJMuq
0Big6fvNcjj3pQ05Cenu7LC3Iwr5QmTD0Q5F6J3/LgejjAT4FRs1PParwi4/JauViGg/Ht7SRE6y
pWVBO/LAxdyuidXAT/Sc+4khIonWbm9LBbiNLv+Zvck7ywPsIHMiDBPc2nhv0pkhFSQ8BqdiTR3/
M1OTI077SpR3AfYjdQ5PYODRHXB2P/c0WWKkXZrDSeDvUA3NuFX6Nyb5hbmAkNb30RHAuCrDLWz8
+3sALPIgLf7j50cRdbLxvXYII9DiKruuktEBQJMoynQ2O0SAQFLQFXfzpY157ylBqIqnGvrGx/fT
3xvyylOGeZDJAFs6O8GDSGxR6bkjWwkDJru+1hKcO0AtwqIhVBBCbPZYQ3Wkp/glop/743H7FZPj
kVFB7aZD7Owk9qcPzTRBR6H5eL8smZgcBYoFTQqFWH1X86wRRBai4ZZf6qqZNYIsAyiaaUFCz/jt
MWcUpQfktHF2pVuSJjtW+bZWFmq59/sRsCH8AU5CHs/EqXPkhZ6COMrg7eVwLbwyh4zT6eC7VA4R
ehvKYiFlM57YW7d/a23iIPsUcmQAdHh7l3MVtY4ThlAlX6iPF2eKw4B/lFHJFEElD+pzJCzuNr4X
B5nkB/tqSKw4Pfs8CnlqGhEEv1qQveCxRKB4oCsDKQar5QCZkjICTuxD0GR6IDa60y9xfY2LdTv0
22+aDD1nM6oK8UzdB7yyzpMz1yqWGz01ydLun9Yz/0YPbUi0oYPfGBiNybaJ6pHmCy2fe9mvtFy6
ZAlEfRFkup6mPNHE27M+6X4UYcGFTtlNRruQDEURGWRqwEALkxFygw8hjrSO9jU4FZFS1lHcSrTA
cE1XZzRKLzVZA/SGFGaMGhtgjaYI7Z3KsJlveSFZNcUH3X3LxAUMSlCB2aGJ9hFLGu+Izh2/Qusn
15Ck3jTMJxMmavLNCWYgS6oM7vi+IlS0AlyLpV4raIK/+7Em1xuK0tucCMElSs6xpzFBQNxDkWtB
fugFEr1zhRXikUdflEWNz/uzAjZ4RIAQLoSE9R2gPBjCns0LMdrnUfoN3lYERt358UG5dzC3JiYr
5mWgxagiKdq7QM6ljdWJGnIbj23MbcebcUyWgpcaFySKMAKYPzR5horQgd4lK2436Iqg1hVhMx1i
6I/NLg1t4qC5xhd6todVyO2F9Kb0dZZdeGZNM6LjJoPgzsgoi7IuUmsTN0O3ris4ZZnuqSI3SunI
FGc+rNUWEMKk1yLBUsB125ah6dULpu8DzVvLk4Vz2q7mhrRK97F8fufSQpcjddy+7ZJ21syb69bS
ZPVKhRWTzK3TfRYaEqO5sp4HqFOTVjarXU9abyGEmB0ZVDplGc0Uoyu5vfMyLo4DBZW1fcy/URUS
ARKyVNkbMjnEZ5cCpBmfDNqDf4xNPCXd8bHPxBkGVzdqEBy4+kNKzQIMW48348xrDrMoAZsJiR0k
mKcuWQryoQhrrJfX5mrJWKK3RtAuAchNBTvGOXfiEdAabzyEC55wfgFlkCOx0AFFAXOS2lCGpGZS
Kk/3zmAVHqVB+IQmRYqeQluij4Wz7YKFi2BasRjPBWrQYP9FkQ+SINOKPNgbs1b2xGzvfwxGcvyk
1PbIQ2hOl+H32Y1aryJbWtZ6uA93b82OW+sq+KRLHyLuYDHf9/UH/xM3ANE4EeILvaTQurkSW935
YgOTl3ftoQ8Vu5HVrnuToGYsuvrjBZ+WOO+mYDLrVeci7Spy2Z5a0SpnBEZos2A/7jbQNYjUKoD6
xaCCUkQv0Pjfkh6pc2g+6umFX1SAvY/wbqdl/PnVtAx9BiBZhtUIrAHcnqjXI8elJiu07r0qu3wb
rH7Rw0YdZZ2xHs/C7IKgRDZyLaPzmJ5MQsDmMi0lSbZPs1TtBbxOe1cNOyNgkRyC5CCawP8fBsVR
/wyt3+jbmBhs+8r1OJrJ9qXwCgp0lW53geNqyEKXKUAhSzjMGfcBdmK8daBXjUz4tNs6lwbK6Ws2
28e9tw+dxKScnKR4G9fKUkQ7XiWT6FHg4RBHQnzkaO5aATk6ZvzCz0cCD0cLTSRniO0e2AXYwVwM
d21nGjm7IucxQwA7jRE9V88D+NgZEhwoPdcaCENTOoK5HXK4mmN06kdP3LOny6sYkGtoCZ4Va0kH
YSYIwvco0LAUOFlClfl289JiEsB5xfm+yAI1TQO1LRemds4CHj6QiIGL5O40vNisDjqBS/J96cfM
ppNkTw8kFMce78xpq96fQwDqblTPGjV3piogSpo1TJFX+T6zWHWErYYrWud1YdORrauKq0GPTplq
tyN2JlKXcnvzg/zH+uSiSxUKtVm2hnW5LFDBz/6LtCvbjRxHtl8kQCspvVJLbracTu/1IpRdLu0r
tX/9PTLunclUalKYvih0VXcX4BDJIBmMiHOOdJSDcFg59eaKo1eDnK2WqnVp1VQYpLzPnoX3cIvn
nQixc1CEq3e6E0Lr9GPl/bo4MlmGaQoPQU/2pYNUWQupSZTC3HgEt096QG1p5VCR1kzMQhLN10q9
jvvSNbbyPvoC5Zb3QazK5neS7R0INDTXIC6LNyjY9/41qtl6jVxSw5xjVMFO+1LeMaGvkVV9Zodw
hwqisY9OuhPYk3bebTddihaQ/kWhHflfMmWfL6cz9KOQBwb2v5blTOEmkkWeJUIraZP59xJeCXpU
rmzA/2ATjMAasIW6NA/5tAzqKjHSz24N4WrZdo4JyC/3a4REy3NKEKVjfIYBXPXl0JIe6Gll6ErQ
eZNNvE0cwUYkFECP/U6BEEVzUP5M3Op/ozXp8KUXkIZj+/8s/0zA2Q1cgVwrlUZY1h56qwLljXZC
bfphNH8bVnOgK2s4uePFVaGCfw56s1BQQQSG/N/lOLUibwoO6hMXKI7crGjQbAlkl+0KLzHrtrvM
ebWgNXppa3bhBp5kRJkfl27aP6fRn+/hVwAVZUuoD4PhM1194CiVFI8eSDNqptUP0S/8OXxW/b59
8Xd8cBJfXnOntfHP1rmrGl8qdXwTUd5BFyvRXSA9CcFHOQamGLB418abCBxuQP8Nm7EzqbRy1l+/
Cy9mBcm7yxVQDKWnsoIvqLu/3tbz/qbQziofRqWz+OhAYzkfX6VyjXx8WteLdZ+yLhp2L/JME3J1
tu5KIdZhS5rGRQXfLshjK+1lmpkJtGZr/8/thb+aY+hYUVzLMg4JMOfP6flCqjRlSUjllmnyXsS+
kxVQKmia19tmpmNuNiQgfkHDANVVPAbnqjxZr3VaAplulw++nStPIeCFXY6S2Fpz/NJ4zg3NztuY
Y2rTBobQ0fEc5YWpp8b9qOYr07YwHrTeT8mxiYUA4rmXjkFVXqBRI8R4CreAzKQevNDCyY21EvOC
K8AREGcgyEX6eH6KS6EKZtxuqNzhVU2YalbHUrUbw7m9OguTdmFltvkL0rV6ro6VS8XM5NExtEfk
jG/buN5LGnwaxJNIJ4qQ7p6r1YCBpYBeaMRdiQgAaLalAlZGqWotvGusPNKIGXMvNos2Lk1D9kvW
cyG22zpeqwIvzSnBBgOyYfqNzI4VMW2rrtCU0hVpyxJN3YjhV6xmpkchXm6sJXGvT1aMG1cGGGgA
S0Gb2MxVoizq5ET3K3csPkb/Ky9l1LgtRUahDTVopcu3QnFM8uClLxzjV1f7mxokX5IbiFsNSvao
RRDaoCMP5DgPRg8A+e11mfOcIZcxfR/Sk+B4RZFp7spxFbeZ2Oml21TGts4yk3wFyiR48EvaR9yM
nwvKAmUriPskDh1d2RX9PQ/oRvfsQb2voNmZvN7+JPX6sEDvO1KloCgAjZAuX26uphnjutcpYtyh
fCuN0KxjdSXYXPB4KqN1BrUSxYCG1cwHgHsJ+qwra7eQRksO9z0gOzFZOSQWHA2oVh00B5C9mfbw
5TjChtNyjHnt5vFeGv+WhmFFkWHKwciokqxkZxdOpAtjsz2c5L5EMlLVrlbpptw8BMVXW3yH5Nft
tZl+zOwgx5rgWlJU1HdwQ12OCRWWvq2CvHFJ/Smg50g3AJLwIQEm38vii4ZSzG17188tPAbAFoE0
ooKKBBzi0qDS+YWikq5xA32j1BHqD35qafy9rmWmGC7fZQloFezhK38WD/Eufwac3Ij38FSXHLi6
vf05136jIvmGwBN6FBI6GCfXPQsAkzQZhEQNGzfNjjX51tO7iOYrO3LJBtKLUEwCygu1vJn7B2qe
CGDIaNwKnXchJNVy5Jna/zbvjCFM+Q4s4oS7nkPlikwkPGqKxh2dGu8D0LyBVQ/MkWvP5Wt/ubQz
DfZswgAM1tC1Cjv6gOyZaOvRJko37Qgtj5UtfX1qTJawp/E2RxvKjyOdWQqUTi1QLGrcRiGBWUv9
gwzmzpW1WRgOUtmSiHAZXFLgUr4cDi99f0R7d+tmlhObSDUzdSXNO/nz5QaDLMKZhdnqN6Q0IrSa
ti5aXECeBnGwne48ruXL58BjnPpQ051w36I8SbrND8CQGnnVKFHrJmp63z2TDhF8vTMqgMrClzR4
HJviXezT3cC9fQKZRjD09arDiWpCm9x/DtDECaR2cp9nplI+5WF+R8bEAfJE8E63t9zCuuJLKQJU
GeosV0BEfWgkPE7K1vV0LuzqpA3tlg/ft43MgRH/Ox//tjJb2KKq+qoYeOum433jQyDXTALcz+rv
4Kimvak9+B1whEZ+7MXstfhLAicabV9OVs6XhcH+aN1AbAFdAtIPLe6ZE7c58Qo944OLBlZmtA3I
1m8PdA7HnwYKCzhTEVGC+Gner9VmSicWaTsgIQFEsvIen6Ln5rW/q48guNgQKwHhY3jUAysYbb6T
2R9i3/6CacfPHFwTETSDrBthIMAol1tICOIuFrg8uBxKACQNTCk/JLy2blu5vg4xTADoVOA6cPX+
RGVnE0mSPM3H3htcKeu3BPB+DYwCWfYmryXkrlsUMKEyxjK1dUCmV52W9MxSV2dErHk1uoM5Wv1O
ORRPPnhie7OzMns4AAt69M2/0WZ8uj3CpXk8tzv9/ZndMIWUuSiUo/tuHdde3pO3z9fo/GdPs3v2
s1U5qmX0+4+uwdTNZ3uowUKmmY+xs9Z1uhAdX87eLEYaKioAOA9Lg/mZbiIrv9d36i7bjhv+zq3f
fDtsBIe4yEpDJbCyPDtf2XELGwJhOaCQqDYAnIMD5nKsoz7SrOxy2e2HLjbRhc084S0SQ6Z+a6IN
wQoUL03qgdD4lMuvFXfyKnDirHsIPbB+I0lZkHHb5neQP5fXFLCurxv0YE2KbqhO4Jn586Y6W4cq
AEWO7Eto0kYTtZmPgOqMMgm2SV+AOkNNiSMQsUEZXiGb2961bBkxMnDmIM6a5yConiNDi+SlW6HH
pEPvRaanTOw3/i7n7yG0gm+buz730OCiQEoMvT6I/eenkk7FSBijSHXDitxrQuGAkmQl4lmIJMGH
ICKdhoBc1zRl5mrSQFPUFA3VrQO7OEYeqra7UWf6Jv1O3PSucGWBxTLr7qrUUlSnhsybdJSc0JLM
djWTeH0+XX7MzOsiD0qNsaer7vAoAj5ODhJIihCFhWbY73iz1SFs+zy+QlhrqLeyYzS72xN+nUSF
3A7aqlCFEgHVQHB96fa5XnYD0P+qW6oCGj5NRXoEMoJmL0UkM9Lsk+BebvaxvtckRkfd1BMn0j7B
AtR93v6S60rVz5fg6oXiBtLV86yxoJW0JCNgbvRLT9D1zdT6FPsPghketfAhBWuEsEnL+/Ig74O9
6kaP5KHaJ6fxW/JsmclvEt2i9crYKroJwpZx5SK5jsfAjaPpKIIbuJRB0ng5T3HF5byI8HVD/dWA
qLA2HlPl718VSr+lgGf52+3ZuK5RYDbO7c3eOwI4vjqSwl7fbui+u3MNELq//Haf/qwMTJku2stD
HpbA/II5Rwv+VZeXnyaTbE6sucoDZFl1iBoc+9HxTwAkaQ6wicmm01nXn9DfV+XMP5SvhuTI9+3H
+Iu294IzqrZcOyN91Mg2E3qzgABw6QibUF2TPri+6i6/dBYy1HFVt5SkGppkWkZKqHePe01da3a4
vvRgBdkQtHbjmABA8XKl5UDqfco7zfUGM65GZqh4RZxCYH76oGJqwFS1BuIpdtYiouumkmnNEeOC
iUmagKEzywbgt0MqtJobll/aQZhkHq2MWy0oEYdtHT4MaApvxNMYrgx5cV7P7M7OAG3wpEbjtYaT
77UKnzOsePGP1g5y7BKGNwWds4RBVXfCEOej5jZh7Y403rZ6vVG0fuX1Nx3eV858ZmYWv6NYGBCj
7zVXS7SN1iXEpEPxVSEpmxhtaodJU6xcWQs35HRRIWeOtZOR2L50FyktPeiOihCXLz7iCtzsDo+1
EwDFrBPCbdAL9u2TYWmE0NEBsG5iz4TQ7KW9nMRUGX2iuV2fMdV/0+RuE3lPGcBtfZWuDG5a+fl0
Tg23SMEheIac56WxNASCEMSamgukFWHCCH6ZPMvoyhG0EP2hqfWHlhnlQrzuZldy0AgaQKey6hLQ
QGU6+HbjU5q8qhowOapN4Ci9bUDKy+7A0E7BIvQZZ05pTEhbPXQM5SNCs1UNdsAmtVcTCosBA9El
MIPhkQw0zWwStCYcGzkmqptFyb4udQZ5XUvA+gKgERCZARtqamAG8zwvN8ffoJkHOnCi91aUZ9/Y
FtqbAf3lJ4gtt81dEq6lxq6L9Dg2AE+cSKUp7vB5J0I1jLXS6bjCwVTHNMWUocZa8a1ngdPwt2eh
NbrRTuERmqPWIL7wNRTXokOemZ9NT68iYQd3R3Dap+BNDMAeHEZlaXEfADLMJnojjEFZ2QVLjonO
c8iDUTTPoC/60jHBFkg7OuDS8mTON0hwRWAohOLbyl6bvn3u/1Axwr2PVyTa6mfHCS0UwDY7BbHi
MyJ821bZyTDvTj5zfhnM+dqE7F40ocDrUFewTNu+27/Z3+z33e+Xp+YAVuA/AfjEn8B99LHdPm63
789/H5/A8GYdLN99P+w98/C41jK1tBznnzy7JAu9a2s+wFvrsTb76IUOh46WTis9SGjXuD0/i1HK
ubHZjeWl/sj1QVVdBS32RbVHw6NMX9TMkT6F0lFVO31R9vpdVBw8UGbfNr50a53bnt1akzIxjzKs
jZJ8qEhedpUFrPFtGz8qjLccYHa6+55YFHVPVfcAVrzemXhVQHUFwhwZlJR0Ut6xY7tnugUtFB/o
6z2/w/MY4tDW2hN5KQDVKdim0IyPjPB8l8dqoyhJjHvGH37l/bad7mmf1eNDyA+i5lRZujK/S1sM
NREwEOH0R0A08/2y1kthQra7pScyDRCqYKWG8PO2mE8ukrQ4uyS8MPAGudzE6CjI0MaVENeBEp25
ex7ZN7FU9kVtan571vcxNEuLMDtCF8fTlu6S99eUQdvg9GcNCLe0z8+/ZHaG6UOvymM7jVU7DK6n
dHiB/UIjxIo7/SzSrRHPLjqg6IMhoxhxyoY9mBbfDTC8f3JmsOru/dN53unW948aiWWYx6/uHXI6
rGBIMIO/zPk9ES7FzuMhh9jha2OuEXwtbShQE0qQiQDtLxKtl8sxloGehUUDhD94FZph3yrbPG1X
vGpxps+MzGZA0OoKgi+cuD3OCh0dliCsgDA8zX/f3rmL3ntmZ3ZBcIpscV1jMI3fQyaJcgBFynhY
iY+Wp4xOwBxtQgxMX3GWmBErPTPGticu2F7wULhrh60EFobbQ1mKMA0sCfquKfIic5l70De0fpBl
xB10tEy+ApNQvNAeSFEkJ/LP27YWl+fM1uxAl0Uw/FRRSlzfOIxfYmQVZWVKfC1oXjrMQK35U3LG
7f3D1n82b1LbdBUJSuIWoF2OlB3nojkEpdX3jwimehQTDeN0e2QL9yLWCc9bXOMG+g9m3q2DP9cv
EoW4hjYMB10KSrsOpc1YkHuOLBH4UsIViwsuCFlPKBmrInBb6Ce+dA5jUCGdIOBQUSqwz0TI8LT8
+fagFpbrwsQsS0DDXM7EBueJFKtMQVuvirTJ6KTpmrrHgqNT4A3wCBCnf4yZoydj6NexBENl+Qed
IQHQ8kO/giVcszH9/ZlTjLVIfVrBRh3/wlgaupX6lXboxflCMlPVkOjQELxdmjDI0Cb1APfuExCq
tOPwTAie+KoAJqYYMI7bq7PkcgB7oXFPg5QHng6X1mQ/SyHw3BFXkPPAboMc7MKjHjOPB4BOpWGw
afJgZQP/KFXPrhikiSkFuRewkliuS6NN4QWNlIoYIqh87ylYdV+jzWtldRDpKyF5UJoPPoNE4OZ0
PH4cdevEBqh73UlQ9zI7JoOnrWNrscviRJx902wiUgFNheB6gPcY9XMd9roZ6w1I9FGIgfQta7VC
ZbenfsmXzmdBvpyFqILIONBwBLo+T0p1iuRdEq5UaBdN4DgBYQv2Bdb40kSX9Sl4XyTiquND5z+N
gFF1+sr+XjpC0GD2LxuzQ8vwQXkd1irOybH76qX6S8i5fXumyDQVVw5zZmO2J2pFrBpk8gGp2A/7
V27jTW3W8B28pvErZtU7lHya/TuU0R0Ewc/fuSlMjgXSTQbwQm6evncnbJ8dASAoNKEiAmFAD9xF
+NeJPhKEQohh3loTIjYi22rW4z9xL6IgIQL6CTSjzHd1y9WhH3KKxdZ81ZH9BKQ/af5eDGQnN3L6
QICZslZmbWHSkDOFTA8a/0BVNZs0xOmx1NGEuhp9GZIdXkA5tJXkPP7vAwzA/emkgw1cP+ioL50s
HZqhq6SQIowBhEHMlNxKWlTfO653K1tmaZP+2xSKpZemkkyrSk0T4M+8eorU9lXt5TcaSjUDcbVm
BlD9dG5P4lx/BkXoCQKCThp0eP3kPC9N+okOm2FK3fca0q4VHlSvSOdYiRnhnQW0l5k8cAbWI6e2
dLsz32UbKsak2qIYcPtLlvYygisoYiPrew1syjSt7BO1oq4h7AXyKIrfBmKf2zYW5xdtKQQQbkRy
c1J/gcba0Po5dctgjEzUwI5Q/kZqRkNOWTmO0ea2ucUhQY8FNe9JRWjOhIzGpVEOvZq6IO1iGvBo
uf67Hl9uG5GXLlRUTZEnBxAGDYSzk50OgSqEQ0PdCvorQXfoagA8t9Lwt6+PYsJa3TF0gCPFY0mQ
oVM34FVLvEM2cpZtQ+HUtzFDnYP10JMfvO7eD0CeBPml5iiutR5foxImZ8MmQtspGv6AGrt0tq6v
K17VA3W9IEWruOIE9aHDQ8/fybWlSSYBPMPksvEP1oFiEdQJ64V64+wIrzpFB2uHQl2pg1YwpfWj
AB6tjYdk40pl86cyMT/Jz01NHngWQFUdcAJCBFON2To9fmkolg9gXke6AhAldJGdsl0PwV4DkcAD
woCexaYPiu4R2MWEHf3Nt2+zuxCzwALDDPaPj41p/IMoj6LtAx2d6D0S59cmEuiZloBBxA1H8owg
6JlUtDS9XhZX9ttPeHU1HQj2IaCB7lGIuV1ORwAJLRDuGTijcVMlu5i1luQMNmcPKGNtJeshZN8t
+0rYXb4rmM5AEoGqr2TjrGMY+O2d8vO+uPU1s5eVVGZFUPj4moQMTG0sA4yMf4Ruo9UbLzuQ1I0C
bioEOTsD+BxI4KD9HkIZfDfkttrJ4ALtHZAsQQ8HbdnCwVB26Fu2CnIY+FaJDnqE53Rs1nUMGtd3
Kdinfcia+IE3DhdA4IrXr0l0Jroh9KfUlFsdAS2/v9OKwSTt2mAxs7fGOoU1Z44oROBuHnuKU6EF
2BB0qoBu3p7OpXMHpWLUq6c3HfKzlxZ4HBfY477u0v5Yj2BWDJ91BTx1zcoVtZSxAWgL9NtT8xAa
MGZ7CkULPwwyLFuFfZOzd3AyWRSxEWpyDLcSaDEMYP+ICWc6QVrA/v7S2deXysgP931tm+LXFP4M
TLcfYwuZCGZF5loBZSFDANUO6B1MuipEIbOXZlvKNVWCSHcV/7c4/M56Dkaz32X229BKW9XTldvy
mowDR+m5vVlUEpV9qdQF7FH9U/TvPcUpIW3GO5cGuLWLkomlmXZMTSzjEEadafSOl+0CBIVkeKzl
GDw0vZlItjIocEDId6PrHlnT9ImXViJ9DJI5QhUuFVhRnpL2VW+fYo9pY7yNhTVkxeK1MM3bBOJA
T8i8lbNvutwvtVR3k53ef3jg1AtQbNqp2xYy16rbr9Ral1Lm9Nze/FSiMTGCEvZaEFqOefqmGW9i
E5jkQctN33gsdJzUIEcYQ5vEj6Av9LRxJdKbU9v/xF3n3zA/iwIQFUxoBLf3HsTA9LInkEGzEIog
kmUYG6A/ZPUREYypUGdMQUfZ21T8LYbVqQqgwOMxaRW1O7nM/MhA3RbUSCgXoRF5dk3WYiBWYQyX
6rD+rlIiA5R/FYVJyD7xt2W0cn4swFCmOjtKqIjeIVgnz1y4hJiBkPuF7oK3X+G2dtTQe+b6/Udp
1ilnI/g/8t3tM2upkHhuc14DR5a98IifY9rRAQ0KHycw+60AFfOeHXX2luGcAB0alN09F0BsK12p
jV/DFrFtz8Y8z0cMpOQBn+xrvVNzcmiLHp2XLXTNLMI3wcDNmj+AzjTNDqps8XwNGDqdlddr/K85
/+lEObsWmt6Paq2D/dIo9orwrismFXeiAvxkEKz4+KI/IfKFmBPqg6guXF4QkRpog+5V2NaDxMAe
ZRrcShCRRvQgkKOslGa8VixaPkrObM6uPdALK5WCxl1XUWx101EoC2NyUQhG5wMj9VvxInl/b/vU
UpSP2jueh2AUAi5iNkxdi0pF0DvdDTXRqrN3Ed04efx828jiuiFXC0ZZsFeiyeFyLoeqkdS80qkb
RakZyluvSyzq2bXKTWFNAvHn5XzlJPAR8FojQ4dX76UxAiEGHYU93QX624p20U6EgDU2JPOZiiqR
z54N3MMBWKBQhRstgX2iCrYld8f8rrM+ph4pj6W7u5eO/UnMDKEcyFFQRZGdlz+3Z2XRw/CWQ+IB
E3P1Xg4EIvOsw0GuBZmre/DgIT7EjYVXiBMP/a+4KkG0/X7b6NJND/EIdBmjHRQdGbNwRJTyBvVw
GNW5wrIY0chdumkMUK/liEmklefdonedWZutRVlXcVRqcGiCI7GQP1X5z4DX2u0hLb4hEU8A3gjd
SfjxzIcHI40zWQhw9AuvacNZQj5bvmu6Z99/T+ptUrMGjX1iiNvoPsrcVNr2GgX5R45ekM/IuB8m
ooAGNFRDYVdK8Vb79aYKN4W+Kbrt7W9d2AmIEMD6A05ocKD8JF/PTrBYVcagA4m36/MB/OYfqncC
cpDF3bGK1givFrAIaMdDOzma81BaMuYvpdigQ24k0xGGQB9xSbkNgs1It0OlsgiinBllYx1bMZJ0
LetH/E8ZlMDPWrey/RfPtak3EJxlEpJsc2VXXxrrshBa3ZV8O9DsPN+kp6YyNSQWArRGSye+dj0v
ufm5xVk0QFPVj6JgOtZCvNX9Ufjws9jOvRoYr68q7t47hCS3l3bN5GxnNV7eRMkAk0Mc26OKuL5+
7pOHHChlP+lsVdBWkHprBqe/P/OlFMMbedtPBvfePuXhXez9Kf0TKPWtLGy3t4e3dFpNYnY4WHEn
XlUqtUZWeIUMjptCTkKoDpK+7QRG0MUIAl39vRFWAqzF3B4Q2BOL2gTa+4mDz4bXVV2G7gn0qclo
kdH3PV5N/rY4Kg6YA9kv1S4Z2U81CYk9xyBPatkzN0eKp6+dJStLO3nL7ErRkaIyMGzgW0HYcjnT
kg8qe1lCfhiObFP/Uy74tqY6y7s1bqal8+Hc0mxNE6FIwLUBS4n3qxYrNr2FJL2xkhjZMWFlSReH
pUJRE+i9SQ9idi37beBDfzagLopPiKAiR5UhpkFyUxLXcsM/jU5XU/gD0UD/CUqa001xtppx0Y5+
WYZ06j4Jox2AACPdkfxrtFrhI+7tOCis+AW8+fXnIN2FfDDBA4F2mGan9M8D2cjxWkVy6VSC8h1a
35BLwqE8780qY6PKhBTJ47SDKur4UkknVbcD8qsQ0h3Nj4qfvyrK2+1ttLjAZ0Znr7cYtQXSZzDa
4swV+m90Llp1/t0AJ4L65crNOC3g1aTjQkTBFTc+MseXky4KCslC6B+4YpjKZpKgg1BIyjXOj0U3
OrMy2x3NGCZiOxZIyEn7IUUlDtWgFij4DqrLw1rDxNK7C7wwuNcmoUR0es4u+04BGSCubqTB3mvR
+hyht+yBdCe600/+a7LSYbQ4NEwd9ghe+NAEuJzAUSqjJIs40vrRh17jEFc/OX+ThbWmlqWFIojI
0DgzYaGvAmQaJkqbDtTt9edwdPX6z3/vdVOH7U88DG3w2Tgq2no10BHUBRcz08qPHiQQRvZaQqCl
037ftjUdUXOnA85mmi5Aca4g8aXSRVEEmBsQofYoVyyXn5IRNZhHjvT12sm8lF5D6+i/rJFZ0Qn1
kERG/zR1M67vlPxezMEsFX1A6VzKfgcg1fLMSsPJFiSHKAmsopLA8TPu+6SyIZ3Nxvit51D25js9
eKV9yjzjwesegxwyF6YAtvseSe7wEEPTQtxNMOCR78E7sQPXud5i454AEQY7CMsEIEeyO5BYNwMT
0hP1QyYP1u2ZXbiCL8Y6y1mC+tkLQX5BXS4Hp67e6EQw0RIPJNUBkJ9uV0trJaclv4SIInCeSF3i
HJnNbofoEcJEWMuURmaUife6UOxuD2ppi0G4AYA57GokUqZBn10Mhtc0A2gqqRvnqsraRDZMqoAI
QEyRUSp8n65cesp0QFz5p4HCK5QGQPQ574aiYhCnTe1R9/5dYxZ6XdCK+Tpl+N9/3X9G1if0k9k7
fvcZStLmlNdX8WtDErN9uT30BcgnAnRgpvAYQ+EZvN6XYw+CDmhzGZ+i9rbSsJRaKTnEwZY0O3Hc
tX1sdm7NwfS9F9HsNgZ4tziI3cGSWK/Rdyw1gV88FmbfYuih4kt6qbtCuSV1uBVKm+BxMpxysLsa
G+Q7suivp5gV3lffIBMZ1irVS9mliy+Y3SOl1ENOacBzJUh+5dThvNm1IfjiNIdqrO0eJ+zH+F0k
MUvzXb/WjbH0igQSXwc+EulDOOQsQtGbpBXyttZBhg08cyU7TTo+qei7qZOnSHmQvXtoefvRV53+
1ZTnqNsNXyNY2DVUG6MPMRzMvmCSwlklQ9QTgaEk/6k/0qd+TVF36VmH2hdK3ihNiQTNlpde06gC
VI9Krrue8Y53rJ96VguooZ5V99qQmroaMyM6pLUZHBUjMwtvO4wW8DOWtDZnC8eDAY4B6LFj9wLf
MLuLW1+C2Hsn4eE9gook2ydreg9Ltz0s4CeDDMEAA/DMKwNfyQvCId9Z65sG+qFboX6UtPuJT6Z8
LIjKSn4I1xggppWenRAXRmeO2DUhL71M1V0je9aMz6nQVa9Kxi8cQ5OSPV5MACAANDzN7dm5By9p
Cz0XkAkQIzQpp2CeV1O1RHdC/pLheDLboI+cHk3HqPn20RY0jdW9GDX6I6ECYVJh/IPsKg4jtO9i
QSk4MGZvDy6XWSrVWM1auJfKjXcUtEOCFH56un3sLQQIyAOipZEiGwA6o9n08rqM1DLG9MZIComI
++X40PAtShY+orlgLfuwtJrn5mbDGqR88HilIOMV3tfy7yK810DH/f8b0mxLGkJcNOOAIUUNsv85
0wtHqhQmlza9i/5BvA2AOZZJUiaeJXHmObpcJ3Gj5oabAk4cS89KgwKh8N7Iaw6xhCe8sDQ7ElXQ
W+VxloEdRy7eEmCABuhNVuqGew7t+CE3GC1/8wZPOatea1pePOagPAQBdgmZHPTIXW4QKVe40YSl
4cobddzE8TGBeIDXmIr8EEsGKns7rTnVxr5QngUw+kYvCoDWa6qMC9HJz8seeWtZBJnobGHVQVVC
rnHDbYHpr0HoMWook1e+yfWVbM7k9fNDh4ArAXEAKDuu+DSyXA7raBQMAJIyS/PvhrRhdbSTwke9
e73trUs74t+mrtgIMygh9Ebre24q7rkHggJAxtEYcNvIQnCDc01G1hF4TWDD5011uRdGgxDBecLk
qdSsLDG15l3ieBCE9363S9CJEO669BcV0LJT2gZ4EZsN+t9qYUtXWkauVxEpDglRFv7ARTJPdCRo
tKtbgh2TFOJHLpXvaHKBGg3tnETha4/uhbwCEN7A/yLZOanB/iS2zk52sZTQcdlJWElJM8EuVVRT
0lVDiK6HhTkkjsjUwr4929dLCpuA2uAFCRVa+adH88xmFyPXD9FIz60RGfq100DAs1tpD1oe2JmR
2XXPa3kQQz3wXJ78jaKT4WQZA2Emgejsl6CIVjauvYuvrwpoKUDVBswRKFro86kEkH4QPZRQ3EBB
C673kYfErXx10wZ/kuwOfSn//SxOqwb6J7QTXlGwtGoRgPQhMlwROM1h3Jc7sYzWiqjTm+lyo2NM
Z0ZmhypXwIJQKYHhqlpjS8pdDpUGagD6JW+y6LE33oj3ZxCKlT2/EEnBLO4LAh1bJDPnRZIM9zGP
R+yBLnNzOdp7EHWDJgards3UJkSdLmg3lR9aqz3IC0+LS9OzC8tI89rQhcpwK5Qx+/jlsYde3ba3
oAjlRZvM0v8YNYgDWofmtqA9317T/zBwpJHRGIBxz88hqkIEIAmm+ZayhmXdd4SOpntF3mYjbrMR
yU5T8f0XPqor3rRAjIAslYSWUBXMgLipZ1kXohV1FWa4PCAfc3oGQRF6nb+oSaB6I5g9KpIQubN9
9mtk+E+ksDfVyRoOhoVeK6glosXduT0VS7vp/Htm+zcqUwVqxvge8qJ1oP/0TZnYLZKfkvyhrvLh
TKOb+7kKxmpw1KMhA3Hu5f3th2g/I3qNzaRDZyHEgyjUNqX43nmGU1UBxGUdT8VhJelm5aEeBfVU
5Z72I553Gjch4Ss2f8TKoQlyR6C75Bu6Rlsw+d31F4ISGbhciFKI07VxdmjqkhL7JBgNF3rFx0AI
IEBb+afbc359rcMHFJy+4OpHa/BcoTKXkpp3Ay4DA9TSHEwfUX/iectKvG1XiY4XFxiVxalGAzQk
nYVMAPznOhRosNG4YsbSDi9CHw21up4zLmcsAp5bER7EeBMKPRPk3tTJJi9GQKZim0OdXdWffUjj
3p6BhcsXqDMFYvQTGBRtrJezrCZVoNLQw3WINjft4CGxJkH5gtcr223NzuxZ0cgVH0sRAZTQqPc8
zLaACe5VPN2iFdzGmqHZgyKsAtDPVjA09LZmsDrdBIG51muz6JtnszYLPEMpTwuD464lbfxbD2L0
+ECf5fbKLF7oZ0ujzdJ7Kp4sIMnHSEbP9NBlp258+M3LF40svzkO1Lltb4GmAZtBBwgBfyAknPcP
aTQSE2lIPTdmwpOIxsfgubem5oxnUKDXyLLRDQFD2B3duy2Iam5bX9qJYKybUE0q2FF+mqvOdnui
9urUp+e5VAtYhtgPqFElexM5epXbFZjYUjh2bmt20gI/LwltmiEc6zZU/VWmj6W2YmJpr0/8dxTx
HvoJ5o3zIfcSD5UQz4WwOAUVcCSxpj94yk5S9mRt5SZvm5+UAKvAEiovkFSeeSMpM4ChRo62slS8
Q3BiArliCYHwTZAIr3T5Tu6+qm7lRbRidE4RW4d1WJCh8NxmyNC1jLSocahEvPzAjl2PCRDQFD3m
crAWdC7ahfAh8sOgMwce6PLA8v6Hs+/ajSQHtvwiAunNa5pyUlXJq6UXYtqlZVqm/fp7qN29W0Ul
KjEDdDcGI0CRdMFgxIlzcCTKrGkoAETGgUOGnXnz5FM1aA/m2vtycaNc2JIuyc4oKpYqmNio+Ftl
L47xuyb/JeBEffd/xyM5YEbbiBgpxmNagPUetH0TQntpnD7T7AjyyTIyVzz+Qt4Az74Li5Ir1nUO
WlANFi06nnt+NIBtUZwI1ZRjVD5VyCmDYtdS78eBbRot3t0+6AuJZGEeDGDgARdwE2m3lsyq5onB
vINKlKda4cR+Vuo/evToVs8q27lc9xTdy7NDNulB8R9u/AvrX073ws/Ms0CBVJwCjaR6NUBG5mjv
7CFg0AC2Vu68pVsCbPv4A7IKxFnSVk0bo8jUCM8+lLagYBBvb8/k4klADzw6CF0LhHrS/TDBEZid
CTeWIJrzbd4GY2LaftnTbd+H4w9e+pB5WjG6kPjB8olfjRYPTIkcMLRD7ToVU7F7Eu6X4BIFPors
xjnIIRpl1D+4s6liP4k+E3SWbdLSr+v3Tl2VDF2c24vPkDaxghpzZg34jKzToeHkddbzXIVROG3M
7RiA6Y4CewKqvxqzQlb20JJzt9HZhmSF4YhI7toFtU4SjWUC5z6lO559QNsKGGOvyhuvVf3SXGPq
WDwxXypEtoiFkfO7tpfGNtjlFSw0oBv+aLHX3tjXrm9Qyy+Le84TXwFLb6NkYYVajAJize4/XGei
yV1D+yVIl2Voc1FNqUJmOHs0TfpqunGrLVpTaB1o2r1TrdwsS1730pgUJzta3w2mKozNr6KDqzlC
Juy/OMFLI9r1nDr5PEWMwLUj3KBNE2TaZ66DjFt9Tyjz1SHaMTQYe90wb6oiKMZ87RyJRZMvbWwe
zKcCWRZwb15/AO30No+ZTU8pcpe54QOAE6AHAqglJNzYHe83Xf7TqY5FAhmjZGOTt3/vPS7sy/c3
uETRKZlbFGKYYd7isTnmT7U/KZvK7J8VPP6T1V6MpTMLeAOODrBawGxLCzspaUp6zcW5Gawty06m
9mtu3ht6p5T5lhoDXJcdQG5P5T/rKA1BzXm03NXMtbAiTzxiXIQOoKZABkC6cDWu8Aqc1wRuE50g
03Pc7Z0apGMgHYw4qCXH3rPBF1Dr6aks1efbs77QmyFqAiDEgdgiiH4s6U7QnKFu4dPJKb0Xaovj
BlzaSLdgAaCHccq2zj4JCQu1YVP49W7t3bL0pnAQaiCBjXYEvHulJYi7oW0yzSBi21t5FsTJhhlP
fZidXTTQhVR7WBnvQj4NBkEui25AF8J7kq8cqc3yLNfIqbUVn9ckBMSlm6BI33oO3drVX8UdfH31
dC0s8pVZ6RWoMtWosHrkVObPo/qgdSA1th0gIz2wXGxAY4m4tQ2aeI05fnmCAVwDflgFD4mczFbj
JNbnqsOdD0ZdNfHQJ8XmkDtAj3v8rjPAurrG4ic2rLShISEE0RXAk4T0iOTKEhy10WlgciLgLoc2
Vgxdj8i8A/vE/vZqLlx8DmI2kCGATN4CW/u1z+JlN1gpwaXbl87eQZbCSe4Yc3aOlfiq/m6DSfS2
wcXjIqhxwE2ChgFdrnpW6djWk6HBTROUQVBYAv0cGpRGa584DG1kj9Bb9yHWEKolePBsUDgD12Yg
g4OoOki1H0X0rEWv+loEsBRDg8RTEOoC2S4I5K5nIo7MRNOLlJz6HEpVJDQL/L1PdTguvPnUwmun
bhu1W40NYV2uwUHEoZFX/NK6tA6mGkVd28XkZNOZeW0LeJF5siqv7k0Qpa1BMRdXHQwSBuolQKvL
Vf4kbzQIx1SwBinQOMW2Zt1u0hOEGehQyCvoIqmrefiFuwItbCAOQGVBJMykp1fBO9JhPQnwHlDQ
07QuKM4u35T0XNDKQ5sEqGyRN4vBoFreafW5YHfluHJFLg7cEuSYFhpAoGh1vch6NuQdSQpyGq2t
U/ONXSeBjZIxTnOj/4ZY18puXwh8QMQBWUtQcUKkx5BCgtYC//eIjA+0my0lcCsUcBKiFkFvl2sE
Kot+SsXkQqwc5xhppuux8VGhURa1sIVchY+9vCOxMu57wK8CJy+PkYue/SwvzcNQxpMfq9baRbw4
u6h14OkCpAEKZNdfQKY4n7pYISeKnevmyBrEKFnddWCMSflHnL+vuJKlmwjWVCgNobsVZc9re7M7
TCNlWM2W3dE0C9q/huWb3DxD8cE2Mw/Pb2Wt2rh0UC9tSiuagT6q01XYZI1nzZVXhR16OfKf1L89
uKW5hFS0ILBGwdiQxzY0fc+J6ZJTY9GPoi43VQ7KTFAf5Z9o3jB4tFKyXbKHYjggInh74rKTnp5l
pmody7B2ne2nPNmSc7tVO81X6peR7W6PbckTXNqS9kmWJAotxT4ZxtlLOiDu19zp0gV6aUE653XB
7YJXEzm9xVwLLb9NSEgAFr09DrHWstMGWAK3BRKcyNRJJ85qLK4yF6GXVVvH0dlF44tD91UN/nm1
xgUSxo+3DS4OCyg0wf+OAtsX1PIi1WEaZdoK0MKpmCFJRVyfUwjB6MpWWZP/WXJcKKij9QJpDh0K
aNdHq+7USisYgrzKfBus+8L+Ea91Qi7euJc2pKNU59iNDRK3Jwr+ahq2b7OzszMfU1h4dpDof9w/
zlpJbmVctrTNR4fndO5h09X+5t1fxz1X/cftRVp0xBfjkt2gpRMkUixsbx0+SMnvVBAg6yeF7pAv
bv5E73Ozxqy6dKDQMgvgMPBk6CmVQnK3HnjSOUp0tvNBCWbdnLy5KNYYMZbqyoh/gWk3kTCAVqx0
g7OEalFTVQDnBLUX+6gwgp7MDqvw47UCz6WyW7O4tN8vDYqfX+z3uqUVVXVAWurCBT9z2Ls/+0YF
u7u7crAWhwa+F+CCkXUHJkiaQaeKueMkFkq1bhdk6LJK5n/qA7oeigEg+uqQNcfY3cy4ZCYVGXh6
b6UfbH5a2TlLl8vlV0inzixjdyaxDQgW+9OBpuHAfzTuK54fwLyPHujQFeiGBGN5GhOfavf4EtLd
z9ka4nVp2gUJIlR+LA0ARelg5gp4xQdtpCewCHlVBhhoeqxn1+szvuJBlxJhSEL9ryn52rGi2WG5
MwPiAn1RB1RkwCUcCivdoY31PLg90lFPWQEmcUc9msZT061gbJZODgQiBNeP0G2SH7NtWrVmUeD9
0yrHicSgkljxBgtLioMpUGYCY4YL9noL95Zd2s5cROfWBd1YEsEh4M7LPuMaT7p2NQhcWDoXzzg0
u4IDHoG9ZC6v1Dbq9Dw+s7/GAc3WZ5BkHFiYHccnNFPQ5wiEtSk6gze3d67YEVc3ISROhc4GgEMK
qLLkCkA05ale93Z8Bh38qAcCdWC00APxzOS+sjf1sBKtrNj7csGXjmGai4GXsKcmBaQsP2Mt98h0
dts3KCAGTXFo0ofbI/y2jkLEFck9jM81AVeXjman8qgcqBGd+zYP68LYNcM2zx5r13ilJLht69si
ClvADQEVJdjA5O4kVlf/1xZQWIDKbGvQjnGbbFcxI2uGJIfujKyL0syJzh19qAcdPJdQKmaaV68R
EiwawnMLG1LgkGXiaAcZqgYvhug89nqQokfIMR7S2d2X2s/bU/fdoYi5wxEwcD9B5s8UB/5iZ+Sp
AurdIY7PIGhqBshOplOAJEdgsPIw6sldngPbBi4CtPJgjyjl5+pYl/bm5RdIkypYAMpuzOIz8Bcj
zfakP7QWxAANFmQttAdzFqjRn9vDXppfoTqp4omJ6oVcOLL1qs11l8VnBY9LsEoYA8ij6H61trls
xwa5PgB7OAvi5xez27doujbHKj4b+U6J/gjiFZBXxP+a+heLiOf5/5qRvFhao1XW4jDTR1NYJVDT
y8CMlrV+W4OHZW1zfg/YhDkBNwZUAals+bxVNTSh8QqDOT75KnzYR5oMHo1PkdOH5utEfmSpunLG
v8PkhFGo6OHtgCfsNwRpMU01zyd4arCFbclueEzv433cnvSttVZaE75J9s6O5SBFL4RBkCG/XrW6
4v0Yq0MMtmE0qdxHOAhHmrwSbRuvbURXvHm+2RJ7AxwnApIrLV1ETKefeB+f73582l4bns+qd3a9
35vNeb9B79d5c/aewidIMHhPT2mw+fMCokMf4WTw8id8ePl8OL3/ASWhdw9GncPJ/ziFD7N/isPf
fx/f3P3j3eTvbK/zDuC//dg9P/4Gy/yj//zoh4eVBVpy+CKP8v8GIjn8vETjny0GEp2MB+41O8Ob
1xImYuJvTZZwJRfHKdPnRO/LETaiFLGP1VkI9KK1oOAriPpuBlcz4nYAxOUWXlAkWk0GOtKzaqae
Vf7TG4kXZ0DfTb+gDj0bia+xcdtXIfJy9bDjc+ODQdRXspfGeiogwDOQEg1hegDM1/a24xLO8Nan
SVsTLTDAW5EGjusA6aR/VqAYi/ML7k48lw14RjndZ5ExT1J1js8ZCPuyHN39KxH7kgG0rUJUVgR4
uLGvF7AbMqMfShcnKzfh2mu4qnhq6uD2JC14XSH5iUgAojuIUaVHq1VmgLdTB0Hdk/dg+tpKEL60
P65+v5yPoQnyeVz8fnSdzjEDzb8a2vyMgoFn7/5U9oujBlbyRlgOqm9vNIJq8rJqr6h/4zxH1PAf
oKKomF0OWbue2J53Zu1MmNi+Z8bZqUx1r9Nhpdt8yfGjBoFKBMYHjgBXshL3RZ+gyIWrOovRPASK
wB3EY1P9EQLZmYdX11o3/XeIshjXhUUpZTTYup2rFBbnX4Ajey9O8PLz/JD5md/6Pwh6YPHM8/jh
/f4jHP3wt+MfvH92+rhy6r73XkqfIR07EJnwLNZpfNaze8WBVgVaMGckMkW9qc4tYMOPxpQGud15
dufcqXq8HSFlod4R5zdXS9+cflbaRxy9DCMaNbd9GnQmqLrixIeXgAdaCb4XLrCrWZOOWcqGoY8s
gg1ag3tQCVJACTuwdbj5e5nX6CEvw9snbsH5XxmU4pyMRa3CDMwPSnwPsUuDVrlzaRyQcmULLgSL
MAQ9clScwIwhs9rpQ6slcZdBKk75qHtAMotAV8En1wZMhxSa+WHOP24P7ateKblcEXGgMwdPXrQ+
Sd7EsJoibco8OevND9WBZ1c59LBjbasREIVTdw96stAl495KXg1C/I4/zBqAQcMaN9OC80Sbl4pG
L1EUAvDo+oy3SaO0ZYSxj7Yag0ZyAmUkq/41w4vY6hdWpL3DC2UqOKStzn36aWxTc9vFb7wIQZl9
e16XVhJUErCGPhbQ1kjxQtLhTcK7KT3zGV1epzI60L4AcWb/s2Cx56Lf1Me757bNpXNxaVOKH6hF
E8IIbLqIH9H0Ghph1B3L2PQhyvDvTQFhi+ZjCAKiFVqcmItQxaqnBC/EMj2r3O+F5ngIpGZtPFB+
JKtpoUU3aWrIY4BFC1VZSxpY3/cqiAo4rDElJJBw7FNRGxxeSLWlkXpMemivQknXeiTxpgbGokFn
lJu8jCmmfBhOdf9nIPov9tO4b1u/Gf+Bwm+dvHcoNI4IftJ2H1s7G7w3fJ9qn6mxRr+z5D8AEsR8
IerG00HyH4k1dzNJ6/SczHyLQhiAbBa7Zyq4Ktcq+EunCJQ6KrYc+uiBPLpeGMqTLCdunp615DcS
zOlamn5pX1so2QIh+JUmk35/WyeT6WZYCheBKennfTof6/we2kMeMIkDhwQF/9fakzhFSCeh2R71
aQQ80r2c2i3YvSDvdC4stAzpvZemByRGV07P4sxdWJHuYgMvItSEBsyclboe485vZOrXxP4Wp+/C
iOTkMGmFpbpdelbKvyM7mm6gFm+Ks4utzHPKj3St+3opVgT18RecA7D/r/fZxTlVB31COIepU6Mg
zu5zJfVsA8xHxRon7dIWvzQkDYyPZguhSRjS7GfFbEPVxv1/Tux2UxjBbd+zaAplKMRNIoUqYxXR
JTwmZG5xmngTaP2T26HQS3y3eUvJn9umlp7l4AMDeE8XmuJIf18fJwUkflDsxFtJi8wHNhU7p1E8
oQVEsynM6BzoJoiNfYe8Jskajnth7WDbxhsNMYGgCL22beTGkBMNtnv9qap2BYQG4NLXFMIXZvPK
iuSbrGgkLjL58blz1NKrgDy10nsdgtXjbD1lxn5lQsVHS+EGiGyA6kctG81pskjZpCVGjsx6cu5S
TbmjWV4HSm6D5L4qujBS8jw0h2HejmoNMt3Kpnd2m6TH2LLpBq1VBcqcZfk2DXh5crtLVnbWwumE
SBKS//DR4n0lORrIu6kUoTDCLzfatiC6QFr9NzeYNzK0gus0UFv+CTn1f25PytKcfFE14fIWMHJ5
CQj0zI0Rl+kwVi9Zxp4LEMLp+loUu/S+ARG6YJwT0C5dTpObWhvx1M7yM8h5pi2o9Wuvm1NojkYn
AhCBxiMEfKUH1aMOkWe1pny7MEzIHuIM/R+qLfkW7HVNZzXr83MDrvts9K2PGYLVt6fyexXZEtqK
/9+IdD9ls20T7nb5eZi8egLNu0E8cI7WXvpPGYA7bBOHty0unB8YRIctei1BzyhnU1KlSChFP8y5
aZwsxGZRjq2juoDMFfEPW23rh8hga9yislGkJ4E+FFTbAJ/gcpTcUmwplCWgvTgPWg8c79aOTiZA
aLVlb1N9JWvyLYcujKF9BYRNaKYX0NJrP6ST2Jq5DmOR8lF14L5WiadVULQHu41zdu2gVz86CFQx
xaO26mfWSlFO3jfCvgnlDwukQIaG5M21/dGi7lg0ND/rNPeQzR4BE8nM/2JEsK9gGUEmL4M3GIof
bgbE+LkxW88y38eGe2RVcHVxKBdWpFsymiFnoWQJO0+o3wyYv1Jwd4C4+/ae/PaoE1OGv4Cei8cH
lk+aMmNo04Gr+TnL1E3rQGwwLl7R4GTQnXqw1a1iFnuVORuDcCiFtGC8gxT12lGUnyNfHwHWQ+AK
BYOojAZX1Yb0nYMpBYLRCTgNwLLlcx/od48cnn///svOA5Adt4e+dDKEkgLCU0E5IVeQUVaNmJNj
s5Q8fgLTHBKd2J90o+ZhqawhfhaPhlDPwbsZyXtcZ9fzbGdarOiNGOIMpY4q6BFeIekniuQ5khJt
Nu4Td/RqvElmSCxU8V8GnuP/MGINz2bBXAKolvQNEGOhdQNNnLOCO8R3BlyrEcKjcLLRe0yrlnp5
OSa720a/dQlhcaGmgYcfsvroLJaLJGCCmOngwKoJNhZCP8t5p43lR6757gBuD7D+DwEYPXX3p2Ky
wJs4VDNQ4tbNlYzJt/UWZXSAn4QkpIM3lvj5RYCrdCXNY2BVHx2dKKFCFd+CYqg/T3OEBJUJIsyS
tdvbgxen9DKGAZkzQjKgV3FbI1Xz1Wd7YZOYMRkz3U0eSz7FQRtrKnD12rxysXzfXMIMuPdwX+qg
/ZBhPEYjCLkMmAFxCx/+8Kr29UndFDzZWBVoCob3mt/FSQ92zFNSn3jOV3zit0zw10AvvkD2vEC0
mQN3kkcrB1NNHpDprs/uTaP6QDWs61UP5cV8ZNAb+jWiqQF9vYeuAtmZ5XHtSOgO7TX62jeJZ9jV
5H+lHXDTIj6zgc6Wtns1g2CedVjwganlPinTYZvlqnrQKRq066jRvTltVYBaVQ5eb9M6ZlXJA94m
2kaBMuqDETuiV5fz4TBzdfbcjOY+qSCKqeDyDirG32LT+Ek6qMPXbpKGcYxk2O0NJEf2gqAG34/6
IpyGqckrCzHYOp+snB87lXZhYShW0OMG2qZjCtkIaMjub9v7dlq/DAIQBjeMViTsm+tTYs5xTAiv
+TFG+apgTw5/0hAd9c1T34ye3X82g7onxbCl7+1+iO868yfc1xzbKxfTV17ocvXEh4AHBGQcKmpp
8B3XHxK5feEMZcuPkPbYR+qBD++Q/YHydx37UZSERg1KP3rn9tDmJtBX6R+iOKQPefczMvtNFR0L
w9qVzQd6D2P8jwh9PH17nt4som6HNcLPbw3zX18L7U98DF4q4BK6/toxQc6O5yM/IqVzGEvP7QxQ
J9velENkkb9EWQdt3T8Wmk6QHj7oxRy23AygvcGs/VAdWCNI1k9xa/oFWGVN99mcRsFpugJ/+Xrx
yrOKXoUvgBYCe1kDR2kaDsbXvDvmNqtmrxnM6rFQhSivNscdMFSRkhhB3li563WRHd9pU55Qrx4h
6q4kqHQ7aJkFbaHRaMlLXQFG7Vmd4RzSmo5F2LFGPaVZhx7PmqYFUFHEYb/mNAJ8vYq69Fddm0ME
nuymOo54UHzGWaMgeas16RgYBXfmTaFnOhACM1sjY5NjDLFCBvJduO3Rk4MeyusVMowEtFMmso4t
2EsrmgRm/7dQP3k8gUzk3lnrlJBvmy9z4FIx0KOJvtwvl33h+dV56qzIhjnAtWiNnRpsPKz17dP6
bUzgOMdFiPY8oHrhKKQg0VJHUFHHJTlGCT2ynGL3NQfbnO8ycjQyjrcTVd9vm/zmkGASFUUV0Sdo
ISCUdT2N8RzpDSq65GilB9R69wM/jngiJsbrbTvyzYm7WseCiJHZQDrIYnpqF/V9hp1zynzPWfEt
38eAfBB6whCPwaniBX89hm50Qdw+4SVE5sbLnWbX1AfoQoV9Na0EP3IUL67lS0tSgZRVQ9G0uRWd
Zmf2NTIrHhn4b8KdlTrXt90m2ZHcT97WfYRKEewY3T0CzaAqojszYmgFTn/lzVr5QNycV14EDg5B
pCD7Q3QHtqrrCZwqI7OjChNY3SOYOY40ALeK+Yq3Qa9ubu+D71v82pT4+cU56vVS7+IOpuKcHoYn
vQ5pd8zYJyI8RA8rm3vNmBQxELW0DZQtMY1FcnAgNgIufK9iJpqqgQVrZw8kpreHt7BwlzMpZyit
qJtBxgaLBntOMlRIHBrMoD9A820c/b1ta2HbX9mSNmNvdcTIKjc6KQBmJINv9PcFXhqTtfKwWtj0
V3akzTgmrd0bOezM5QfQAWC+1jZqtbIvvqVvcLSurEiOCLH0CE4FWBnIe2I57z1lbwXV7rSX/LE2
AhIlT1qBHjhz7qCAuNKX/t07XRuXHO9cVq7eqBS70n51hz8T+5dvla/BCeAvWvsQuX5RNl7sequk
dGAziU65C+qGUTWT587SBj9Sm2rT11V5qrtxLYu8tG4gFQCqAXBL8JZKbrFnZJ6GhMenIVcGLwWy
/cDsqcCVrKyZWnIgSJ+I4A4ZFFS7rk+1ZTUJHgVtfOJGnZIQ3BSIZsuWAfeLx9RD3rKoAb9kXY7b
eq67kCpRv8YhuHAcxGsJAs5ofDPQen/9DSyHa4mmJDtFw5D80BMXeP2ODqE6cuJPVdOuFEK/JVWx
qJDndQHfQ9cPag/SoEs7d+fR5dlp7CG7p1FwPyK1CX3EqBnCbM62KaV+ZyUnDaRrt4/+sm2A6tDl
gUgBqKPrwdbtZJizqWYn8Bvnb6lbKttJr6H+5uqZPwL9Da4IlYS1S35wdRiCui6jlbtwwbkijEc2
EllzKJnItTluV6lGRj07lW5fs804z+Zz2zfAATluXNab2DKU3NeLukgCmmTxWgfPkn1ck9AQwWeg
s1Jab27TgljFnJ6USYdmW1rnW7Nr+1dFi9CEgvf5nRITvrUtpq212SxsNTS/oKYrIm4Qakknq56V
Sc26joEjXo3OJRjcti5vaFCUzqZvamN7e7WXzOHVi8MFbgMQkEsbbUo7rbWbujhFcwE2MjxnS9b5
NVwx+ovW9Fm/ZRCxrdFDCS1SrI9opxTzfuGril5xmiGey5PGncCOOm/IrT1Nkl2mHVk0+6AVGojj
darlM5WcDdSaW6bfdfbalbCwwJDOQHeRkDjBG0ma5ayNeWxYdXWqkWGqbJAKxOXWzZxD1Yydn6bd
k0aS8PZUfyv7YfRfLBZgfxEU73IWMRWZgVbr6lNTOrs++ofUjzV7t+nZhawvEANmynfJ9Bxpayz8
C94aeHgb+W4NKw0W1Otpd6YSbedqUZ9Uo/jL7ShMzQGdpWm+ctEu2QGSQlQswNQEwM21nSGjWU8d
tzplGTykkTPLs95oblordsTvkWJKZBsEJwiOiI7W3Gs7KQrO0Jot69PUJiFr0EmOvJw5JBsjf9HN
lXh54f52kOFArzM0hQEYECfoYs9GSUcJ+qmRCotY+aiSothGYMBcCYSWhoT0nytOPjoi5TdMCZQ7
td2kOVW6DwbmnTOp2zqNjn37OihrCMGFc4gdKGS2cZ2Ka1waEzYqcQcXsnnQYe9aj6At/jB1eAPy
s7lloVV90vm+gPQrsz9Td207fh8rXoMgQUCJSRwFuX1CUYZysvS0OuU9eqijT0WPkIPc4zII3ET3
bp+678t3bUy6zbqsJFNWZdWp4FB+aQDxXyMe+tbXh4YkwYWKGxMkvFhByQRpEs7s3slOkIfblAf1
DjxLf8xd65eAXAJ53ntQ3q7XqnVija4PgbCKeoSBDjq8fSXPnTnWAEELWFWVPBxBIZWh6Stt6T2z
q8fbc/j9XF+bkuLnDqKWQokwA3lemyaBYz9l+Rqaac2GFCaTJiUNKEVzNEMW6KnvqyQHpz9zAqvk
/O32eBY24NXUSQuGUs7AKsXNTiyqvbnc1zk2oHOn6KU/OyscWGu2pKOGdLtZJDaWSXksrY05vvGf
ENv1c7bWULnwyrleJfElF47KBLSiShksobOxnP0RfC5ujvzipMfPcdwEFXlm6f2AInYEiNqgrgVN
iyPFrQqIKcCWui6toMtpF6P4gA05FH4RNe9pO2yUKfbyCI/+8vX2Gn5/FiCdhdsM+w7pBTSJXo+W
29NsjUqWn/Ia+p/HrtoaWcDNHcmOtH00lN+3zS3O7qU96b1v51o5MRP2QHPqKWERnJ9+Vd4cMjAu
rZgSj2v5ZF+YMqTgRJvb3G0yNJHxKFTKOxb/HTnkXCcfJNfojUZLJ/dcpIersV8xvbSESBICFycW
EN1t15OaNZOjzzoQ+M1IgsSLjJPjIOdZ/MrWev8XnealKelcxFltG00JU+P8PqMjQIUar9ZvaAlt
+F2ZTVvdDqJ5AKNxBWae2k/oxmpHr4Va8+3p/qZiKNz35ZdI5yamxtyZVgnPs69PQ9gHoHjkwRB2
T8UZEK2P6Dg88BC84pDzyyrPL0YfKP7bH7G4my8mXtrNkPepIyj45icj+oH7Y/4BhjfQTXUv7JdS
rCQk1mxJO5nmiM4Gp8pPdrQt4grNJICzbOraY7/BMWv2a2wm3+tEYoJFWxCQHugNk9nDBLUKVe0u
P81kM29a9B+QnwxYQTbv1PmJdL/1Qz8fEws6vyyYm3DqNtZaGnLhVQuPhLckwFCmSEpLGa0WQvJT
amGGWQ3emu14x36gCZWhXvF7Hr1oLae/bA/uCcpT8FI4TddHqSEkYzbPGeQpGl318NgfI69IISPh
R2mvikSTXXNUybryL0PVAwpcigIUb93Y9X+47tB5grBRPKm/NVS26ThypcYGN412o7CdhjM95Xes
PI/5uLKRl67xS1vSYaqVFKUMeLsTikVR+5qTB+KuFKbEWZDdI3INQAeIqANLej2zmW5VXdfCE7vZ
EEB7HOmHIHZAlQZmtvHDSdcSUEv2QJaK+QMFH2gspUDL4ooxF32dn+h8jITs5h/L2kf93WR9Du7u
th9YvGYg92GDWl0HNF1+mCZx4pSTQmCsfZtSj0HLG/RlaT+C1lr1FMDOIssntRlq869pLVW5NFKQ
LOqo+YHPG2nx65kt9aZI4j5jJ6KA/JzFRxJtmA05yS7ziRNCSfv2aJfsicciIA8IG0wZy9NEup6M
6ogm6kQ5mOQO2B6f0qfICOwCvDMdWHtuG1xyfWAfEucAUwv9kesBGnmv1B0zGC7xyko9Th//TDH+
+y1qXyJ9DUOzNDxHCHNg7+D9KLfEjnY3gy/FZfB71ItA2GNFoPkofDNBpqN4LmO68lT9Bq3A2iH/
Ce15cFSiFVNu4rPzCPiolhSneQa8AgnKrtRPU/2qd3dcf+nd4TF36HHQvcrUQ/Ss+Np9hGI40IXV
3KPx2Qzm5BdJDt377Xn/gixJZxb9HOg/AgJWcDhIZ9aNqplGNC9PTpHuk968a3j9U3er3ybAzyCV
HLDhTPSyG62yrYnmN3iIxl4UI3xVjXJDG8tXmvmBpFvkuFe+bSHoMWxgrZAIAgcWDvr1ptCtZtCt
kZQn2/oz0uk8a6nnQJ+inIOIPBWgY2kerTkLuj72RroznM4nyD6Tfj9TCH4g/337g4Q9ea6grISq
qQkkJubr+ntS1hiUDBE7UYf6poHWWMMujsmQakEVPd+2tTj2C1uSu276QrHobIhYICDdFoVQv8bE
t3nA7DVe67VxSYePRUnuIJ2Jq0GPQx2NwNozUfimGFZeq0tXL7Y/Gt4AD0QSVW7sSZEzckoXbqwZ
IL+TGRWAFCX0LsGrkyl+lylBnOubGa12Nlvr81+4/2AbCqAASKJcIFcKwJ4wpaxP2CnqGr9M7H02
Na/uKivYNxiXOOmOgqo08jcuOLQkV61mPbFb2rKTDiB7046hkgz3XfTc2T/zyA245c2WEQw02UXt
8I9hvOar0oLizMr7FMxxisB+oy3Zlh4Lddfo80wLdioUNfG7Meb+xLP/4LJROBYM0sD2WICjXJ+G
PmmBsOQYaDxbvxW1fm4nDh3MlwlKvMmkHM1I+9ALc3P7XCztVdyCuAmBATS+8c9qVW8adV4ztNgV
vs0B0IGqUoRGoTaaVpz20o7BRgVHg+gQRn3peoBaoWOFBi4QPYrqOZ1LQKzsaqFKp7X8+6Kpr6sB
otHIGckxMFpSLHSCClNFOEaQnJ3a9j5BpmDFpy4bEssGHWFQy0pjwvO15ok9sFOiG6BHfk0GAJKz
lSLZkhF06gClia578F9Kz2QdLXusdBE9EBCNhr2t/R6aUvEsbq1BtpZ2OkrIGnLbAD4Dsn69RJSV
lVJRhA0NGZAheiyTcWXCFgITUxxldN8rEECT9YvNvnfcsS6LUzP3JT2wkaP4QlGx2VZk4nQfEx0P
ZEInNw0IyoZb3E4KC29v+oUJRfoZNQqoW4nKn3TUQF09NTHvC8CyngwHqczOc6FPfNvIUigA9kfU
qlUA9lzki64nk5V57FioGZ4SFry7Ye/9AXO2/3B6fQ/R8O+9dR74I1au1KWE96VROaXiVg4zUgaj
WdsEIMGH8MgIUaSpbMMm3XPXH3sQkIXU2FXZW5McCFiKb497IRgED4uGpycwxZoiT25f5mhf0rPi
BBibtbGTmIYN+nPA9Iz2K0evNo0FvbZZr9ay7UtXBVBR6NwUXUDAVkuHkSVjqcX454TrqvqnVviw
t8rR8CGGMOwT7ogdpabbakpG9EbXlj+4gA8kasoe0Vb4P5ydV2/cypaFfxEB5vBKsoMks+Ug28d+
IZwOc8789fNRA8yo2UQTPsDF3DswoOoq7tq1w9prCU6q5M2Oe906DJqrBlaG5+OHXdvAiFRjWiIn
cqmExHyqC0s6NARDj3JZiY9BZQWHeignV1ND8eP9z7Bl40wKKYtcEc1lefn3N0VSMZx6qKfz8iJo
89Ev+3MeO1Mlnu6vshFW0SpagFYcOCnjyjWJVjiP7VwUl84/VNUPuT9/HbR/d2ugW8swHgB0EEdL
ZWX1ZWnVjryONcdYJnzFNCZeHMWHYVaei37WXCoPe5PuG46KxhGhzZLT4CpWt3fOwjHLk6JEBEl5
lHJmp2HzSg2vUCRXS8/9SUTI5/5hbl3et2uu4Zh5qbSwC9GsbYdPZuBF4vfe/Nil4kNGKS5VnlWU
oxv5/QwaNctf6qA4lXvF9Y0XYOmXLcNCkKbzBFybjSX5Qs2wcEkyNTvC+L0p9oJWmb+wiqZQBoFF
gK408cb6jRHB0SR5NdCRTs5SfBCB4pdkioe+/zKkX6Sps4P0JU0OewKgG5EOeHFiAUpV+P716GQ/
6aPvK6SMXSo3h0xtfyhooziJEYl2Vpqle/9jbtkPVDbLnBnlZaKe64MUhaTosmkqCKy6ubL1SCzt
AKLeD1JP06e3HqpER8yojytUkAVxJ9ba8DtEqsR1gN+hB18PnRVUs404Eug8WiDCm9BBLClJj7Vy
HoR8ccU7cwUbZsP4MnEQYySIjK7BHIo/Jb1S1jQfu69S19rxnpzWxoYoqUrLaD4THaC/ro8zTkGg
9EDMLrGi1udgglW90MbpfaOkycUqZKBSghxAQx4YO32tDUe6lKdQPzRpP96A/wdlHBqznssL/HgU
qaz2Xd9N53j+D/1bfA2jl4BUAJqtpxqA0HfSMCX0+ufRCQPdDpTDfZPcqrmBjQCjSh9paUmvXiMY
NLJCtsBlBLnwaOJk+rl1KsM1/doO+uJjaDRQ9Ri9O1Sm7bfpsc321Om3DEUmpUP+WwJutB7WnXQ1
QBcbhIafRPTOXpruz/1N7i2wSvT7xpwZvEqrS5M/jeLXsfD3vPRiaisHBsp7wfVwjgQ5q4xUK4VQ
yXw+VJ4ec1RnH2C0Ud2iOctHZrWkyjb3miYbz59BKEU4RdULuNRqxTyssjiaguqSLQzVoegZULSr
h0KBvXYnYNk6PmallsksDIWs4/qeZXMpmmXRVJfCqKVD0cyiE6TRTmNmaz/EJhJIApWcfm0EupjI
RVOq1UUta6ebZVdEnUJvYhtWqg+QPe7kHBuen7wdzLkqG2Dc1tB2iCtHc+qLGuVnOl7B+Gh06knB
Q9vhzsa2fAVnR+K01JZvei9UkkWymqS+JLFZHVSreh6Srjjn0Y6Rbx3gIjG2QHWWeaDljX0T3M0o
A4xNp9YEd+lxEMKLVJ4YWKS3X37cZS/fMAmkjkhhgFWBJpBWN0ov6zCJ9bRBD6/4Mlujk8fVTqdj
awmiLHA6EClRIF8FW0k2TAONQQBjTQ9HieHHh75L9/obG3ZgEtawC6pJRB4r92f5+L9UAk0l1+ZT
b8S2MMPLpGduH53uO6GNlQhWgcgwY/fa4bj+PgJN1lRhcO4CD4qrRr/b4osIJ+Eug+jtuQFAW+Q/
wIdRm1rjw2QhK3O1B/msz6L5PGrm8D2oqGne381tKMMq9DQB4VCJwy9c70aM5HiQAkKZPOzfqUOe
QxuCoKQStNaDH0N7MI5miTRwIxzMdrIO91e/PUtcLTEpqGQcBkjs69WZJC8LXszi0gwlujFprH1Q
fSN1/WIcH1EnDHd2u4FeXHw7NVXgHZQx14HiKMOIHqpleVGGAAzwLLTSu0aMTTuVBOPd2OTx89wQ
Cph1BjZZb3z9H70v0W3KGRw73t/87UXn4+Lx+UUYEp/hevORng2h7pPFRdL0BdLEd4r4DYGmrqkc
w9hzyxsJNKtBTwSrMK0LwuTr1domCQfEbBZYo1xkbtOU1Tc8jDbYap/KH8aioKAt5BW8O7kQqf/A
baXK7waGpkNnSGpoLZVeqJAIm41y59XdsoJlTBksKy6cmvP1T2usPjOiSiwvMP1MwYc2/lBHTj3s
xHpbx43iGVgzQNlks6vjjutAi/vMJ9ZrGv08BYV/0vxIOqRJrLmCH32ChkreWXNzZ9RDucLg7c11
0tdPYh6rMeFEW4dHURCyRSLx0aji0qn05sd9e7oNo5fiK2164i8CdWX1haWs1YpcZrGmmOylCWLB
yog+7OQndpdYB8rcO4/vlvMgXIcyhcwLx7v6cAXhMzEATrdJPsni91I6hMajEkDL2Ki/Y33Px9++
wGzwzXKrLzh0jSVCdwW+JW7fo490HvVvQIn2dMy2DAWmqYXP1mRUYl3LVuOgrIycfId/Pg1pcGzG
yRt78gM5BUsf71j/5nK89wu/MSON65paNwpRV05Yv5lIpygEQD5b3Z9ZMX+K068QMpH7VrLpAkm3
8ALAWaiVrwLOhWWwVlWpvNTvkuTfzpWPtekmv5oOKStH+vz5/nJb34xO7tJboZMLqvr6bidJJzR9
o5YAPJmmboDEw6ZhTXvMvVsXDdY1eLR4xfh0K9sPA7+yjG4i9UBOMm/E0p204Ns4q58EVf9yf0sb
UCAmiplSZ66BWRrmea73JDWGHwqJzGLUYZHCOodDcRxlh2nHSHFmjRSvPMrTF8P6JCYq+mQEb8Oz
aHhTdLz/U7ZsB6/CHPaiKnlT7M7bsVDSyqwu1XSQ9UsTPTX1ixGcNXFnoc3n4+1KK6tJtNQv/NCo
qPzauuF0h8JOf2mRzczzQwEFOJqZjTvvUadtdEE5ajgsqHWSlyGdcH3UUTsnJeFDdZmRf5Uo+kLj
+JDWw4Poa3ZqSTRAx89xmX6ey72qxAa4byEcJ5hcunZUP1bups4gpEvjubr0oPpILhjTqSuvrb9l
hmoXsZdKHzX5h8hUees/JQXMrpnwHlmvnbxj4xsvI2rEZxS+CRZWP0OO0ooeESefMbgoHTNHHrip
irsTGm1cVJw48IGFRnABXlyfNOIbcxr6QnXpZOPSghKM5CdEWl/uG+zyva7za5zcm1VW7mAqqlmO
mHW7xGn6qOsONKE2tZdDm+8Y7OZ2KENwYPSxCXiutzMERaRpUVVfzL47iGYK+4b80Crj7/v72VzG
0EWdWXuIWddph9AF1ejP7CcVFIv5XBkEe5W2p5Dawo7j3nhslzzg/5Za7ORNXiiIiNPCAVtfwh4D
SDwtDpwwFj5FLcy0lRXbSQVpkr/X1NveId1JA/4namSrg4x6w68VLa4vFkFqeo5++Xso2k2bAGRI
BwUGUNAO1xvT/IKwuwqXhDe2Gas4FES/amwdkmLnKm2tRB8XoTgyeJzmstc3R9hVTTNNcV1fAuAU
Uaq7SvLI5POxav/cN4stv4VSAfkF0zBok6xDWqtBf3sMhvoiFVL3ISmm+iiV0/wz1+T2VJcFyjKS
+tRHxnycRfmxjYo92YQtt7FgNl9RDWCClrN4s9cYYtWawcb6Aqudq2eIK48vgXCMBPVYdf/hsr1d
a2WaupD5Xdb2XLZTr/8xn43+5/3z3Ppw9LvQ2yNLZahw9bwLBXSHfjLXlzz5HKTIu3wHkOlLn++v
sjiftXN6fWSY1SSAXk9+BalWDo0i1ReoaIvypCjf7v/9jQCdgVhgWjI8M9BJrzy5bjWC3iYEKfDG
Zc8h+/yWCcWjGPP/VWZkHtI2FW0kU/9+QJ0WJe0R8AUMz7G3a1sI+kYY9YHpr7Q7lNY3LfxgNjtN
iS3v9HaJ1dWq+7TLQ00kPkjpeuQQWol0Y/Ppo2q1B1F8n4oHuTrdP88tE19KceRyBkX8dfGqa6i4
82/VhRvUa73bq98ry577zlHrYIe3YPNGQ75NEEu6AxxkdZ/EPoik3tTrS13KP4RIlI69YQZOrWqV
yxiTdJQU6AyKLMjdJgDl1qWD9ePv94vQMQAO8mQaz6ufYGV9AAsSlcG2eSwj6x0JzKcgik5SID23
+k7Zbvlg68vAuCX1TsSBMJ3VlYtpltR9FLUo+qaoYmlQWKW+tPOmbd3rt4usXH/Q5KBl5bC9tCiu
D/Fptt4Lg13O/8HvozZP65PuEgiV1TIC45yh35UE7NYoerKUOdlkPDaxpbphocTu/c+0tSkLuKy+
CPOgbr/yhn6bM+qBdvMFM6jgI4GsvpXqwU216uzrbbuz3MaHouu59OVe8S7rqr4YG/SyU7+51G2L
7elm5dAKSoDNhXtyW1tZAE16i8FnjAK57XXmo/iJFdZdezHCsmTa4t88Bs0dBariTuNsXVrGmY7m
LKjntBOVYyNn+fMQGvkxzEIT8GvZ73zZjc3TaIDVZiHNAQq9cjtVZE6NMcYNrxyws8C0lb5zdWXH
0Wxdfho0jHwvlRUykVWhw5LHqgvrsLvoJ6t69M1DVD21RkNj7aEoiqNsRNz8h782I9aEmJo8ncxr
TbvZGEbMdHDaXWAbM+kxX9Lix9+bDnVFkTQWJUfSrJVDyf1sxM00/WtI2WkfS0mx4050/n4jb1dZ
3YcmDSqlnuv+Msx2OX3pWreQ3g90yu8vs2EKGvHjgiclK+crXT9y8hj7aZtHw0Uvfg/hYyg5Svvr
/hIbN/uVQxe+fRB75tonQoBSiPQWhks2e3H0uQRL7SfywYKf+f5Crxdp5X0ph4O+oTS/JGSrqLuZ
xBHO9Wa4dDGY+yks39XVVwrjkCoqQ8ZIJJM2lKkV61xk0sfagNfiWx84nYwK0c9B/z7rz0Ue2xUf
tFapU7xP82e9/6xHuhMNoMTa5KzH1Yf7v3rreID90UZC+Q/FjNWPjjJoMGZfGi5GFLu55aJLYzfa
50iPdux2eyGMFrrmpZK7CqSmKS1T3eiGS1NmJyhw+kr5GETF+ylIk52lFqu5+RCkw3BNUsGFnvva
qsZZHMckUYbLdArih0HXTlRRY32w690h79vwECE+7qEGJQkNzXU4E/XpOIoxxAN6D06G96J9it0o
/FVJ/5bCv/c/lXqzLVgjUFxYPhWd53WoqyCrPtP7IQ/XRnvEh497jAO31xHxW/BVJqVNyqhrY6jn
Sg+abKlGp7XsUkSzBxXNUkn9W4VLbI2xPDSloG8EXrF+buNm1gn+Yuojqd7aYtgAPzZPYgQZYpI5
cypehuc+SXfiwY0DpCqkLU0LBgKJC6/twh+NtJknklZJrTzoA79LVr7jBDYqtcA5Fk1UZTnFGwKX
UWxMPYkIOTu4Y9x0lgynMLJnvQ1T16qgjUWerHaTmk6VHJqNO86Z48OTsXMFtrb6Cqhl9oUn0Fpd
665MS7MQKaUgfX5IhPyg+j/vW+PyF64vGX1bBuEogmP7oACvD5PGid+HDSWusiztLFIy+hU9ha7a
90pVat3AVP/1ZTCdYrXzNt1eb0J5GmPLxihurJV1hF7TqPMZ9SUK0rNGYUUPvWABryXBO0X9dH+b
t24L7B1ELRCN0u6koHK9TVkFEc18bH+ZADc+lAryD7IZxm7YttODoRTizofb2BzHCcQRjCOhi7aK
1tBHKKSsL1ivaM9gxr6WPkw/AnJCtjr1j2qiHu9v8NaDscE3C64spU6mLCjlqr/klnGWGdQKK9cA
XTVjoYkvnxghO91fcXWkPPZg4EhoSajhrbjJUiQ1UIbRbAqviiXIR/Uxf9CG1HRUKZ6f0lbba1iv
vNrrelSCGYqReP4Z5rj+hGhDmpovFqVnMNan0jyNKPBXxvf7u1qDuV6XgbKTgc2l5AvW73oZQ23M
lMYhy8QFR8jNeYQOF4r3uCyd2RiUX+2UJh/7AUJKaZqMJ19SR1fOh+FxivxsJxVc2dHyawALgapE
YYioZ10atkr6lZEsN56gTs1RmqPPuRG/6BqMK1aQqQ+CD5/X/RPYOGeeW1ABdMQ453XFIs+aAMVH
pfEULJiJYyGEDzccCHPmcMeE1lj+1+3xAlIlRjWAd2R12GqRKVAzy8gzhVJiHBHx8cHedkytWkkk
EORHOgNBWlPXX8Mi6c2DIKHIYReKEPzy0Vv9p2t64UPSTbVpZ91cwxCLjrUC3Xla1Icawi9Gs/Nc
DG3Gisudusu6GfX66xHMUhYJWN7bm5h04N0wKrPxaiktBzsJ4uocGHPmFoWBBGHTDwL9iSA/Np1e
nBJhFH8AeWxlO+wq4ShUMXx3otA9xhGa0KoPR3Vf+vXO51wnUK+/cumjLFRoVGzW3zNJ5nAKc6Px
DMg8YLuI6w+NEAAOG9PZCcy0OgpNlzqaHlq0eXT0/VBW3PnQr7fmzTPDj1iSZOoZr6OzpFbXt6qY
fCg8KYZ5s5+g05jJvha48jgvU8G+MZJnFVHzhfvtd8cQsGF3rMGGtnY+jcHPofcVAGZDWxGZSX31
bGaT5tSaFj/CxJIH9EvMqSQHHeH+NcNQz39G09i3Tg4LPXlCHygvkOcSaomKP8+HdOz8BpKwUXz5
26sjgRuCeE+hgrnAk693WUfzpCfD1HqFLBWHvG4kZpFJHXrN2i1zL4H2+kR5V4iP8cB0P1Yn2lVL
kiqKrAX1uOsHqYyMQRMj/2f5plsEvv95NAoglEI4nWul4yLI8zcEmOMdA1sWWv8QvAWsLQtrONxT
15sOijoqBQ37KozRQicnevH1NDnnQ0SpJ0YwNm7+7nF9NSYK0gy4LnrIiCFfr2g0qlYn6tx6+lxC
f20QdrWzCpU/NMgH7Gw4AYVrH+5/21Wg9L+LgnMkOdChf1jXIaI+QOozlloPOc76A23DCC6jvHCN
qpsORIPNqZNC9RROU+j4s57/l+UJt7nHy1DqGhkhwpuUdR2fWy+RXla1bPiGwoKETob6O8ma7EFX
hcZJ+lp2qM3uoU3WDdll97RTiNV4ERc0+irt00Ta3aYv9J4uNtGnVG/QQVJFSGrNUT9F0CgelDGa
DmNXdE5A9H5s2kpwCHM+KgB/nLaSK7fIh+Cr0bd73blV6PP628jUQaEC2ZOpz16bg9iNjGZJQ+kF
AZUHs2WKo1cNh+xEsisKdx9MGmnvy9RSdiLY25eSN5KCMLO0zL3d0NXRSyp7WoO116PoN9p10DDs
aQl6J558lYu/YwK3ARfzQLBJUgijqM2nuN7nbHThEDNH4hUAID6kKjNfqt5MjqmVTHckpRZ9vW/y
yx9c3WzGLPCMr5oasIheLxgFcRjPkVV7ghzPR2ExPGrfe92yzW0txSNqLdRt1xPPNG0GYGhB43Wj
r2dOK/VKnTiUrUrhfeSnM5Ge4CvDvJNFbixLMxyO9oVtCgqZ1Wnq0QwGcNmcPH2XNGBogL8zAfKe
oN1JsTbskzBKW6wTuOGNMrJRSlZNNtl4Fcpwbao5ht4edJRrO/BapVGcmnyPAmAjiiUoocJAE4Yh
NYon15+uHOo86buu9/BM1tdAS7+OelocyjTT3FBDJc4aldTpCVvtBPEyh3oYjdFI1dCe7P09vsUN
Q0IEhSFlUmn89Xp6coyL0m/gnvYY51U/hmMwH9O+2avGb3hoSoMQciKTDEJyPeld0mCookjuvUTN
njvLPyaG6E4ClETzQ1HDI2YoL4Ma7kToG3ZE1YhJZRCenPbaMY/SnOfGUPdeHXS9HQLIkdrsu9iE
50o937+PG+EyoxELWRliULy1a+LDrCALb3yt90SpjT4pvtDp50yIe8uJWz9+1uMu/5j4ZmnZoYKf
dsWyATfa1lX2WwnU5DiIhWEnPGPPQRmN7yl+f6uSRjoT4zYPdSJI73sFXdb7v3rrgBDmpKSKIs8y
nnBtigH4sG4sg8FrmYoZNKsHddL/UMaqdMo6Pd1fbOOuUelcRDGIyZdy3vVipT4oWZ0v79RY985U
z4adpunvNpC/h33rNiWgTLXdi/u2VoUXinFU5kg0Mv7rVeNO74yujAav1rVPTfZurn716SnxiUPa
g4aSxf1Nbhg6Pmspub1O/K2TQnOIS2Fsi8Frev08BgZ8ol9yyFjL5GAp+Sn/7SMzd3/JdftpeWRp
VLy+dzRhKftdb9GcmPhJxHTwjNmE8CabzIc+1dE6gSH31Kpif4KBtjgH0ZS4mWb+Q5zZHiRqnXZm
hSdtMvfmwDfMankEcXPLf27Q8xKCF0GcNYOH3lP8BClqe5qoTJ9kHMODkM57Ezxb68HiCqiD+8eb
uNjAG1DH3I2S0PHMe5I6uwUoeZub9yNQin+IRdu/vzOgG4lmKMktwLOVQWWt1epoII5eF8TfKko4
1vxvqU2fA73agUm/sk+tHnlqb2BSaUKR8a9ZF2MeoVi0os6bdHl6gUTzc9fE38SqL10xnuenQE4t
N6wV44U5lcJJh6Z+RskrORhiFKEZHWlxZk9l/kfv9KliZsEqPzVs7OhTwbXD2JftuEjGE5Qp8nGg
6rBz49f9GiyTN44m3TJZQBayjh+aQjDMukkGL1aNGMYBoUsfSB3MT0GgHJO+j89B1tYf0sgMzqEB
K7Mkgzof9JxMN8qMYxkqIxyXuuK2dE1OdRVbx87S2nPR5xOiaVKLIJ3u22JqfgyzWHBDqyPPYZLN
yfBCblKmj1Hfgz7t2z0ejI2vg/A4vRaT6Au8xRrDOzLPZdVZO3hVgpAbwKLoU9w3wUtEz+0wDH2d
2WGjfGa0eHLaWRmOuTGNB3mqY7fvhvnQTcBDx6ZvH+HN9h9NHJRT0+A6WVqgn/JJ8+1cjFChUyrx
EHeFumPIty8/v39h615INvBZSwj95tbUopx0vqYNnj+XPuOrQgk1Ezqi973T7d1kFQJIHn3cItT3
16uYzJSLSY4vUFuhdfNEmt8FcjEcU0PsXWPs5J1d3fp7yvEAXJYaIeHMej5I0hulmedw9PSsl53E
NIZ3sFbNthoq/cFIitBtW7NA20Db417cWhmKKaoowMjBl63iuqSHGNkv8ULNWPqnSA4+xzM8rUOv
QfssytO7tlVOZTPu1bNvnxwaLsoyIEztRmbg+/qE9azTBXOoZ69vT0RgLrRA4wdNbx4l4TSVTrNH
fbYUDa690rIe/CSvhUjNXP79jd0YNJWmPI5mbyiHkxxFtiKh0xd8qCTVmfM9eo/N3dEBQTuJEIVX
7nq1qVsOXOtmD3aHzq2tChyHJSjcdM2ypcm4CAAo3alaqk66Pu9Y04b1UkhnEGnJrikjrvY6UpsB
jMjZDvJxGh/i0Ovr7+Z/WoQsi1FvWKXWML62VNIin6DJrKX2eyNlbpR+H/Q/IZJm9+/ixpdjNxa8
Y7Dig2tYBQoMrhnSIDazx7hPWD+L8UXrPovJ5EALdn+ljSRnwXmyGU5/wefK158tHH1BF1Nr8oKa
3EUBb3yIQjdOnIYihOq0X9s2tWsZYKTm7iy93LOVfS5a30DCsZplTvB6ad8v+lYO5tmj09o7lOna
weENMo9Yi/ZkjWFlC1pEcU4LM3cyIEgKqz7aST3WXcrl6YMfiVKYzhkQW6/8Xqp29dgY/IpcdpWv
/guVD1e3Zde0HRDK97e89V3frrWKrIOmC81KZa0uml01tWeqOtKjloYOb8zOl93wcqTJlImobXIf
1ryOszTK41iookfd5R0NAHMgrtP4bwWmv/Yfuax3IurbSg51FXzbAvHmSNfgKmrvY5FUk+RFWvog
kDW8oDYd2WUu7IE1b4+RldCVQZkVuAaf7tpw9DIsm2bwJa+Bv1b+YFa/e/1RbOlmTcHOKW5tCmdN
zZCojlbOKmKVa6U2rDSSPcQN26e8NkMUbwTl2JWt8O2+cdw+80jM/O9TSJvhRoy5raTaCLRJ8eI+
Lw90ezpnnM29Dd06SnBm1NYJ+JZLv54KGY08z8RBlL2uVz/JCG6ItWVHCN3X6Z6syfIZru83S+FS
mNMiywIOfP2ZyCx0fYoM2YNF7b0iupL4DmWVYzCJJ4gWTjVVG6bdd0pStx9sgSyS2lFUBFVrrp4h
eJ+GxGp7Bd56Hx5TmhkCmhQ95Jc7lrGRzbHSQoHLQ0AovIbW5PUcpHHG9kq9lTytb7/3LcN8Xa6X
x6wI3ksqUq6VAHlTbyCXlEjVbON+Qnueq+cqav+SIA1HRhMD+A09TiIbKoHXx02prx8UX1S8Msnt
Ovuj+F/uG+hGAfu1TbLE0BzxjXaKqQW1OTeSgiSjGMe21CkNrCY+VOHqhP8SG7n+ElXRkLvkGeQ1
ilanIIlB0LVOEwndeBi6dhScUNaK0EnFEN4nq2uznYu00a2Dz5Z8ZhGrYlxnPSdhVWNYxqOueEbZ
qHaapMapS+r+qQisyp0Y5HC0GatXFB+Vz8r82QndtGOGG9cMkjFMkPbS0tJZuahBS4xuqDvVi80f
SrfQaZ1zKztmvrzjdTcuGXxICJlyqSEPWJezJh9NrLhrVMj3J6AtPbKpqSHodl2mxUkTy/hQVmN6
FNI2PPWjskvpfeu1yBYoy8JDs8Rda5atQCjjWupH1WNg6UktIjsW4/dT25xHMXoKEggMlAc1+hFJ
EX0EaLc1CSHe9z0ib/eNc+PeAzsjLCOcYdRnDU4xfG3sqDyoHu6aCREps1FyeWKQ/OX+OlsfdhEf
W5KHBa+5ipcseDDrWC41z4L12mrm04Tyx9AHENPvrLS5ozcrrdynHNVmEZiF5iV1DZjua5RFj434
4/52bp9S8kkGrunA0IMhsr12GnVZ0kRuR82DlhyJ1WEcHORBP0O0A6dAx4TbJHX1f/hUULgAe9YA
B98gXdXcb3hHTM0bB8q7w2QA/TBT9Vi21Z4Y0sbXovdCp5HEliHMdcstDRW94f+oXlCW73ULPF0o
vtPq3xWE2vcP8jbcUpcYAYIQyvPLwPD1QU5lFFoFcrkeSkuPgvFYKpEbilDJSz+V+k8uH+8vt1HU
YD2KTnBA0idl6ev1gNz1ZddOmpdps9i5PZGDjMlL00nq5rF2xiq0ngIYeP8xsxz28pam5MkQckb3
J7WCEWiQJu1SSVYk2r2OdKuTasqi4sQ4ICxcWhv+VuUsBIdvpENhC8EsvpsMo9RtJTain/d3s5GF
sBsicLZEDE7xebUbX9IR/pY1D5kluYpsw5/sVEhOJUPQpujEEsop4nMHSH4aRpud73y9jSxg8dXU
C1md/7EuFqoK0ddS2PGMIHbUwv84pMy4NV+VML60Xw3xMesGu22PaSjvYfi2nisqonxHYmY8+Lr5
P1YJgDuYoTx5/BHNmgNu8HvSvIeNl1YhU+dK7OjyWDJ+frp/7BtvB1kVBWAA58TTazRYliyzB1ql
e34P1MYfg/4QZq1wznsLVQhZLA5mbUporZQjpOl0uw7319/wcDolU0LDBXANtOX6q1dQFxNf9cSi
0Bi7wVikrgaA2KkipdnJvF73sgpGeRugg4RigmGydYHAD2dNmUKitXiOD9DWurH1rYr85wTIpq84
U9gwr4kWXtAf9folUBdu8fOUn0vtUgZ/0ulkhZEtwTXeUESBPZViytFo4ahQHu4fypY5LFUM6pTA
qGFsWlz2m7KNb1A9UvRU8VTpm19FbtVYv+lEuqb8bqk5dGV/rEfl3CR7hKAbWKylw/g6cIwOAEe1
WnkuBDMmcCKiDc6yEpx8/8xX+8csR8dPgYW9E6v0rCbayVBa1+/OYdSe/Xw81lp4TkP94/2TuH2b
lp9DpMmrzo96DUffHETEdGoWppPOrMJhMF3hcpGnr8We/sHmKtwl6h80u26rq0YyayF0sB5yzIVT
zjDvJ3GtHkheyVVA/VIJMf/6aV8YkwFhLjpz+PBVkjIpsVn6fgRjZzMPJ7/xSzeW5czO+ik+3z/E
2zu+8FYRq4vQppHCrqKIWix1vW5VnSjCcspUgZumcYasuMyjcjSDjrxPJ7po399f9vbhZVmFgYAl
+uWGr652GWohSDZd94T8Zarfh+OvNKDeuvfqbu7uzTKrd0MW8nQSA1P3lLg4Uuf/I4FXUfLuOR4Y
GyEShazQHYSdqa29za1uKBc3zzpCAI93NTmPhmc8mnst8Q2z5AChsCdmZcxh3VLqw66uDB1S16pe
CjehHjyFY1k9pGmeuaZQtgezhDvz/le7dcjLV/v/RVdfrYXe3QgTaCp7phFd2kSU4/vin6Dy28P9
lTa8HEsxukHeTA3wplyct/6kDQl2mVs/IvRGDOuMZ3LkVDzn8lNSP/bhOSz37GVzg29Wla89XFX2
GiB2VsWZAxom1u3tYA8Vs7jJ66dm2doyr8yXw4evTrGUdCEMMk2ns+FK83lXp2p7E///91dGr5cq
iKWev0+KZ6ftSyB90f09Wp+9RVY2Lqd1kwvdcrNGya0N3fZj7V2p/nUqwFGBx6NHKwGBX1fyAivW
IaSzcL5WEBwaqodOl+W/qf71x/sGt/lRiDYIMDE7UtbrLx/05VjJQmh4sQawUpfiyikBa/yHVeBW
XLqNFB8Ywr9exazEOlmYhLwhl4oHc5BoAJvEb/f3cptrQGVLw57If4ExKisDS/QZoLHfml4uZnCn
Z5XopFZqIullNY9Q7cz2UFQ/U+hudsLkrYWBjNJFXR5ka13VQI5kmgRxND1/mBEs0zP9yExhhopw
NB/G2EjPUis3Jy3Ji8P9La8F4qhuLdNlUJEREhAarUmLFGUAgS4MpqeVL7P4BengYxYN5zmDkzH6
PoLITaSzqgmHXnvsl7oODVLG3e1YnWyrKc4MGD2aEGJFYvRoNAuocbfPvLzaq3uPcM1ryEZtFWa8
648fZGlcGpHAvW/T+A8ULuVLJ4g+gZtfPauCWjhmpSQuZRT1VOozxVDUQSDjDB0oCwXXDJXuWEmD
9kwfVHTqWDU/x9aggwXVK7eThJ9jNicfI1EYdqx24xVlJgT+TJIf0qC10nfZlaqZTnhFY5aceNJc
MXeL/msoPszFr7Z6L2nf7n/NjctIREIIRLOO4Yw1DniKJquc/BxGKU3oDlJqfPdbQHX3F9kANZCL
c9UXgWnuyZpS2Kj6ArZYX/fSqfIK65AZTxTy2yzM7GS2Ays8ztNP3f+Tx6Gdhc8Bg0Z++xToF4W2
m5QPx8gcnhrSodpOhkNtvnTmuZLfFQ3DoYckpKHa6/VO3PSqfrUyIg4FFAnQQ6YC1yTngkprw8cr
euIsFdh2WvufJL22XqJWbzNnTBTxJHdGn6G6pnLBVTm0ArDB+fRvp0ZMXlb0+eYjdGURsIawKr75
tRUFtiH7IlTfRpqDch6ggwqNRG5dOYMyKdSy9tc4azPKZkMSKa6UzOqvGABH6MpKlItOQxzewEXq
9wzsFW2XHgQNZlS3DOMuA2caL3o++WR916rGMG1NyCpvEaFOAPT6sAjIqQZ3R1vK/0Paee3GrSVr
+IkIMIdbkp0UuiVL8pZ9Q9jbNnPOfPrzUQcHo2Y3mvCcmcFsA4Nx9VpcoVbVH6aEhvBY35Ezel/w
P5Te1SD2KEHUMvWLXIullrPMEwy7TaQ4cpBFtXaJ2av/+JNS9bY1aNVbE6RiZFddnf2T4AvT2H6d
+zxaNKtFCNMvYhfsJoAOTxZ8R7BCLsc6HevWHXv08O70zuB9WVUUaTdam+vhDkUnvTjUTd1+FztB
kjcCijbqTtfG8ntOLfyb7ndptmWKPN8x2mzq9/jHGoqdTLJWbNBTzV7EllbRynn7wZn9vBog7FKV
ow0MSp92xhKlRhdNEQQOFrxAo6mx9divEturQSs7shxJgx23VFIVJJQGWxBo0aqBlTwZApbEdjBZ
431ewvcVJ1PeKh2QN1vqpP6XVSX+1zTN65Ve6jJnhbiBCQwKC9zoM0dwkZiEtWE1Uy1Q2AvFYpdL
aLBKxRC5Vt5592EvNxsvEP82Uf7foABjKR5h+2wsHjhiJYVi3oX64xjv269mrrpTvpHqbRP+bbli
joSkMZc7VxE8oMXwKjGAUacUvGksxfYC/atVtgfqQn/5uqAbztHIuwnu7MynXuQQaViohZiKlIME
Nqzmyh46Y/1OUdYoIBdFrzkSRwzXCW9RmMCLbDjJCm/qukZ7HKNfQ12flKjc9d1DmKV202mnwVR2
YvbcxNaPuF9TqVzeOcQGcgbIdF4rjHQRWyutSZg8Mj9vnOXGoi2dVjvLtDsjqmwJiqeEUF+7kjjN
X+h8O50HXawVBbxWnEAUfFSCH0HyJuB3F/7tG2oeGKufaUU7lD8sYiSWXseAAfXHtozsoIncCk6J
j8nMyu22zDaIg8wTcFLKINQQlsCNtg08Sa4k81HKM3OX1CZEcdDjDrQ0aSu3jez6ie47SH/UwGHM
6b3W62JrdtZ7bMjt/Zj20uPokSklFdLAo9Yoj4KOH6PQxNFB7VDX97RM33pSsKZivHRIhIWJDhYd
YdTt0Flg7Z0nSuGEI6JaR95jmPi2Ek+ZHQjpW+eLW9F78Mxdqd5bleGIs0KJJzz0Y7XJihGQXesU
qasJL0bvbypfsiswIZG59vsuqtGUfykTosvITwOzJC9+X1PFvkg93XuUpN8BHzEqt1L9HG/U0ncz
ccIXh2KYwt0m1Q95tfZll8nRHB2wH0ZAc+FGW0Lw5QbDH6VOvMcUypudh4JoB56+koFdHSOim/QO
5j144RQgSIFRIClMntGXfxQDwEEk773fgucowmPo1a+a3281X9oiOoxZ7hrae/m8ZJDYjyhYk1GZ
Qox88YQJcpnmD6nso6lmti+mWxEieQ1n5fYuWQuzOLIV3Qt8sxuFRzkc7UbbCcUvKTRWglzUMubB
zNwFXBB4zZJ0nq/nOsE5IvYs4bEy453cdzZiu3oP/ED7VnUIgye155hF4yRjsnLjXrAZ5tCzkxIP
QWgBcK7PQ6dRI0BAifyjJ6HLZ7iCauyJrulPnoQVIOYZk6L9TJTuRWibJ2xX/+3RN25UUrThTs50
CthPYeKY45fbE3+RfH/8MGBdFPCZHHrE5z8soEQe62XqH7t6g/wI7h2OgghQmW8T7WDAdYcm5Gdf
UpzF8Qlo0H+U8y+ziRAubK6U7iVQuW30FuUby/rSVls5yjbFsI+ijjp05YTFnVmrK2Z2l3cSzwUe
mdyKzOWFgglwtEjx5ILfLGxH8NxEovXVhkg6RoZjikxdYUKkgih9e7Yu76U58CyXQ1pB+3o5WUGk
ajC4/aMVysfe6O0RMQmcGDdxGhz+NtRHnxcRNpkSP8Db8++SSIYvJfgLH0vPNN3GiLa1Kk0bP/sO
0WP717EYERBfCJdzJXjRo0yoXEipOiVYYwFLoL+39zPvjl7fzL1cWXCX3w4VlU+xFiV1Q06KElIT
/uZjMjPYvd7Nx9G1kCLYZoH5HgnqtA3EODz4YlTv/4uBWiRr4IlpzywT39JjOVG5SI5C9CD6Wz1/
SKrQtdq1LtaVjA1E71wskyBtgOpbnGdUs6vUSqP0yNvMaX10fKu3Qv1D4WEz0elNOrsPdmUmuFpu
rKSll9eShmfEB11mflMvdb4Vc0g8q8ERl1/WvCDqK92nWqw8357JZYWJBw8q+rx5YMogGrxkAZVI
bZjGgG2s1nnh3UCHzgFeWwAoGuSQwYnKW0odEfv6qvJWluu12LNeMvsP/x86koutgTpWNgi4nHqI
BfbYf6ll7AQCOjVIVsWy8lwoxfvfDxcwMWUt1s5sIHUespRaWbBaBadaLJXDiTWr7IzonXnexnUD
Ffnr7XiXLzQwK3RcIfCw/xHZP49nymOeKYOGXWwH8Z2yRx/4glvkQ589VUMeyTsrNqdqD9ooNn/d
jn1tAc1yV/jHsnqpIJ7HbsY8Ket6wok7hUc4jQ3dU0XN3L+PMoNQoRhxIECZOI8i420GJknEXbzJ
Us42UTpZhTSulCOvpE9gVwDWwlUEdM5dcR7GT3sxjRsvPdJZtA0tcJoe6lS3F+EQBMGwFTR/0+h2
kJovgtc+JuZaZnMliYb7A7iXJHXWHV6uVtGgxWBpI/au0DRsUY+abWmkR9FIf8ha620RXQrsODc4
jobGczJ1+mGUzT6qxHHrYSGxy5rkFXGw1Il5jNkzRtHxG7ndGEqqbkNar39/84COoQTPQx2095LD
WE4Y28dI7BwbS9giDHUauOHr6qlaVWS+dhcgcM82htIGNHOxBkrRiq1Snaem2urSXb3zN2F/F8Hq
2+BNe3u9XTs0wPvM/GD0ZcAxnC+EqPZ4UMa47Kp5G201ucS9DN6si9Xo8OR3vXQqjAEJqDhZ2U7X
tjLPZjYzGkIyMovngY1WsTI9ZTuJyW/Lim1AQCm3en+X+WuWxR9WoOfvZs2ywPHybuNReyGcoCOB
CWxdYELx7XuOO5RsZF8S95pvpQ8BxH23a+C1ialQbaxU4LhGTtcFeBbtIr3Kt4qSWg+k/JED8lhx
jD7s3MSvhOfU92HdS7W5H63GcOs60O59rYx39HFPflkIGzXKil0fKf6dqPTg8puy+62awcg7NU8c
jDdL9FaV6jDKNS/e3DC3lPc8OJRxs/8vvjRwGWjoKLCQ1ZxPeJcAbKW2iEmjMP3mFfAaiJ4tSfGW
zeSote+MIuDe2zHn+/xi4ukBz4QapDuXhfJUMD25GqrsiGTAfSWNOP48qEH2aDTfbge6XE0cZRzM
PDphqbKQzwcXN00o4BGE1zbZE4bwqZS4DadIPBmntJteb0e73KDc7mi+Qhai9oP8z3k0b+JxaelF
dlT0fztjP1OF0squ+j+qn9wDWv+CV/rtiBd4OVBOdI/gNs7GnqRoiwH6QxP2ooQrihZggwZ2eWxy
OxZC61eDKtJk5/BsebEpVpU7FB8gE/RYsp2UYMj/EeNce5NRKRptoyum1jZyXWntQoyVw9Rk8re8
9YoXK9DKHz5wks6NEiVs7DTTgz+oPqCTc3sw1z4W/ACgNx+gleUd1/lZCTiuz45CA5GrEG2K4oDV
xtfY7B2tjdbiXftcPOVo+DF9/Gtx1AyBX8e8v3IQFfphhKD96GfjNsFkNvDEvaXEcD3XDGcvz1UY
UIBD0WPDOIL9dr5Exk7HUHz0s6OOblhhbTP9e2nmd2AT6iDYWLyob8/pldSagDP1HALLjOBcpNZm
KocGMG182UWhoSGBSMB7Ckr/zu8L7w3Si9k5qRKbLwGQc51ELaEmOnQ5GnGBNgB8vv17ro4fRQ82
B/wvOAbn45+mxKLYX2ZHuY1jR41oFQZZh6tiF2f0Ea382VeR+MIT11qJPJ9j52cOEzH73XDsUIVa
Rm5plYhizOY0B9XtdMGJ450SiH/91maayfbpRjF13Cnn4/OkAZtAb8yOvbRHUsFOoi8d/Z4+nxxD
7CGHxBtqGyuo/PlcWQ6N3B5CD3yNeSmfB5WtuEvEceLc6RErUU88kd3bn+3a5KFXOJMgobdT4DyP
UGa+5fnW7CGPUkROAhg/Jqv9/2v7X5kh26AMwAcu39WB4UkKiVt29DFCjiFalMKXwXvxgCP505fb
A7q8gWaZBISLZiYF7/hFotv4Q6mMg8KUKclm6lSy3NZRsmkjd/WabOD8zZefB1AYUly8Ied9uJi8
cKyaYHalj4X83vNfxOJNVG3Vx8yFtObHaH6vrTVpt2tLAojafD0g9AIY9jwm3OMaSCQu4bQzvW1t
aJMboRCyvT2LV0qEVAdRRGRLoX1A4n4eZuzgGCpynR+loMBihdbxU5CVjje+Znsc4d3C1Ox4LXu4
thghd7KFYaBw1S6OtE5pYmOSIVGrxn2RvibaXSWulSSunVOfYyzuBoo5WRd0uMjX0Yh67WEqYMQj
LI6GnAKrcWU1Xlv5n6PNv+YTJBSt3MpQKh9vMy3ZtLHsZEZhK8XXqG72mrLmt3JtbYCxATGEVDx3
w2Izi30bRULHI0/TQIxEDTkeGu1rbbgrOwySHArCFgkKmLrFmJJBKpspi4ujr2fZpp4MpQT/3sq7
cUjDfYZG1cokXhkWY+KJDMsQAsuSlzdZUVJkSVsc8SUJtj7NbxvJn7/0jKbJQ1MKDPH8ZjCBMiw2
1mCaYTSamKqog+yduha9JrMQDHdlY11ZETOhHiY/8jhEWoQRQLbH2BXM1iqUZvvXYggeYvFVrXpe
ucVTQvu5UcbD/E+EuDYKEicBHjbYUNh52m2p57teoK7Uyj7QZGcnGaVGSjoU/fhR8OEX35THZ6fV
jPnYGe3wLRnjMHKKCLqz249qvm9KJRSdlt5A5CphLLhdpOk7VYFH50ptWmo2fvDGjxiAxI9m9LAH
8ctGtlmFVe2M0ag+oylWQVSorGDj4TlkbNQm6AenrKAy26NWNrAkUA7+JbSy6m8FGOW6Q/ez/x21
5jBsE93r2y95pjf9viqqWLFLRIxq2+gtOdz4RjeXLzMv5o/+qAOqKFDeXfly85F3MUfU2ah5s+gv
HLvk2Cp6qwh0sthSOehpcfDElNJ33YuHDGijY0yNMdphENSyXVcIkXSWOLsL9uGDibPAiojLZQLI
rT1TksDdgK6jdnJ+tmDhxDsU6M2Rz9TYeaIc8rRxFWsnJQoatv4dCtbbCcaXH0fPU++tJEQXh/VH
eCpePC2BxS7VjsMskczWSPRjX/vbrNQl3iihE3h5uJLpXpzYcyAqBrOpJ+23pbhAWUZt1E2FfszN
DEQMwjNJxQsitasG5n3z0Hsre3QloLHYolZpKWC9cv0I3cNuEfW0EAauC1fSVNuIfwvW15WVNeck
i5XFhQ4MG9w5l+2y9xSaRtD0IrsPdHi34aTK75VQ/TO1kDtgFODgGOaT+lqX0Ba6TMm3Rd/rO2G2
/7n9S659U6DbfFTOQuIslhSe22qHeRaIskpyW2unShsqdivf83oQ8C98VJLaZWpBgpbqKEvqxwZ0
Y02bk8Y45/7Kdl2LsniPpBblGt/LiFLfNVQ2jWynaisJ4OVCYelTDadbSK2DP57vQFReEXjIVeXo
wRuFEChLey8+IHDmKMlXKTRX1uVHW+Z8nbDT4JjQSpl3w7LoEYjY9lRapB5JoVIHMPCEPPWoiZs0
fJbjp1H9JspfRerUopo5DTWrqhu32Fk/+iocomTtxrw2/E8/Z/kkanR/UPyan6MoD6qH1qf+0Fhf
G3k7RPd9ttJoucxIwSqRdIAlmD0vmO3zyWbtx5GhCQY+4KL+MMSZYfsFmEiPbG4L5LQ6yqnPXcCV
8txpxeiUWJ9vb++Pi0yE34ARE0IntAJRtVsUZWQliIGHGsYx4X6k3eXG6fvfR6ANwB0MIA0dsHnO
PyWM5qxnZU21eSxEQXViNrsrJsWaRcyVL0eJAowp9RiEmpZHap3XbY7jLUdq228F5Tco4AchfFQP
uF+6PNP/+lihIkIbBfQGeDdlKezThbi3dkLMtJninSZTR88wbVVzfc2W9nLT0+rj4cJ/A58FSHs+
e7gxF5KMswG2wd19VjchTfrwWfKslZ14kQJDAPgcZ7nx5ZpuhUicuJ9sEzmUOPwKInlTrJloX7nk
50jgTuhA8KePvs6n9RCyxM1uViPKOBS2Zlsrtuj7id0CSHa9xBMOXTN5e5SJkTfzBmHbtpnG8ZOZ
m9sL80JMgee0ipce7wtNmZPwxa0oojYpGL6H6+0o2D3ea2n6NZA3Waq+enBOy50xuWUxnCIteymG
4ZUm4Yx6TeJy5ZdcVPdmehiX5Zx6cAgumRG6XwKLrWXryBuFprKU1YcyMfr9qGTxhsS7g4HqSduy
8Y2DN8rS4fZEXAsPGxz5X76IQpnhfI0FellEVkZ4obfQVfVrtzBIA7PIwFDeOkwojusZBrbayrAv
Hg4f4CqOQAqbMwxtcf7VVS5qEdIlx/ZHGdvAULz7QbXTlYrT1dExp/8XZXFthmz+0J+jiM+i0z21
b13k0CP5Xa71aOatuLjLwIr9J9B81H5a2Kj9NGo6EUjJbUqFX5Pftz/T5XTRGOAZTAEDnC36Pud/
f8TFDOdDa4/qePLCd42iZDj9NrODp608ni6nTKU+h74N+DcUmZboO28UYmTEquE4WWjqCi1mKoMj
eP9QYi17ldqn4CCgvZLeXJ5ABJ3hW5je4QS/ZLaMvRL0mi8PR0n7AmiM7AOp/6dMH1eStSvTyFt4
joVxEUKN8//+6TPVrYg3VmAMxxIKJpI/dmtmcPXB50svUliuJFQfh8j5qlCpbVHopOBJk3rZc0dD
y4tpU4zHzuU0/WaW9mByhjulareqHesO4jT27tvbS/tPtRPuku9A8ZtduA0Gu/g9/C6ei7vMWXv5
XS5VfhQLCW0U6nwXZZXCF9va66PxCEvpoQfWUQi4U2VreuvXppraJaQelU7JxXtuMKNKoC05Husa
Cnv/FAQA+DO7QYD77/UD5vf+52CLG6w1YWHg3jIejSlgeTpiXrmW6D8qSfonU39U9UMnFA95sQ+F
lRV1bTZJOmYhjRkDuOQSi4Kodl7cjMdAP4SGcMhiWweG9Ne7H0DFf4Isdv+U5RCJxXI8Ur3dGWpo
J/143z74wWYS1r7bla0IBJv/UA+byd+LlG2A3GgZcTUdlQjka/hNqWVHFH8aykrScSUDRjyDLADj
ESBbYEXO92JlsO8yvZ2OQgVHwtiZ72IDqc3NyfHRGN9kyUredokaQVX7c8TFXRf3coxQCBGNdtqa
av6lfZpQZHOoR2GgPOQPg1nss8GWu5XIH4/AxUEwS+wD+Ed/9/KRCCGnDUW5n47v74+hvX18vs/t
76fQPll2apd2aD8OLim+HTil428O8Sae/2AH258/S7u2JRvC1Obpyz8Pr/m7Y9rd5ptnvwX2aMt2
teMBvQs21LXt0JXt5z3bzTXcl439ZffwcPfn+T6w//z6c3tFfpAcb41ocbNWljkYdc+INDu3T9v7
+24rb8YNKGLH2uKRcg/W5WRtvAfdtb7XD0huak54ap6dfW/fgX+394q9ctlf/76fZnlxCUdxNei6
P/+mk5elm6rYpZSyttT29fhH9Qw2r56+rKUY81+6mAjsjdSZ2YqYwEX+hvR8P5YSPnFRRE08FDZx
Ea9cyR97bhkDSQrIzGDz4IosBgbXVIw9LRePkp07P3EW4t+Y+zmJ/c/bj8AW7aP6ZeX7XjkGoAf+
J+R87n26KdNQ7abeIqSqfNOdeJ+4gkNP3Xl9nxfsd8Q47HqbvitM8dH5Yx6VA6A9W9+0aDeKW0Q6
9NzmbpG33/o1YdUrGcrZT1sc9tIYxaEh8dPERNloQsGzD+v3sGpq8pRwU4/hUakRT1HFlWP46pyA
TcbuSYH7sYRQSXT9pVGpxKPRtU9dvs/SQ23+jNX22+3Jvxzgh5MjhND5eMQM4HzuwV5WYxX50hHp
37p5sIrOTgtsv91R7pxMUjZG/et2xCuHMYRmRcEXhjMSjtViO6eTmjRSrEtHJNrUKbWjWnLk6E+f
IOSV3evtXdz1B7Smn1bizkM5X9kzkRqiDlXoWSdzsbIVrTV5N2vSMXsQzP2kShTk8WAZ/0ViHxps
k72UeraRjM3tuJfJyRyW/AfUGM25ZWsuSlrO6taUjlHNyyO+j4XvDUbL4SkUViogl7WJ80iLjLMr
5EaKBoNv2UR2+0P0X2Xxa1bGbnDnIc95e1jXPyOSw2RDIJagsZ2vHLEzGsTMGVc9bqaTRaaAcIyn
4TcaSUiBeuhh/fK5Zm+HvTZG5osGNa1jlWf1edTQQoBNUzP5aBoQO61t0DwZ+Od6Thv+EMSVCb02
RpYovffZFgShnMXJVIlhPEVmLh9TaJh974a1rcKsLM1Nyk1aPgpdbCd4ad0e4+Xen0n/s3QRhVGF
K/x8jEUT6OMUJfKxFB8Bm7ZxvcnGV7/tV/LJK3NJnHl4ZER0jReHW+mBXSr1Sj4ORe2Y+Y8AY8Io
LEDeceBb2h3eK7cHduFrRgXkLOLi6yXZ0E2aUfP18tiOE/w/cjvr3gHWCIpTDuWuE1y1tjAJNWwq
fbYQWBBG3Jw/NsO/tVbee9auSe2+xLyJZVaHxi7z9V0iG46mwHQJtrd/8dUVANST42JWl2TVnX+L
PErlVm9L+VgI28ijehBVbrYFlS6VyJuWtmfA9V8T9L1Su0IKhlR1xs3MXYXFURWMUgGqpWPdBdov
zMqcwQo3ouIWvJHFXzxeMRKo7NZApz619reHPP/di2OSK4HVTnsMlsOSlCppVT+1VSuTlJsaOkJ1
vp28JF6Z2Cv3Dr5vJKgIoSF6Yy3unb4qJzMNPFZClL14w3QsJ8XJw9YV9Ax9BJHPqVANr1cO42sz
O8tQU5ID/sjnXHxPPaj6SqBSfsy7f9En7YkwChje2wpZsWmHma38rgXZvT2nV8POolMf2wzEkHy+
jIKulIu6Eug/QNQeq20tjO6gp7Y5HHTpvYiLN13YyuEDmpMrmeq1z/k58uK2zeFRxEbsa8d8KCtE
AHoylwYrstsDvPY5uQaQC8HqDYPcxbQqSahkkRdox8ijAx/D3m/+jOVBwCHB77pN/1xGxu52yGtb
E7jLLCEIYhlO1eJRJ04aXWK27NGvbXHTjC8y4rNltOvzNzExtv0U29JKDnE5mTweSebmcvwsOruY
zBEpBAFDl+mYyJGyadtQP9SCUR1uj+xaFLAopEaz4uPFDhwDdVLyoJiO8kR+P4b4w6Ec/7cuU+Qj
XKOUTGguQPJYZn6VhwdEXJbTURemdGuGKHaZgxKunCaXd9l5lMXCz1NLB+zCO6nDNPzBwCRtg+8r
2b1sCgfLU/uVubsSj3uTkhMoEQiTS8DsYE1y4sWxdPQiRf+ea9a4lTqT9EDzgsoGVRStbO05BTg/
LsljP+RN/zejXRxksw9oxbOMpAuYDEwLrwlgXSLmKORl061ss3kbnQdDtt/EdxpeNdts2Q4KsgGk
KAaWxyoVbWPk1T7wLo++aP7vybxXopUtdjmZ5+EWu3oohT61wIUDcYwcLRkdNpxTa2/V3wMyzgPN
x8unF6BM50ltfNEAvpb/mxTJQxBGk93KtmwEtmDcC4I260e3J9X71uPEdnu/zVnHxazO/RD0LHhq
LdV8DLPQrZg895hCov81+gf9W5H8jlGOvB3ncl9TWZsZYHCwIWQt12ZSh0EpYOh6nCr/ZwpJhovO
S1duuMv1SBD4nmAheL1TgT6fSglb0cHMU/NoJWnoAOxlTPSa4Qc1/X8znk+hFtmcnmamXqBGRfvY
zGxDLbJNOCBI/V/M2qcoi0XY+1PU5SMDMr102zQT3rdrWnHXFsDnOVssP7T+66zz+TCp4WZCkTkp
SIDWeDX1BHGm6O32gK7tqk/Rlu3AWRMo1+ES0YBI6q3Veq3rT83LaPkPcTVOK+vhSmOABUHPGrEK
yoIXmrPqVFdhp5TmcRwzV0Yk0Wvqx9qSNmJkulN3ZzXtDiPUgyq3jngXj4kdttJOytvvVuS9F1/i
zvhtxZ6tTDtF4vFDqzCIpVOq6PbouQa6Z6yC3QgRJ1ftLu5ISb/cnrDLzzOvY5lyFIkFN+LiDpmq
ENF50HQIWQ4T2FnudtltBlf1Dplqrp2xV0p7psGdSI+SvJQH+2JZq0NSWBqED5LvfyJrDw09zfHo
EuygQiE3bEfHG5o/ivAUpLLdpsJfq0JALZ4VgklqSDVo6Jzv4FqYIedCoRw7JGddeuSKrUbiGjbs
SvoE48IkFrnDLKG/yGX8UhAg6oX6sVQKO6txPt7w5jO+YkZbvfanLKhWjtnLdU8fDEk5EykTNNU/
qGefDnkrh+3lexUQqQ5/CMEs/ylSik5i/E0orW4l7b3UUwKWz9MC6Qk678zi4thQ2xhVrVAHcxjL
mzKb6OzL2Q7gF+9bS/4JeDLC99xEaalLDqnHvmiaeKfRC/PCgyIXCmopSXWnSt14N1baz9tL+gog
CdYAjjhkXqBnySfPP7LZShDqvMA4+qZ03wv6Q9V4L8go2Ln1VeYZhDG7q9ft3quTLWLFqfqgKXe1
ZG6k7iSvocc/8tbzG3D+NTNbGAT8jBI6/zW9MPSW5wEzkb8OJBYmegjfLBTUHfimWvsz/FfqHevJ
aPe3Z+FiY6OfCCyL+eZ2RSdmce62eizXCIpZx6nLNmPwjr+9I+RPxvSKBvbtUJfL/TzW8tQtgXHS
jiGWgsLeV+9PdRpyt3YDeVea9hrFaF5cZ/M5B4O2Rbsf5Amoj/P5hEShplnUEEzRN3X+ghWGLeC8
ntBbyd/XCugXG2sRbXHlK1LnF5ze1jHT/zRjbcPuRBbh22wFfHsSL3ILAuFyCq93Ju+zbs+HJVX6
KCRW4B0TfbRLrmE5+G61a1Jo14YzV72IwMwR5jyK3vsRBhShdzRkN7ZcoPhpcG8WK8nL1QUBOhZU
1YcQ9hLyXzG8PjEIM4E2eJ72TWX7qRPR0uoSx3/5+5mjogfACoQ4qIrFShejVo0KIfJ4llRo7LhS
9lNJV86UefYXiw6mOuMBYz1TuhbvYRn+hy4WvnDU9LR2ey0XbKWX08PtkXwIFVyEmcEhMopJ4HgW
n6eJEjVug0Q4em/Vk/SqSjS9nPb35NvjuL3Tv2jdBjIw4vYrceefv4gLwpeq3weaGZWRxbIwtErI
FFE4itVDRId/1DS7jr/jgd01ma16rlwAwJNWlvzlEcUb0uSg5oENkWIp0Y65nRBqheKfoLrb3fTL
amq7a38a0jt+ZSuxLk8N+i/UfDkwmFzWyvkIy6iLYiGbglOf/R5C6dVsH8W4dUHjoemouv2aQfIl
U3aORTWM/zdAeBiA5wHbKqirCeeuk8r5lNY/WicWTxivQcJCXWV6aLR/e5Qp2/YLbCmcaWGPCM09
gmO7cG4TveO9ZBRomVtsmIouyppKz5XJB/ZIgWfOxnjvLpbaNE66Z4V9eDK9h7jwKZBpW6H+XXjv
uJaunAcXsrNkXFR4WVfQ+9k+S/pbp9Fi9vDyOGXdS5R98/q3aXwYUY329HrTS6zoX6Vgh7w/IKNn
/2bVSUaTU/2nKxT0pibRVnCiaWZ+hb+GyL7c2WSDrPtZj5cbY+meIDYwrsZUiU5SCFy6zqicJ4Nn
reywC+MEZoAljtcNnQ4g5sta9zR6FHpRQjlpMpu5adxEjA/zK7JAoc8Xnpq8PLSF6Br/eENuU0mR
AxAo4GxTn9Zd8o+YAq3mfTEWmzHaNh9g7gFRJc1Nw7V9OR+Y56cBeOLZyAP67iw8tcifQG16RjCK
8akNnDp7UfNqW86mDvrPVu73Xorn08rBd2Uxgr/lIUrjiX7sktsQZLKUTIYZnyrrLqhepfYp9O+a
+gFQ/so5cPkCoe8z/wuwIk62JBLn+xJJ8RKlZy87BXm3BTZth/FoV4y0lzW78KsTRQSWoefG41fJ
yx7LofvrwTK3CB/QggK1DYvk/Be0YWwUvVdqR0GwnHAEbFGjaUbXQ0525gpi5XJi0e6d+13wqOZ3
weJT+voYV7IZcm9lWrMNUwGwyaDJD14uweRSa/WktqsuIdeDIr1JBjDLEy6eB1MSTGloxsIxLCQ8
QdSgN53M8qXNlID8F8e6dhroTF9vX2KXJzwgOGqtQCvYzhc7TMr1TirkQaACZFaTkxWhpjs8382K
Ez6vPbsePYvuaSjW4ga8V7pmxXtlaaFoCueJIiIoYFyFzj8s9alUlfqJX+D5QW4PCTIwAH+Dh4zW
gNNlbNQuSTNXQNPXztIY8Vi92pPKyjutQRLt9nxcJpQmAEz8E8Ar0oZcPtL6IMwywxSTUyAO0iYT
5MEhJpCAol3LH66EomgKPRbQATXvJecr66lwV4EVn+pBUdx4xpYOFVS3chjXVAIvBXsYE9JWAK0x
BeBQnRffp5duLgAyDdsoPRWYSDZwysyyRka2crp7nVyFc0Me3tjHDxwi3ehmlbFvknRX1FtDy+2q
GrZjWv6sYQ3LK3vt8qU3G+OQWyB9R+p7MeOS0iVB0KTpSfQsHLG56qVdN6auV8CD+S5VrWNoWwX7
wmbXGPdJKvz1F0f6zpzpqNhAcb4sNjunq9rIuZGePPFOzVT2XOKma62hi80NwQTFVPRrzNnq/CP1
/zT/vtqyB3DAIq9R7wJVdtr62UKSptVOdKC3t9fw5UNiEW0xJE0V2tYf/fw0md3BLHtb9A7F4L5F
iJ4iXqMdZWUtU7xMwueYqELNDyQ+orGISTpWd9ZQ5acapRo7kLp8E8nZMzzTH5U61lsuq/A+6kJk
5tt0dJWxju4QgECWWbRyt/Ai4UeQCWt962vzThUdKS5E8JAtWdxbfqeMzdiN+YnOGasoNCCJN50B
5yH6HvRJuZnUdV1Mmc10lgkwFTxHUFKlYEaSvghamZFe97Wen7IelyatVuWDr8IVL/vUp5RV+3vT
97m9BEFw9Tj17rGy/5ZLRnnoy8b8s7IY5pT04tdQRplBW+i6Lh+votn3EB7l/KS9GHvlPiooK9md
PfxREHS3w0Pe2HAv14C0l/3leRIYvE45j9bkRzXs04ovRNTijVLNT8OU70tJt/3naizcuqttCz/G
WL9rLRzNXFzrbg/46ief30foxYjYbi3uEyscETaZ/OIkts1b3Y7RxitRwZC1Sd1FmWigjjplP2/H
vDjKGSwSjOxwCqHmBX9WE8DMCdOUn0Iqw5CwInxGi1ZwKhhgm9uhLjLvORQNZmB45H48Qs5Pcn0a
a3ItqTgZ3ndFftOtt9t//0VCsPj7F/tYEgJNzyK1OMmG632NGsws7Kp0smTHQrkdat4Hi5UJO24m
APHKpN22+FIJlumRlxjFKf5THIqnOLZNt2yd9jVQ/5+R5u/3aTH2EiZhiaUUJ806GeYh79wmdob6
y/giaK7UrJy/V1bg2bjmHfkpWihPep/M41KTFy3cSNpz8MNPX1cLEFc+1Uz8I0PiRp//eR6nxE0u
1syRT4W3PcK7/Z+SjEn0X9AjdeLhfzg7r924tWDbfhEB5vBKdlTqbkvytv1CODLnzK8/gz7APWo2
0YTv3gYMWICKK9WqVTVrzmJzf7kWdt6VuWnYH4ZlWsJAEIi5EVnZ8K1ZgzIsbQdQe8BooC0gCFOu
f78lmGYakPo/xXJpC9WbPjxE7h+3OEqFoyMS3cLFcn9Et7EHaQ2e87wwSe/Bmz4zCV1jW3sRm53W
5TF/DtDlgVfpiWTzL/cNKpHMPIYwEKw1/CzNJBJK0G6S6oMUc2ZWJmlJwyEbxEwffcHbqija3R/Z
moXp5x/WqvJFyOJMLNBRKGyTyINvbCCJf9/K0gb8XyIgUBtEbzNfQbQErEXBCoST0lusHpWKHsFD
OOybZuVMTXt57isoheuwthM/kZK6HpAexoMVBVlx8vSdD+98fJGT1O6NFZDz0rx9NDNbmRbGu6yq
JjNshDp98OXD/SlbMkDrFZ0lcCghZj1N6YeF6Wt9yHnwFCfTrBwpeU7XY/1pKmZTxQkCjWHyigRt
NHMLMYqrGnmq8mQ0D+ih0GulH7tNRIivGDsxOEvyoR2cftsfrOo98NWtbIeR3Tlls9GkHWWVZK3p
amHxrr5o7jnSsEiq3qDAIdQHMRKnvWin/p9W/Od6AHkyaBcYPtwS9HXO9r0nZAR6klGd+l1ovsfd
U75WM1xw7lcWZldJmDQ1WiZYULrBEds/uvkYEM9KoYd+zeX+Zpl+12wlaU7lWU6JEl7Eue5UL+px
kSd5fWpQWXHINfq8G8L4EIdgKP7dFJuSLk7IhiiHzsKKTm+JHP2qPo2d5KjysxSSeBj2940s7AOo
KKZInKo/h3i2+bE7mKNR16cEhuwogQ0nir4b2fBQdPlKFHibVpgyptakZUS2ijzqzDeFXYWLRYri
hFrXo1TtB4PNr74qxqtB62GihrsILnBXUA+VoO/9eI3Q+Xas8AuQnacJEFAn/JbXB12FnxpFkaI6
8SHgcX/H8psrbHpU6+/P6e0e4d0MMvcvHStbfrYfkeIIQmSfq5MkoEeRZrByy3shW8sA3rp6kHkM
iOzfJLc+Z/ytkWuQ03asT6ka2p30loVHfXQGBZGIIaWl83h/VAvmyIDRNgqenv/mddi+VpS6i5Sa
gFr/LDQ7QHpt5YjNW+mMhbhWir090/Dy/Z+1m0psD9zXD6X6VPzxLjD7G/7uvY3jtWhjWvLr43xt
ZrYlJVioEQ4Z6pOe/hxCumKNx7L4KqF46W6CgFDDVe06/HV/Jhf2oYLWBrks/uJMTGP/cOF0WdVb
QqLWJ3UPk9Cn5mkNPHQbtjGqDwZmhxrGTquJQgxAGubojmTrG2WfbYLd/XEs7PMrM9NnfBiHG8Vl
UiKNfApQylXbxykX5eYrh2lhI0wYbF7KELLQBT4bixQneT5kbn2Kc+gzIJvpSIC6Kej+i2vkK959
YWUmpRWEJ8GgkP6ZGatb8rxm0DWnIUx/jfAthYDiylHaaN3am3gh0IUM7S+sFgTRlJ24nr16EPVO
9eTm5B+9l/zY/hQfEJre1w/RU/3H/dKuzONCBura3swriYkr9KEoNad6Vx+JPN7UY76lX+0It+0/
74urkU2z/GFfSJ0Y5rUiYkl9t7zix2hF33rv3/EoZI/AeZEjJ8FFrnZmptH0OCOMaU5d+OyGJ03x
XkttKwgPevlH76Du8Sg5WtIhHBOY5bNPqXe4P86/nT0z70HqdqJ/5v5ElG32BaPown/dZM3JMmNI
gO1OVGzfe5Sznaudx3EzxqlTGvbgQ4B9rsnB5dbTGi512pL3vmHmTGQ5c4exbxtuAVK19VOjxE9m
XR2qsqA7Zvw6imsiMwvHHiYGnWQaqBwugpnPzBq56kBrNyd5OPjD7zT37TzbrUztgmO+MjJ7XLQp
JPpm1DenuHtsDRCWktNrkMGIn5R+H3vHUv8veL1vc1qtm5kEdMueAhB2E6RncpjoCTy0bNvAUZDo
ROEv/c/V1sori3bg1IVHkmwkUN/r4zHqlp/EutKcgtD63qGjaPrCjyT8b1DXGKQWfQzKGf/P1MzH
NKMRd6Cmm1O+IyyoN7Vp5+Uuy3ZNZ/vxhvagst70X9f0TxYiPY6mrkwtOwBVkXWZDbENpVHMGaIV
Zk9B9Fw36baAsINSzgY8zbYbKYfzDVLrQrbWv4tpdbq/mNPIbhbzwxfM9o9Q9aUeoKB6itvyHMr1
u+avrePiOfhgYraOTWhaXQqk6oTgwraSfNtqn1R9ZRx/A/B7A5ktYdIUA4yQWFEOwbcKdvtfP3zJ
DrYyJPOFnQBEemwPMeljsqhfKMlXh/x39iPtHZ3+CYQuqQH3Tvh7FYeyNsGz60Rx/SDzGrbWIKeb
Vtoa3dr8Lu9eaDNpcQPQi3jD9S6S4Ac0UIZDvV221YgW897flMefcr9rWjv8Hh3lT/c3zeLJ/GBw
+vmHiytQYDsK9GlMD/Gx34lOp6y86W6rftOl9cHEzF03XSAijGxNV4b6FhfPgQfli4PqYF4/kLo/
arH+kAaOSl8UvVIvkak9ebpna311FHPq+mprq8Jga6g/mt1KpmUhbLz6tln0ExfEc53J8IttXhek
Jy76RYre6Z+0e/08lPLKi2LRTYD2JeViAFiRxNne9quoqRTBa09N/UkcAMZYwbMbTAgt+XnsP6Uk
7kdygIlY7UtNPPR+vkb6sbTixA/AWunrIGiZPQl1uN8GXR67k9CVtuLtK7mzlfKnuibPsuQrJr1W
NGJoONLmOMK0ggIosqSOKIU0C6n1H2MxrIRdS5EAio4wv8CUNPH4Xe9eBTGVUjbC/lSMxTYUnwx5
29fnvnc3eb9dU1Ne2iu0BdN2yiONktrMvyZWI7iynvQnIWqdzg/3Gv25ePSiTh/b0LALWOLFYXP/
fC69BT4anXncUqAMHydRz2vttx/tDANM1Rc9O/Jwu2/ob51j5nUJKlEqm9CEQD9nO7NrYdTPdCwZ
meeUQeWkZnloxPqN9vmNG/1Q069pbRdBdQpofUWae69LX/Pgeya03/TA3I+QuOlluu2l2MkVd1eg
stu81gXqOmKyFtkvbGIw4iQDQOIYxs1LQtJ8H2Ef1iIRD0220b+gE+n1W2uInST+UW+TnwE98L/h
rOvdn35htyuJnWky5pP10f7MT8OB3VeAztgLoXwsDOHV7LO1UHvavDc24BsRcZ8UqOYZVKMMpFgr
iv40cgkgU/rNVF50rX5OspM/mnZFv1fW/AEuvzVGbW2Cp808Nw4p/FSwBq5NNu76ZMWN1qiK2w2n
uLE6RzaHg4iMKp3kivsmBO0PUYG8yquFfVDIxdYXEcVujHDTj1K3Mg8LZ1yD1Am4OFl38vyzG6oV
ePXUSciXqOLXIvstWs0ZeWKnE+h8+yZaaw0SC34LtCNVemojpH3mr28IkDW1q9uB0mPuSF5/UPNt
a3RO78f26EOM6j0A7Rvy74n6X1lYp/J747kPcbjGXHbbCsGQgXsjbzBVJW80R8y0MmOvGodTnZ5C
uOAa35aVR6Pdm8Z2qHetYe1zOKhgID9OPb1isBPhppV+p5q3stuXbi2aR8GNUENHvkqcub7WlA2v
EYfhVGWPTU5slW+s1h4BXr7I7dZ4Hs0vhrfGuLO0BanbUD0gngcyMDtjrjAOkEImI/JR+bZHPthv
0MlB5WmkVAC40iTBKNuRN9o5ivCuYa0l5BZWgAaMiacNpVZWYJ7H14OsLw1NGU9F+B+8pk/Vd6bo
sQitwik6mKLc3BFEJx9s2mVK4eA10ER5v9o0/eVHP+6751uHA+sg+WNYT1kHWmavz6OpDMicy+J4
anrgtHoxHmEWWasI3nrVayOzSE2KUs1H/mE8xfVDBnNTToVru0qGvWQFrDrEEXDNcGnPrjS/7TSl
rEvxpIWekxmyDcHNn7h9+/cJo9WZdQMjzH09uZUPga0ZIiKqCYV40ofhsZONwFYS83LfxkKCibZ3
bk3em/RtWfNzIZRAKOmJFE9+8+D2B5TWAuG5Dl9iBI9GIjfF8hxfXWsLXtoLiOpRoQZIN+XDr4cm
5yFCPS5W0cIcbDgpo60BUHwlbl9aJkhiIbugW2zia7y24keGFuOZxFPG7y8jdw987xVV7++5H2zv
z+PigD6Ymg1otNJYrGNNPEnquG2HZ+QMVgazZmH6+cfdgAiyUhQqFsQBaGGR2ZYSr8T2txcHOZS/
QHkqV+y5WWDth4FslFoiTpiYCEU/sXjOpHFlIAuIpsnK/7Yx0w05jwqCrE2a3OD0pC1UdRZvosZW
HuRN+lA/p9/yFXO380ZKSiWlAScViJ85zsfwq1ZiUPLJQ5ehLvcx0sT31/521vjVxBlkNEFbAEO9
XhmrEoQqrGLlJI5g9eJy29Hhl4DPum/mdjcTSfHgmgre3GDzAkRfkqLN6lE9DTkMO+Kxprtp1B6C
aA1Pu2AIX0C/0cQfwbNk5kMNIZHbLpLUU1oXu1APzrlr/lEqeknq5L/7Y1pYHB5xiMFBEUujyrxa
yvstTZBNMU7clLYvfstxpPctLOw2AGxgoikfUvtFTOB6depB1dKxzsyTAU4veaqL4VK5El67s+wq
bFKaQITvWtCBuOifLfSDVj7gdjZBp+CBaHeZfNG8AhfQBtmPamCd/Oq5aUTUPZ71khResIL/XbEz
r731Q+tVfutbJ8EPHTcI7Rasr2wd2/jH/Rm9jWanASEAymxSTp9Hl/0gyuXQRtYpt54H+YFEge1C
uNuk3yVPOtKQ/um+vdt+32l7TA9wmjToETNmK5jpWhpBsCOcNL+G71Y+VNKDmHXn0hRp0m4diHDg
C6Nn/NkaL8D/7Ur4lXcKgQzsMUBog38P664/aFqKD67YMmvZiEVTOMmXIraFL1ptH93a8d7Sh/a5
fBZ29ydgYcJBc8HAQxUeSYz5hCvwi0/Fcf9sZMJmFL5HjXIohWIbuAirdEDwVqHcN3sJQ3Q0EhIQ
OiLCOuURPgzQ1DrPlb1iEvt4tQYEVASPlHNrCH865NPvj27Z1uTTeBqxoeRrW3XZlIlvdvpLY2rD
Q1BV72aFWmBZlMYu1JR4ZTIn53X1KpwoXWgSACtPXMxr4NpcmSOMW5cabPjtJm+QFND3bdm+qrr7
WW+jNWs3CZepV3jqCaE0CZxVnLlSL8/VuoKl5qUxvujGf23hPWqlXRsF1OikrlTTUZu1Cb0dITaJ
rTih1NdYx+sRxqWbkY6B8qJsR3hwi/pMbLkvW5fEczxojmbRZHZ/DW+P6DRODsXUYEZtae7HuyiV
8iaqzZeihAIam4fM0Kt95onSAWzHo9K44ZMfCfU+ytKvGSkHBxq63Nb8UX/NrAJZyOoMGsk9ufoY
b4p2lR7s5pJWKfVxl03rDq/hHDJjdIIVwL5jvoRCTTcwlGRek0BTkLyuTIVys8EwBAs5kS3uCjqJ
6+lPBKlFANWDif+Z8X4e6z181S1quvU7LTF28Kr8GY7kFNV6LeNxc5kyxIl3jQcuncIwMlxbrkpL
9dsmh4Q/jLudVNK4SNefuRIj3jYoYIanNOEh7wamcxbuaJaXu2WsWi+GWOrfBq/hrpF81fpiyGP1
o6gTnPTQedaXEYaKwm7cIPJsAV+T7/qhg5mkCXwjPvhj1u6T0uzWdDyWpgEBHTS90QohHTj9/KPz
8ioxaSZpp3L0xie0rzLbl4duv7LOC2Z0bkD6EgANU+iYTYOewUNRyS5N5kadP44E/5YtlRG4GnRk
bX3Us31kDOZWjTrtRVKASqd67jl1lzRbwQyNbd7IMULL0Rr3443PAdg5EWFP2cWJr23m4aqizyMx
jJJTIsvxRQ18ae+5cX1xPaly/IBeRzqD4PA0i4G+LJgx7k/MzUH7ax6100lnEvjxfPp9OKqb3KcN
yUisTdqKwTYa3YCkZvHPcEgdb2MSOWoUf2WkYa5XeiiCGCow0z8jDtP9ihMC/DaQysNQxSLtM37z
/f7Qbh/LGJwmd2obmJ6tsxd5pKdaEwdecNarn2r/1qGvDMHmLnjPZQTb/GLnCo6grvGQ3dyQyB3j
sthkdGPgYWc7zfMRcisiMziniloe5EL2duVYq9tIr3I7GNI1FYqbeGNmb3YjdyjK5TzbGaXxWHSf
0CWNaALRyNE6CaJq9+f071P/6kLGGlENoGd6O2A3mHutuvbjikz0uXMQhztY23jTbiDw3ZibeANP
KCTmgrPrKIp+lX8m50ZytNTp1mDRk5XZV0zUmCLhLF25KMFfbyVBQnyyoUH6nGgk5VLkecMWmhRV
+wGX6o/I98yVOGRhUQnpjKmzZ2oknB8TuVFVoWji+KwET9KIXPd4fh+qNcKhpR17ZWbmDKSiUlEa
SmKEE7w9XWFG6j1KXrDPom3muU5M9btRzEMumSvP7hsvRDj3cXyzKARlsLg3IiE6iwjLa/1jGJ+K
Hia9MzUoG1J+Pcy393fS0hJ+tDjbSJ0Q1SqHMz6Xw4tglRvERL1nId+V6Mzft7SwdmS0UZEnpW/w
eJ1NqiGgAikHcnJWSxLqbbBPgs9K0r2McrW5b2lh/bhkoBadiISIseYkFWYZWvUoR9l5yAy4yzSH
eQx6B4mvMAlROHJSuom0kKa4FcPThr8+EKCYwWlRs6DZDfdzfSC6Mgvkzhih7Knqb0XvDKNdkba3
drK/rZOjFBd2Ke6lID7oq2x6t/N7bXu2klZcwwYmStjuX31oAuP0kDSeM/y3MsYbuBIdPzxgp42q
UTGc81ynYVabYVRkZ0E6VxoktZW3792n0HokY0xOFKaEsyb8vG/170P8dmb/z+p0cj7EJ8MQ9Eaa
Zdm5xcFF7+Wr9iO6hKf2Ud3AUutke1DVT9lOfKR19zQ85S/hNt6PZ/GT/GnY1zvtuHZUb/391TT8
3YMfPiiZUgd1U2VnqRY2Arw8Wq86SXmURIRWxtJBZfTr/Tm4dQ7XFmc3Wun3oSeOTHxbXTwRNz8+
p9WuCDZB94I+Ia0W+/sGb4ISojSwKByiKWEPDcj1nNdJnrZELNkZbiCnlYSNZ8qHJF1R6lmywuXB
/9xpZAKnp8GHibSqwrSKbMzPimsTZQnfVvE7t9msKdxkvyISSToLCOO1CdfrU57rfnEWXNiTKEK0
mw5BVVtRKmVbF/xb1UfiJuuRXo2VPvmPfp/EqTwjP96f0YUzSkUTEgt6vf8+qq4/JB3cgKhFy8+B
2vFem9ROH+glgSJ+jbBiYVbJDlA/hjibOrk5W7ssp1BLWi4/Z81gp2J/LsGhhTSO3B/QNHOzY8nb
CaQw9zEpj3mPiKUmkTa2SXE207jdFb4IUXUzrmmIL+x8Gk4pysJbR05wbqXyxyIqg6E4U7beaW73
AFXFJXwUguGrJJjfh3jcF97KabutfRJkfDQ6fdSHfel33tBkZlWcByE7RuHnoiQrVj4kQmunZW8b
WgMQ/NjnTioI714ZnO/P7NIC0mTLlqWmAMZ9dixa2ej9pJWKs1tru6avnbZttrWQrdyVi2amHAup
cYpW8xvLHclpWblanH2Bgm4Bzk6ozd2Q67/uD2fBXYJc/j87s9vJ9AOtA+9QnDXjKBclzfBvUgpl
+1MWn+jLX4F3Tb9tvi3NiWpuak6l3222dl7TJJGvleW5r9L6omah/rnJIsuhaogcVSbn21AK10ju
ltwMoAkeHFOn4C19lBGTai3UpDxroX8Qaw53YWvST3KrkfIJdi7eV82Y7oV4jbtyYXLh+6asCkCJ
yqc2m1wJiIKZw4p0HrUMHUXzrS3MbNOn0UWjoTWoTcOxBCqh95f09uxPxQEZo7xDyKFMW+vDAYkA
ISSxUFXnwShBTEix/7nS9fBy38pCMDfJpBLQaWQnSOXOPFlaJKIQJCqDS4boUPmD/qAVVrBRBM2D
ikesPmVF138OhYb+bb0RdhHv38PKR0x36/WG4iPIDyFchwYAlbHrseqRWUexZFVnpSxkG+1zcm6l
9V2CTvg4DiAbjXbiD3G1xMniJtvGXmmRjQ3/uYFzSiGRneQ1TW0GyNb1d2QVVPUkTapzQyZiC3ik
PoxhUqxc/Esr+9HKLNJozZKiVUByEQrabsubBdK1oaq39yf19pBOY+HinTTPIGqYWXHp5q6ChDmV
muJRqd0QKif9Zyj7e8/zNMfXmxWIz62vwyCEGJgEsc15uZ48uQgSRbAwqIkD2ua+9FOW3IyW9dJY
8aq39zwPYp03gAxwaUIjXFsiw2nQwljW56r81fafFYQ2k/fSXfGpCxN4ZWV6jXw4gCmZ314psvpM
6g6FEhgKbR+pYlgOIeJN1Yi2kNRYI6yZ7w3CEYrClJa4j2GUn2fwhpKOP6vRyjO4mc7J86IkQe6r
Kw/hG186NzMbm1zn6dgXJoB2s4ILCjIkdLG73y4ionJ1Mfzfw1Ad6XTJ/nGPzO3Ort2xy/uYVHF5
tvTPXbivh/c+/Hx/30++4qMv+WtimkMiUUoNc4fmqVSG48qrzkb0Ta4QnwdOihb7lnYWuLzprlE1
G93mFW/9V1F6bhbPAVhl4jgg5X29W4oxKfPcHXDX6i48Be/yV/0teG4f3Kf0j+F4DxkZI1TpneoY
ew9hv+JS5ntVpjEDt0WFnGTRVNa5tj6gNui6LmWVILa1n2nnH0NT3xSSttFVayV0ukGez43NvHUe
+7KfeFJ9tmKSSDsRpgCk/NKBtrMWsS17FKLhoe/xTgc17Q19K8hp5Tt1U8IRqhmaG+xdyWqn7vVc
jg9uURmmE0cB3XF6gGD3Jm8rcTzIegzOR8n1KnaKsR3/3N8ncyfCKACAslKgGqmKzFmzeFd6eh2P
7VkZ2nAvUP7ZR4P/SBNSeHCHMl274xaWaDrYXLUk80AwzI5ckGedksRxd6YzUH4Oklp4r4bEOOpB
529doa1wL/lIYlGsWkeJcmGT5wo8vnrYOjzvZCcb5UOY5+QaBUE+hhgj9EpWO27mCQjmZSJk1Omy
J8rClV9vJU8Y1B7q4u4cNq5l63L2qFll9TUepfIpVkLF7kkTbgs9C4407UgPJQIlK8DI2yM8ob+m
8jrwL27ZmX9Pu1TJs0zuzkGndg+kfV4EqBS+qGVebwOhz05N4L4bnvIi5e0aH/vfUuT1QZ5KSHh+
sum8aufg91geYuroSn8OPbk4lbHb7zRZGSgf+aNDjCLuIoWWwEYS2idrRGxXT1r/AMw73yZe3n0P
4zB9iWpFdsJOgJ4z1joSGCi+KX1l2FGHfGPsF/jZvDQeEMkrYG1qoxfoDzuntlTX5kEEyWzmao4u
Dp/0YLR2rdh6B6HVX8usaB0aPrcC8aHdJTUqVGmarTw7F64HqrHQ90LdPMX4cwBe6kVl7ItBf/at
H00mb7wBMVb/MzJaBzOSz70LGkveEQi+8oX3j+XCMbkyPbshKBKjRzOgqpvK2osWua+lLn3preil
ah8igZT7fXM38e+03Sm9T33vVMThpr/e7lUO910vxv1ZCkNUydRNCKkvCFknlhU7E2pHqbOjkANb
8dTdiu3by/7a9myfq2nbGKWR9ufWGFAXK2jMGeVNG+8b4XviGo5suZshhb9DraJ9F+wM0XSATCvx
GvRxadL/vm5go6WzZB66WaE4tkVfst5hY9OFKhIHtPT0DdUfEBcrwcfSqLmi+FgyABSlZzNuDFal
VO3IAQsFao+uJh200ir/fR9B8zjlaBTeT/TKXK+rqfiJZYZmf9YT7dL6KO+qNAj+Ui2oX95X1nFh
+ijCqYA68Vf4zunnHyLFzPBqikj6cA7q4hD4ml2an4vhqNKYM3SCLVnjg1ZZpxQNQZ+6M2MdLN/O
jENl/EwBfqdlvL//SfNYHN/NQ5WkA0UsEnPzOR760tXyIhjPnqvyOm36CtZc4MfBwEV839Ttck54
SfopGDyX9/x1bCHnqaRjMp7Rce3sgOB/62ZKurlvZSHo4CrCHcF9A1CeJMBsjlstFbyglM6R19bb
OA7qYy6qmZ2barfvBkG+DBTuIYX2vJ1XKMaGnnhjA7uuudHasd1LsWs8hYnV7Uy3lJ4SdEH3htgZ
jl82qEf6UqNcLIh8VwLehbiQRAmuRSPVS5fFnFujzePBbM1QOQ9esiFjoW79TWP9URtbz3ca9GuD
E9poDEKDEWwgWEy/jNO5K+18LZm44OquP2VayQ/blLq4IWgJn6I/6E668zfn8jvqsrtiLdSZQpnr
KxStD+JoQBmT5v2cHkWxuqiTlFQ5c/3ZybZ4kDbh7qfy4D6mTvR6f2Ms7HRs8eLDlUJ1O29nGJtM
9HQJWzXxfZp/RlC1tNbgS7ex4l/xkglSy/YDHHQ9c1Cktn4VJsq5jN7h79uFQ7WNOwQl/bWpm9zS
zdQRzmloh09FgZmlQFEKs9Yz5Rx/1YWDsS32Q7hPyx05NeFhzJzuoEl2skY2vXCGyYNCcU2BAPTM
nNQy7AI2aTBq51LTH4ZiUB1Ni6ztP68UfnhS/5xQOuac8VyRu0Dto9I811Jbboyoju2hLJ/GOlgT
lV/YE+y7v4o2UB4RyV4vlyq3sdx7snkONSHYaEZQb9RGTTZWBq3N/UEtzBwdpyKAfajeaCebXWai
UtWJHxrmWShUHSkT2USts19TRlsc0OTLoaAEQTe3YgiVUue9YJ6TSimPLVFowC3ShP/VSJpc7o/o
xhZx76TNAt6ANArljevJMwQvj/Mgts6VLGaXyPUyZSfIaKLbJc15q1Sit+YAy1DTVaAvnjbFLAYK
aH8zc8MQiPVj20Iux3K/GUqHtO++axJbicbzUOxU+rT1srC90t3zT9tWoCzpraCVb9aS/c+5476k
IwgU8Wwtpc7SgqqNvcuQQXuBkNWfaPTWRAYWjMA6DikxL0D6DeZpObNAVV2wTP9y2q74jrXfPNv1
omBJXPv8ZiIOZ+0au/GAEwzmw2dPfuvD3WHUTZbQ1+hfhuA/PMlRU0/Clwj+7ApOuXjcKepRi95y
/yX1Bkcunz1ZfOx1pzStlaB56UNoNWC78DIBfTzbnqKUVFWIM77Uanjwg5gmmrLOaY01UjsK1rrs
F6yRh+MPD0HK8fOmKsGVhBhmhvBStKPNwQRU2G5EH9r27f1Tt2gIqRaicC4QMGrX84vPzaOmdMOL
aQqP49gdrGT8EZqRY3irbAjTFF3dMcpfsRvqCgooCl6617a0JFZNmmzDSxD65z7/mox7sX1t4n3b
/9AIFEXdDiVkn2jlGMmZgRalRGCXqMKHv3UhPt8f+Q05A96GBAxryS1OMdyaDT1NGmmoxDa6DAR/
+6AKU8W2rC63885/sEIr/dT3qIzLFlnrUMroPdYi/9i1WvfIVPqOp1WrjdA31zDXhgReeWpPnLh/
J6/1cbtbOaLIvRpd3C5+Q9bzFJnNdhBbW37LSsVRsn1KWZnosTVFH6710Y7Xnkm34drEokeCSqTm
ROlXmkW8iBLEfo0q2CXTH3nCvoTRpYj2vnrMjGMlsw0FcC5iZN9fjgV/zBuQDBX9yeQy/9ZtP4wc
Ji7PJKsSXYif7WBSCsj/NP4aLmrBV3FDE25QByEYmI+t9T2x1IBKXgLJ7J0iFXl2tqawuT+WGwg4
W8uYKMuhtkX9Gejz9TLmoaG6mtnFF1dOUPnelRrpe78+ptpeEVLIhgYnbmHMyHpbqoNNaT628S/Q
lpsSQJgqPCdutHLOb+refz8JzjtiuynrqM5WVfe1XHNrQLCxH79arnlss/Kn1u201PpZ5K0zuK4t
DIdB+Y1gZx0Nu/tTsjTxhLETkfVUkp53nglCl+pt5ieXtAcHLPWIKGkeHLz3rSx4M/gpJngYqoYk
EWdHOgzVtJOSOrkkiFspRXAcxrcxCV+F5P9rPGBPaGIHAEvm7nqFW2qXra/qTGeaIXN9rL1+ZRMt
HQhykNBtUExjLLNrNZDGTpGDILmUdA44Vaf/dPsG3nEhXevZWzrxgC/pcWPyuAnmcWsUAz9qijy9
DHsRIpdO30XDodcvbvCpkc/C8FaI/37aocMDxMLwQCPNyYoBv45JAjz+ErWyhthkK9iWoBxF+f3+
hrjJ6HLKkczmykaGRJLnGyK3Mm/I1DC9qMpbDZOwI5JQtN5rGAvLT6VcrAxr4Ya7MjcLKt0yNMZ4
SNOLqGWwewxKu2ny+ncwQIoft1b5oJie8O97HpskQajBoIWrzmzqbSW50ojNUPo9NvFOU3NHGy/B
P0Ohp+gcZTzOFcECElJzp+a6iaDGVXrxAqcOrZ00bPt32s1Ssggij+D7K/eXG2kWLWCOPyjX8J43
Z9UeNzVD5GqS7BLGo/ekBGqwdeuoPctV2m/E0az2nSf2m9qjiljmsrorSll2DEFHacSL+p1K8trJ
NOTSSkGpdkhXKTTaq5bTh7l+LPpenFQi/I3c6Zod+mH2KCaVdLDcDso7D72vVK+bXYm/2gVWP2zz
fIiOZZiHT1URaHZL98B7LI2G4zIp4D87nLjnp5+iQor3ZYLOeNtQbBSKeuMJsv9Aajt/kElvn6qx
RJDFaJr9/SmbXPh8xhSK7gi/iKQLrMkHf7hCS5nbhh9ml0FNkr3iSumOmL93NIMUc5/E0q4tjfLd
ipu1fX+buGdvqCIlLQJk4ql5dOyPllIlKu+2BtoGVXJaSd6b47ELLr22j8pwU4jTdZfvaHc+3h/1
gs/nRqG5BdpLnnI3d61gjmZRh9mlM03apz63QX4xJp+8cs6WXMlHO7MLVNYaOUNdPbu4xU6J3tOT
qAq24X4xJ8rw9ke9xhq+5Es+2pvt/5r+dg/wTXYpg29m+6mDqN56iGIyj+ye+1O4cNWQ+gFMOYkm
TJDN642TGZEHmshKL4UcqMfWDKi8mCgpd3H9+76lxUmEMZYcE1TaN+pzbptkcZowKLV9ynrNMSmU
66EPvd5P0tz/gRqr1jKh8tLoSMfTAUXMB036bOEEqyXwbAUcpL+R8qMX+LZZfg/Ut05ubC0Ot15y
MLVoZ2ZO5vqbjoA7tLUDr1I7Eh68xiHKloNNbT0NYvygt2i9acBLzLf7U3PDxTn5V9IshP+sBZXA
mSOvfdPyQwuHl2+mZl0HAGlWOgTa3lY8Vl/ob0H5zS9tGn1f75teWpWPluXr9Tea0QxcLcouaW06
+ajvqjzajNR+BLPb5W6xFQv/M21wKydqaYfTkjYxx1LEoN/12qxZJJKvhHl2MWmLqNrE8dM/gfVT
j99C69P9ES65xg+m5uFnk2dpWcrMrVYqJVcD/HRS3D2bOkBPZZTLLewYaITHyRqT7MoY52mXnppT
KlQZPrlPX0e9sQfpKS/yTR98iaNf9we5uIwKjn96tU3iX9fzGSlpM+ptmV18N7Dz/+Hsy3Yjx5Vt
v0iA5uFVU062q2Q7q1x+EWpoax6ogZL49WfJ957dmUydJGqjH7oAAxkiGSSDEWutIF8aMMCLL7Kd
B6qTPU3lo9yJ0jNbJk2sHRB8ADijd+W1Sby01NYcizZi0MeHdBrZ10ZVuYpGdK9M5+XkUCNxUamX
dunM5v2Qpk1IHHTBmDQGdVIz+8MmZ/R7og97W6Hlvo5buldxxcdKWvn3J2jrqoAEE8o4ACngntSu
v5Y6coyEIm6peHYoSHhVdbBL8IKTRkogzdiJAM5bJ8/63ILGDwiYoMFy9mzWlkyq2mgOD7P3t8z7
9by4/HVu17KynLUsxq9rdh8q00tR/SiNQxxDiAd6k7ux+UntxG9tMFWi+/P4ScjiIw00OEE7OyDv
0Uqbe2eNbe0s2ERtNLA2iIsTxJpeBs3x9MwOiDq+jMUfyOWY83Hunkk5us5XVp4Wo/TwVEa0P51S
eScV6AY3HSGJDsntY5K7lSTSvLnZ9agoA461Jv2BCLnhIMgsN5s0l9rItBbI9RNvjh9t+tDL8p40
+SuS67XgJt16ZmMMSLejjoJiCq9PkOpz7zjyjJmhCd2l3YxHfwlqEtqWMS/v1PKY4t5zZ3Um+8Ew
lic1X6pdpo2Oj3KgKvKR1cNuFgqHAThTa3adB9XoI1HGQmrbSG+TgCj7nrhxcqitYy157FmzFnRA
fCp+C9xjXf4bq6BlqKhAQtBE4zwTGbJlYHbdRnKmhADWNxCpSP6UaevaifFP186VR2b7vajDop5d
yU4ep2nyppbh9pfeEsiy6STZt9JHr6F9k1A8ZuvQAhkdmAu8diHKxn1ei85apjyPbTS10zsiVceT
eshH6HY1HNQWUihaYQMeRiU9kMamF2RCPuMNfnawEqjdQPhr1f6+PhUGe6wluyYtlEkZJEPJXCHn
mNvJ+MPBe+dhIma8slkYulNiP+0pJRBLc6jWH4Y8V1t3sZL2JOt98r2tR5T54VD0YVb1dlqrZ9AP
r7Tix/0V3YzvP0HoODxB1+B1FMxcTkiry/AjdTk2xnwwSezmNcLeKQmqF808pbHHOt2DfJUgStjK
TuBxAVUuRICQm+elvxSo5jXFrGK+3opT6dr4T0PtWpSS+D/G+K8d7vocirmwcgd2zOrDih9Te+3k
8Vy2P1hne8AvBI7pKnb/5Igi/dtrArtklWFfpXEwvdxpSsqe1FaF7ZIBjgjNHSv9UwlZDCIj3F1k
z6WD/DVuCzVKWOPS1z5+TCbbpV3r5/m+Ks/aD8t4KBBvAkjmNwhCJUG0sAYD146P1yFgPsDHgP9y
s5DEILE+LBOuQ70MtYq+Ulkk2rXhLHgJou8BcoDAAGBzX28uCInLdO4qEilL6hXgvZSN7oJKcsiq
hzSBwJ+1eET+1sSCsd3Gedd2179fvL3ltJiAr4Rd0zyx7jgrO93Z5ZaniYBjW+uIrOAKItVASOUh
clWj2VKd1CTqDQdvp3SMPcnQCPiwiRCtfXuOY1C45nEcIuWDdnrXg+pmaYREbkeiGk1cs0F/bNEW
3lrZfAmuK9Lu21w6qTHka536q+DEWWMx3lkg2QmRI+gjriima9skZguZQQ6LHMBloSyAQMOSUxPY
w9x1wMmcydL4vQmh3rzvy6Ces86zl6k/NH0HdWI08RZc7TfBBO4ydLs1dZRHgKrhUxwxTjtjmWQS
abX6AnTss0lrzL/1uzGWQ63Xe2sWnXzrRcTPwZrRg1Ho+GLzXM+BoVJoVUwNiWifB1aKJhBme1im
CGl0lSz+hNAahRivgKJvvaAVaMwEY95yNlDI1jTtylnTuQ/QRvBFUH2Cs5kjIsvShOa+icgBjQFF
Y72NzSEjcWFq/ZSLDZQPVcMKBT1RaMPe5zlHqPCRTOVH0ipHZnVep00Pmel4sr64c1Gdeqp7SWoh
fpF3i7GfWxHya2vsKBQpqIWh8nIjyzgWxCGFVZII0imuXMouKrG0FQWMW8OGJuyavUWXbrxJrodd
6CVaRCDXE5kx3fWt6vay80+rt3uoFQSCLbWxnZGjA4RtXVAdpNxrWzqRtWwenS6yYykgcuvJ1I7K
oXPnCtk5RqXXppEgFE2KRzMN7xvfOPuBPXdkbB9wdICYuraNqkNjQRiyA9bttTF/L5YgQtmYR+R4
QORSAQbEFbr+/cJ9WlWuZ5mNXQQGtaQC0cEe1fIxEQGWNpziygx3Iqb6OLaGAjPdm+brX8fX+7O0
+fPAwAPJgFQc6tPXo+j6RRvZyLqoBAlHLoMF0uRo8PVfGEHoiWw+KszQNbw20stWVrZA3UZM7zyS
okUQSvDT31LaVhIM4DX/scI5GxkTW1lGWOl83RUcS5uL/e9v81UdOaMDehxgFfKKhlYpebL2QdSf
dvrfONWFHT5mSuSMlBPssOFgxxBuSjrXyXdtITpnN7AI62wB5Yf2BTjr+dS9VI/5lDcqtmYJ9APE
czSK+kHlZhIgSK4DpWbo6tY7RJ/pmVJ7d98jtufzX+uc25VZXUwEDVIj9OHxNA0pRhMiyBTKABCi
vm9qXXbuSgPFAvc6KENIGfGPn3rWs7jpyx7OZ8qhRqRyJ6kUqtyAm5ST0kILUpXXvvXVowlAW3Df
+tb+0qDFBAQKrlM05bp2feC9GqUBKShaumdwbcKS5i5bGoGVjSTASrMEpOuzrRIQgddmJKXuR9Vs
+4hkCuiPhIaNpobo23Uy1DF0EumhrfaQSDo45ujnTAsNQ9rfH+nny/5moqH1iQ6PIEqjfnb9DaoF
OSvF7voI+uE/WvvRAK5fluRgcUoX7SVHJFzaWvKNSXVVq69dopAHiWn7tEtCarwqqSgZszn3eOAg
ZIVQGIA31x+UxqbdzNDUjkAVY0bmUhCoUyZIeKyjuhn1hRFu5pNmARdUoX0kSWy3mMS1lyet+2kn
z4oMnRbBQouGtMawF5eOneaqVAKzF0lDC3rmWLiLGVVqI9o0W/tzfRv+79TxYVgpSzli8T4aYlev
Xx2buYP6VguPofX2up09UFvRGgsqsXy8T+VWT0dQryO8ktDdSA2S9ADJJ7dX9GAxBJO3Pah/jXEO
mlWNURkJjNXmh+P8SOwzqtYaksf3N8LWgbMWq6HPAaysybvdTBoEDfMyRATvI7n+TY03CqjgNO/k
4lVNTkXzdt/g7e5fAZZ4ZwJrg0SzzT/nM40y1UDTWETtxMum2u8N4hIQLwCwd+R98ZCPZGcUmWsA
afO3ZGgoB6+AlJXtB/SYylOU7SVJsqJBbqt0zgjo8m5we6r+7ZwirwrhetDsEE5C6JJbumRYDJmZ
JhIW4/N8SA6jGVrxTpFOWkn9VIRcvdllnDUukigLaSwW2WiB04uUePQmPXOJKgJU35bfVjN4gayc
Cayew51PVu3EeezYbUQk5GGsySReaZHjnMiSizeY/nXScpAo8NDcV3bd7FRJlQK7HLWwW4YTbkvi
IsUz+elabb/vUpszADTZ+uoHHo+P2BwIghYpjdso9fTiT8deTZHy3M3OXwd/YYGb46XM0eUth4U+
w3uyrUMN52VpuOgz+6glguHcZtqurfHx20iMpBt7WCtbUFAh363ng4dmZF7R2I9yQ90O2cUhT12c
DsRS9vdn8+YpwlnnFloaJlYOzGojQ4ohh2my2MusVgQXWPfA1VkKK4BuofiDo8eAsBZ3NyDIsWmM
MdrVjrX73NhTCczJQ4XSnyXYj5sTimseDaBMhB03JHCtXfLRmQsSGZDRAPH8j9W9kEkJ2gL9P/3O
UoJ+mYa15hZAvCK6P5+3Obd1qGgzhFsDyreAYVwPtV4gLFZ1mNBUR0+T5gOcB7/Rh9fUaKI5lx6p
pR+hu/NsMpG8580d8ml55TmBM4zEIhfPsaapFKNISDQQeTdANkv62fXODoJ0h/tj3NqBANUo6LCF
Vm6QfL0eYp52UCPqkAiRS3Q0T4iteandASaBaqJgd9y6J/YWyDBQulublfDVCTouVLcbhUQlK5k3
W8REVDGIeiGLrHChS1NLBh0yk0Sz6seSS4h/f8I2XBLpyU8JQjwBUafk/F8qSxP3m0Wi9LUfc7eZ
bXcqd5B+X1LNM+NwJqFdPZXSt/t2b7oNouaE9peIuVdVMGh1cCfZPOhWrvQZ3jKdCqxMirDXmBEw
ZXIr7SD2oqIabeag/ReTP0G+BFxbdEMCMQLRAS3PAO5CkjHp2mdNT+egq+VXBnnq/YIuqd4kT1VY
SSQksYyoSJefGz1JH4vF0iCyVE5QitFpmHU2pDotqRM4xvrl1yfKOjJscBRcoanG85gYI9TWyhQp
FK0L8i4NQG4JG0iRf0X+b0Rna1cdaXB/Om9PsUubJk+yRMso9OBiSRdJ36tz8e58G90KbwbB+bXl
jCjIOyYEXVE45d8qBkgOhV21SHugX6JHZagRDEwmgrfBjbrq6hpQcQfDCHgTvIvWz7gI16W6ayBs
1HSRapyStPw+L70HNPYqjY/k0W5oc9+UHMipTb6MftBJwp5SBpIkWlPZ2W/NrOArIME1Xotsb1F+
aScoEaCQ3ZK3+7N+e6ytHwp6KzpOIBbn78dCq1qU9qsuqooXNp+ScwxeniIg299e+TCCiGRVmoWY
Jk9AB1xhZo6NjJwafyUDe8gz6o2pfkTG2XdSgbLC7fkJY6sKIKRzFBONO66nvo4d6L4UHdJzFoBN
BdnLeYzQStRfYtMMyoSgX6/FH744kg7YoGovd9EAmSOfNXaGgo8m76GtIJJ23pw+vGNRWwfWEgm7
6xF1GoSiZl3pol49Zo4MWa59CiZZmXxPBsHkbW18VHygGgLyOgox3FGaZYQkOdS4ojGT/lRrHwe8
nCdX7gDtUJApl9vvMhGBSTeNovgDEhKQ02CMXY+vYU0CigNyQta4i2No1tLMhbhb42mIYSprV4x/
7jv9LWMZ2xM36/+3aPLvJpnJjSrVJhxypxxKyf+ueXq4hIVP3dhvvNlDs4Cg22kvthcLjrmtxbw0
zblnPJlDWzEJiynF0ovhkJ+pMvhtRyrXqqYaAhuaLShwbZpEGwtkiXAUIVS8nt/OIkmdr/kZUhz0
oMQRPijgZOySSkh1vMn7Y2KhMQpJZ0jfrM56bQr9VhSUDZEUWeb3DMG2l+uhWpi+YhxS2wiJ/Ox0
or45N8r462GLvgurtinOF4Q010bbpEfGM0v7yFD85p2cm/Nyzr/EB8mzAijovqmSb4nUMbfuEYAn
8fpF4I2eLJxNO1UHTWlIHwF1AbDN4Ct/K9b6OSocmVCoQeocBKnrUVVd0tS6MvcIdZ/z+n3u9yW4
EU4agAkepEnt6akoybR1BUPCESgmWEVkszrSxa1lS0WuL52GvFliHK23vBl3ynMJTWcI0XzDk1EQ
ZYjMrX+/MNcn5WjFsd5Hcr+4MTrHUAKppaL+2WmPinpqkce4v+83DaK0ivIfSBo3iKkyaSxpbJUe
VSmDhYldoMM3Gqfvirqu9s40D0EzoC4WozOg4Fzdui0QIa6JGtRW8bi+HqrdaTmUDU3MbD+uAWna
h4mVV36TDKV/f5BbnrmSrlbZEZRyeTVcmpJ56eJsiMqlIcEwqbVrJbg17lvZihsuraxfcbF2msKU
QnbyITLL2M1yI9DT5yQ566QTrNmmIVyyK7YLMrR8tc0cqOEM8ThEnUw8VUp9jZ4z5fvgiAxtzBta
2DorYQxYeCiMXY8oa52uGKyURmqVs0AuxvrJipNCAN7YcAQEWXito1HoikbmDkhaxlOaULSFwDl/
BgYoYim6bxrp7v7ybJhBUm4lwUH8B3x67s1VlbXTaa01RDSrXZTVXcyapoiEpDYuFmCAQW1FEzY4
A08hpbIeL05WjVFqomG8NNa51079BwW8MqxAQnxoJ7MXHBqbI0PiDNHbmp7iuftFXqkKkVLYzH4N
6RetepIywcNuw+VwiaC2C1lJqJnY3DEI6dp+tgF4i3oZhbByMlRfaoEfHdHY0O8BSRO4+IbnaQB5
4LmPaiwkbjmfAHzIWdTUGKO6d0i4DCaDShJkWO+7xNZiYQ9B/hj1UtStOZcwYmbFZjGNyBJB5Cvu
HhpmeNqzQtrQLuvn+8a23uQgieFIw0ZCapi/SvqWymmSGVPkVMr8lA6V4TtSp0ZgYxp7Ce9ZLyUO
lEGJpIalnKlHqpo07Aoocd3/kq1hoyYFhjOCn1X76XpbEz1HndvKp0gZzHqnS8DFd8rsm0P9qprF
lwXuLfDQjaw8IHbIxYHqDU4ZRHWvTTp92/eOLtHIZBnuTiBU/U7JstBpiwG1zrZ5Goda9hFbSE+4
b9pTlThIWcggjciWJOqmvhFdX30Nd/VISCbNdDJpNA9y62tNPATUdCQP4lG1PxdadhxbDTy+sR+P
Ck1EyKKNOxeoIgQTwCqvgp+ceYcMWVNV1RTVuGitzn63+sehMj02fDDC9mksi9rUbw74wiJ3kIOI
6aDJNiyWKVph0R/kXMTdfmVSQdjPeljS7/c9bOO4QNoV7GtkBVHp5S/cBoyDOjabOWKQ862jyZnd
eEHuR9TQfePk05GjA60ZpP1bzp1mUcNAX4o5yiGPPqIDHqpyx1p5uz+aDSso5ergLhmgHUHr89p5
beDuulKdlqgzrAdNAtc40ctAGnqRVs7GqYfbFu11gaEEIZhPqMrTkDCow7Eop6Z0RJ+N3ietSgSB
162VFejgwPtw6+L/3F4k5rQQiM3SSMoaADQ7VxfByW4nDBaAp8XjFdQU5DKuJ4ykiZQkMdytX0jg
EDAjLCv30D9YdKysL8PrpNxqCDEQYAWI7WTOUIGwlCrzMEXy8ihp6QNpIMzI8ue10Ke6LftRp//E
0+9xEsl03zo4qlTrO8RG3zFciNxbR89KVY/Lfo7m35kTUKCeRl/RBJfg1jSubCITqW8smMHtWi2h
qQJa7Rx1C0GH7gEk5sYb7I/73r3hDgDio0iClk7Qb+ZbV/VUQj9ytEaP5ORL2+buyH7dN3B73MEV
wFTBr6NFDZ4Z196gUJp3Zp3IUWc1U9Dmso4cijl/BbrPr6u1+SEagQXzZFSCG3fLsI2sJl5vQN3h
4rk2bPWGUhYskwH1t91uCc0ZzdAkb5a9jAKbUIq0tzfWC/VfrBT4sMh08gywzI6LSacpi8g8uvK0
Nwvqzsvu/myuu5NzebCZkDPEQbFyzbjdWyBFhTOhYlGz7Kv+V6rpXoG+3HhBGY3A1IaTr/2nEPZB
ex2C5FxeZmnredKcjoGpYYdzSZ/ZZPoTmgVaEjvcH9WGE+pohIn0MyYQWthcSIJ8cGdnMpUjWpWO
Z41y6ncdETVg3lgg1OdAk8aexaOez+HHVonGLM4sR0k1eXUZsYR4lki1a3VnboGAgIfiL3weImR8
5+oi66QhljQ5IlWwsC9SYXtoBYXO5TtNg4prFQeq/PP+7G0sFIQGoV8PUTLoFfELBSx4XBSGJEfj
bKAdU19BTzifmFuY5DAUjixYrA0XREkVem7QJkM/FF6wIlaIrhOTKFH11KEDGrGsMFZONvBMcy1S
+tiyBTEe1cARiFwBD4ppRtVp+9hUImTis2z2+znzsiL90qqn6eX+LN7qxkDwA2IHaEagOyjm8np4
2qKMeVf2atRK+i6eH1Mpgd5f55oQ6mzlX0vvQkMfAjFKqNfNY0njQE7rgE3tYUyVpzahoRw73+9/
1MYZdvlNvKTnaIA828ytGhVtFrDMn+NQMo+Dvqvs86gPogv1Nlm5pteQXUPSEKvLczTn1GYo6xZy
JJn7MqncWHvNutKHFptVPRXSGUVeMDXD+2Pc2Py4HtBUbO3cetsXO2s6fRqsWomGakndyaIzKLOx
JjjNNjzpysq6iS7SM1alU4v1uRKt42oMMLeUAU1nmJeoi6vlAlW5LWtIqGMeVbx8wBW9tlYh5ZUW
hCpRr0CMvvXU+BG04Hnwq17gIRubf31XaeuzahV1WQ+9i3GpRtHKcaIrUdZZgZHTAv0KcgqVdUBY
61KUzt7wR6ROVJw2zgr25ktJxJjqyVhiJXKm3o/N5Al6HbnxqtB3RUKPuym67xobD0fEj+AUQZYQ
NVdEXNejmzqrKOsSqAkVCTVCX1nzodWDVyvLwTCCuZEg7Aqx6uLBKZwHGosU9jfKImv8ikQuLltE
zPyVkVtDadoJwf6r/ix58n2B1COapxykwTy2luYugCEVnbZD5BTmivyznxcvMemBNBHkDc9ZmD60
z2Cc35+WW11cHLuYk1VNC72EsP7X0zKWaA9FLCQPmqHztRI29a+dHSlTWNo/8jwNkPq3Uagq/hkd
NwF1ogNMuzxTKFr38j8QWH/IwTGLHdGHbaBR1g8DyBfQQgcCTdx6lUA2JICMYb7weFnQ3SlPFj/P
WteyxiAZbXfRIfBSLrte2Flt4xixEKogz4siPUApXLiikKnUB3tSo3FEA1wqUQJkuiSqcmxtNxCy
IAoFsZeVRHo989NkKDXgS2qkk2/zlPtGz5DK0MK4FqmlbRwh6+8DGA5s2O1Z3OeZltpapUY10/yi
SnygXSD1k7gZxHdaO7jvUtvWECXbKkJmPHavx1Ulswa9EyxcldtWSAw8axJQYcMZAqTujJTFhzSl
9d9HEugmCyEvFKo+kffXRjPTLFLLWlSAKr4ZteUDHh2M0uM0jDuzFmV9NjCGuF3wJEX4vL53eCkS
vUvHAR3s1UiRWNCgjeQIDRkz0QImLz6EFLzYbPdm9pRkP502P47Tn1bZTxokSJZJsIG3vAiJEUgT
4P0N8ik327M5KYSpTI3s5eD03yf6mlsvi6j7xKYVHSkLCyR83DjcKaHQxbHmASLZcl5+Vej8qHVV
szPs4VfsmCKwyi3mHWfSymyC5B7qEjeUrcXMq6bAiRVVPTLf3c4pQiDCQ6MvjrPcvyTZc01/t04w
jLrLHDlQy8EvKwv/tnyLiJiaG2PHDoUaNYjLSA3w7e1YPc11Xpd61FQ7Z54gElS5xvwKHav7++aW
PAKc2KUhbpKT2NDqci5gSD9JExAqSeEvI1q7O/ODVhcvi/0MXZNOOdQqmlmx8lvVS4LObBvvGlC0
EWjgXsbrhn945hZlLeQU9IjVcRJkQ0P3cd7JXqODTnB/uBuH7KUpHhyDtuKZTPJZj6pGfpDm8rWA
iuJ9E1srt3JTgPcDfBPvTu5QgIB+W2W6Hsn1YDz3Kkq81dRIhxk920NdXAXYsoclRCYJr0LwSzl7
NfqtGRN2T0SXOuiMwTetc2vofjIICl1bc3dpaP2Qi0hNGeUix3mAuSNQiKkzd7Kj+1O35QjY6sBK
4oQDiWD9ggsL9tiVdFZ7I0IxiKAZuQXYtAC4tLXNUQD41wY3XWgR1Vpy1RkwMAdL66X9wZGKkxL3
4SIfWhVYYtY+OaU/zl8dgx7H7ks7nic57EB6uT/crZW7/BRuQuVVvrwCegI3ZBk0au+tk5qhJYsj
uvU3JxaXFAJ5dFcATu56YhejX/BmxMSWJbTAaghBndVckJfdinWRyEZUh0r1qk3BGXFMQiAAYBlR
XA1l6RZKjzizNZDatDrqN7GWPKgKfaZ6ZZVAu2cHLQYlpRmt9sHWUxHNYHNycTGDGQuF4huBXsOp
taamsRHN464eT7R/MM5ChxUZ4e5BKNfFC4HcYdSoaJPFTnH6tYxz779bv4vBcKnAbATGTqaOEXVF
61b5uw7FRCoJoplNJ7kwwiWxkEmrsgItOCBhsVNntAR5Roef+x6/dYSgBPufReE2eDMmdZJ2GAfm
qtd/T/ZfM6Jxm2HF0c3MgdCIwl8lsQOIjex0ZpQ6vzuFAQ76g2kjXq0f9weysfAopHwe7xDOvJE0
iSGWRTO9hp0U0lU9uhkF6P/YBU2RkUdQx0Tj2krurNlS1KJA9QSSj/MAq+2HLpczM5rkH2qP5jrW
kzWd6r5+KtPEMyGGWyzm18zc5aZbGdbeHg70rBfQSwpqkcjz5uCRX1qjE3Tf5VOEo96wvIbmWxTj
9VY1z1IX+1b35CwirseGu6B777+GuO01dqPdAuABdzETF5VXyHn/fegBR0HSBhgiZNr5EnqBAr7M
4nUd1dltc6TVgTmLn/8LZ7kwwnm9seJJ04SYUac+LNaDVZ0gnTL9NbscYsLA1CBji6o4ECmcFSgk
D3bcjua6fVGmd7F/oV0uuLI2UACwsr5CZFRcAOle32EXVzRth9RYkOuISJkvD5MRnyXol/mUAOxl
lbUMDX0HMoN4LbUHhdr2rmAFxMaBySrC+7O6cVzhXakCroKrZgWaXn+JBrTu0tDSihTnbBlo3G2G
RFgo2zSytr+D7AwAe3xwtWTTPBFrsJByP0DvSVNPcf/1/ji2dhMIB/8xwY9jTNpCaWDC0ZBhS5Wf
Y/s2luC+KAIIu8gQt3Spks4g0xAr0rofRWr7jJ6TMaKjqAwsssPHAVJsyvY4wk5/YJPxUiXLU5tl
/1BZEJCKFod7uhi1XdIubix4PKits9unNprbfNxfHoER/sWQTVMZK01rRbmMUjPoxzQ7VrF/38g6
JddFF+Q+UQDGAwglHLjztS9b4xCb5eIgLYn+qgHOPdUzi0ULuoY5XgbWRpol6T61B1E+9LPSe2kZ
sSAqBnhgoh6HJCFfuSrR/7aZh5idjS9sdOM4sNGwxy1fyge6Z28S2fXf7APQvqfK9szH/jHXd/Ps
WwaU4CAocBwgsdYG39KwggxyNO7/blo+Pw5IghXibCFTyHlS0syyVWZUPsfE7LyJoqLWKIXptm0q
ueoct27BRtnNZokE9y3f6KytpoHXRbUNTCDkT7n71kF3eajBT/I5zV01YvbzDBGFn8sv69gVO0cJ
M4gIfcxIZHkamoQ+Za9pJoiVeMf7/AIgbJAQhCIJWDvXPqGjI3pRZJZ8Lo1ywmatFlcliuW1MU0F
kd8N3nq1hYMUiUegGHGkcneHbJAxnftGPvuN+07c97cxeO/fWvfY7u7P6w3DirfEeXo/ghisyZV8
rlzqG27hNu76rzEAKmVv7hwXTCqPuJofZtQ91u5XYzdm7vi6+IJ9vbnCl2Pm5jcrLWh0G/iSt+bz
Ix4V97D76jKv9x+OuVcLu9GsxxG/1S4NcudvOyRkqLX/Z3DwLden1PWJt46PBonneeCUia7rLSe6
tMntoLxPVC1Bt7Hz6TH89ct52h0T35Pdl73gKL5JI/Hryp3F2WSN40qXP59o6LNTG+oHr/Lpoy9I
EWy6KkqKgCCu3CaDF/838qq1KWqt58aFlPx72gXdd/ZcNK4Zu97ipqP/J//nvtPyp/M6tlWvFMcA
atRIR17vxDKPIa7Sz/I5NCRPeZaYd4xUkYqLyAi3UqZKsQtLGCkPjjs/QJ6NQnHAdQQ3zc1Dgh8M
t1Al2nLNeIbLZ6KHzffyh36wvwG0nH6BzIAVlKemca3Mg7D1YAep5er/jaOY6HwHUbCVv8JfdVMD
GHO1TMrZr1w8/wvdJbq7lKH99nT2ClFQvB5c/J6DVqCFMibAuCgMXC8dUhK2DV7lcpYaBeJuJ6WS
w/vOcaMQvk7opQnuRCMWenUySVvO7CUu3G/Fz/dQccNDd6IuewboyXUeocJTu0/Bfg+QkvtHYH+9
ie4NkTvHmkICgxYsjzM0MLqgcv331yxodraf7YrpaMIyDpe9hLMlDow/IvV30QRze0NW5qkqbWM5
t+X8ZJvNfpR6UTeHdQT3RshtDQibmSoqqctZTcK0HwJZPtgtCfuYvN6fy01Dn3xGgKCADeH2htGl
hs60nJ2V9Iye0c7w0bBQF7GnPxVs+fGg0gD1i5XQiA7o106JbuFz1djxcv6mubgHlLfFe+ve/Lcv
ivs6u5WnJO7z9CPzgqB1vdRdTi/n/qsnOrK3robLr+BWDvJ0Vd7l0nJeuffGo2SeJpH0xNZ8Xprg
Fq7MlIpUNRYOzR3cAuKZ2rS43fjAVFHLs5t36boLV1VedPzQzVXv8HpOh0xTm7nO2Dk/GG/VXjlB
uyT/VR2q1i3REurXfUfZDJsvzPGKdAaZ7LQoMHl0dEfv9Din/uyHtX9ovJ3lPQSTH5x/xF++/0bA
FgQ/XyLocAmc9aZWzQ2ZV4efqiypdJays7o8EouiEXsk25AjZ+40Kq7R/0TuRyoyEcZm9Ysb70XS
BwkNiBsCsnE90zqjBXRQGnbOBpwzuXOi+Rk70srOU43Dznic63dqv5Lil9pTFxJxH/Pc+k78T1ZB
5MT5uL8S27OwTsVKJwIIj9tMXcVqPKtqdkYLXVStKPOV3dRA5lcxfJvs7lvbcGjUoXBvgW6O0Ttc
irR2FHRQikv5XJt2FWqS/c2wsxCNwHI/l5cqvG9t42xFfg21ekTmiIp5XJzWaTYltGfnJTeANR0y
FMd658d9I1sB1arQCsIlaFLIgXGbVBtGO5dTlZ1LqXSrqnPH9kkZMX1DAFzLq8F6d0A10DbRwDiB
5h/Ig41t+6YYfLE5u2tgh4vaWXmY154F8eikKBSbnasn8xuwjUo4Hq3u1IQ5O6DZ8VPuSujb+FCg
1XAiCJRvROnhQeidh15PkF2DxCSPiLZKSE7kZJTPNPk5qy9N+R2StbgBXJ39rLJhx6avKSrBaaG/
DBk95FK8I8heW2+j4fbVAI7/nsR+NfwkaeMbyYfBmCu/31+qz0cnt/UQgKIUisz2ylDlDjnGzFIt
wLw/64+PbwqeaidEHPPvOcRLuEQU3HR+/ZR4quu9JH707b71rZ12af3z7xepvyWByk9fL+w898fx
ebLcyvouS+GsgQLp41yXBGtyU1Ba1wQHDEqo8pqf4DN8dWNTShWTneMZuuXoQpQ4QZzFELZ8gqwS
1VO04DCP8mulBqomkv66gVt8WleA7cBbA73GeLm/3JSzMR0kdh6PffA2h36z7EopgHi49+LTyRUJ
/22urnZhkLuQ2QKVAxuiZueZGG4LoMwweQ3FUVb4868Rem126XU1lPfo7yQBYutJUr5Ia6MEPzF3
k77rssAZkQdzIG0rOPQ3znwTJRU06UAzAKgjcGe+CcWXQaoGfJrivtvQAPzZF4JM/KYJoMLXNbeQ
0+dMdEOcOx3FBqxcyGiwvXOev5Xn+y68lX0wEdb9x8h6Al24cAGE0GCqMIJu977qNR5yeTtc2abn
hyxsH+qD8RBOJjCVPhxq2OEIIC/pUT7Vj1koym5t+zeIlijsAK4KLuz112hKS9XEauVzYum/8zEL
1P7QTUUglR96/GpOYS79M2ahpfwPad+1HDmSbPkrY/OOWWhx7c412wioVGQmk6B6gZEsFrTW+Po9
4PRMZ4KwxG7v9EtXc4qOUB4e7sfP6Ugq6benYunBjiQ+9AkQ7wKiNe/0VLK0D4WxYJ2uZ0jfvASE
bVgKFdUo3jY9dGPjjvgpZ2b+SJj8KQ5X0t5LD1G010x0moB+A/k22+5NPIIJzcdauOG5kV/y/CRb
zZPqUd83xUfxLPRQVahYkOdbFejvoCvZ3KN7acXJTC5z7lLBojBp38Gt/iD9gBPI5SCWWQeCSQJ7
LJ5KTQ82la+LpV4OKxn4aQ//NIZMpgAOGcjbzK5aRa1GsYs9zuFUVOZwjgSRNNXKC3vpFsU5/Y+R
2SUxFAXfhy2MaJXVy09hScC5nrQvK/tnDrWe3OOFmfmFGbVFxYsMg/0zKFTRXuv2KQl3vn9SpUPc
Gy1iMG5z2+bi9E0xnoBCHQBDs5FlvQJh49HnHIE3tLvWW/n1P0QDv4f05++fD6kG4Llv2Ix3BM8D
h23FisEJWPOcNz1WjlNod4/QHgIsa3znujIBjzsy68RrQaivh0hC9ETUWtxMohcEmtkNeWyEktvH
pNOQ2THSBhjfXsgq3GBgmQIxSd3grQzxI6hYsmoBBeHcraFfknRM9AuSe82bj1o6sF/liBsByUpw
iUMXthVoOtYaT6FaHYWAU3ZcanFS29UUuB9k70cGORaa5ol0z7YIToxEiMWnjEtVUR/QE1GhQgyU
lSWyQ3tQO1kEUF4qmJeyK/vevL1mi1HDhE36Y9GEmZOr2izREjQYOHoNpA1R7MRKkPAcKbDyqXXb
2FIuBvnrP43x1x6V7YShYNqQc8o9p5sVbfV4M5qBrX6ZPK3vxwee1HfDXjVZ3d81jyGJV0AwP5DN
8z00eyE0YJiXpWLao+xRZQwGzO/VvSTsi9jIx6PHGn1uqxBhjUuTLV7Qfqq3cqqL7mnwzahujVQ9
avEaBezkV374nYtpmR4aF9eeDyHLIpPhEuLKgOdhRxq7zzwp7NvTv3SFX87+7AofKgg6DTnMeAMJ
hb3iG61mCUhiJtXKUV0M19HCCBp6xMM/H2IapMqgjISFlojU0gAFg13w1G4aK4FHDUmxZ/eiDT5B
O96Gp+4jp3ExFTNW8+vT7v05s39+x2xmo9xPM9ZNOCdp9fpYQ5ptp+7TkRhULZ9vz+5iQDphWiZK
AQ50+DNbrB/3zZClnMMOhmx5sc1BopTTtZP3snU/q/t8pMl5ZUkXY5RLo7M1dcciGQY54xx/g7AM
XGfyNMUAxle6et86ZW5CzP72QBcvMDQroINn6tGav+h5z4f8dZ1zSKjy2wwst5XB/7/yxnwf0wsb
s+DD8/IqyTnYYATKnuTUYFMnw7uWDMNKXLt4aQEGiusKDzb0nV2fPaxZKlVginDU2HLjD0nesdlK
WDHdez82IRjpWLQ7ott2PmF1BrHnHu9FJ8sMNJGjYhl6+1wm7BFaS4G0cvbWrM2mbvC9JhYyWCtd
q1cIf+9OGbaopue1fsdFf3IxrsmtXbgtdqwjj29hSY31GjGwfyxCo20/ANO5veOW/CN6HSdOJnD4
onf92hBfDp5fI25ygt+RR0y5DggXvmYsBNblv3IfXtqaDSpD0rVLm5J3xnsW0YQWEIb7FDqFalAQ
vS+3+VrCbmkDXhqc1vNiFuUmkJRBg8FIbKG6ZQvSS/x1e/6WtsSFiXk2VB25NgOlHe80VEyMcf/W
7tInldP9lQTIoje6NDQLJvKubwfQ//KOVIwbxlOhrvrk8oCnv49Ys8K768Vzcy78hvSBvLLvFyOZ
S+Oz4ELtM9D8ZCnv+Np2dCGaA9wfNghJTykN8pUzvTrUWSDhan0F7m0MtYLSQE2zeOPlR6ba5vsg
exjZnsa1GTR2tda2s3jNoEAHwfOpIw8Nzdf7RazEIuHRRuokkHWZ0ju6qoAxwi7z+/4RCuHppq89
Q8118OfI5rjWWrKYjwSrJMsLIAmH2O/sgPBVxrg4o8jE1bSsz2lOBx0y1IaQbbnQYuV9JW56UdeO
WrDycloqzKDH/0/Ts6PC8ENZ13ixOtKnGdmSOW5wPMs9Q0Y9Nk2GuugWBsE1dTfKSbQzn8Rbfsez
hMc/jMVY4n4ECybyBreP19KF+OdnAYh2vSKhVCUd6h6sg5IUQWb/pKwkA5bO74SBFBXosE6Ik2sD
HlPkvduVnINu4cHKIWOcA4lGvUdkXVcC5MW8AxS50GqDNAx6E2fLO2RSHXtij1hU5z5c/a6mWxQn
Ty5dE61bGhQuDxR+wdoDqcbZAQJlWhx5Hcc5ADV1EVpKtExHc4HRtdHUnE+C+hjnq0xB01TN72I0
LoBjCiBdCNBPa3nhbXNXYdshV/H6thNosQAUa1RH6cklydGIzrtstxbbL1W+IIcHJlFETBqKiTOL
rQDJgCHSOCciu3J/6KxYIYVJPV18uL0NFz0DKt0ShJgwOCT/r8cG1Z/I9wuXc4LhrWO+GGXTeb/k
apMauVWGlAfZEWuUJQ1ew25XcCuX9OJ6XlifjZMRq0Fzs8m6vGvweH0vvOdI3ZTevYS08Jqg49IL
Q5l6UxG64RUP6u7rwfZBhR8NAe8MgLBSHp0iGinGFyE1ICNAqgiJIqM8pJGdfFaFcQajToaMWZbb
0oYDk4D3O/WAIRpfb6/BwvYCGmzCuKMaAoqx2QVYjdD1y1RucDS84scCDFQQyL1tYumEXtmY3XPN
kLQyjw5lB6ReZsckpsiIe7lyusbuy0PoHXpG96FqmWedmRX3XPn//QWzo5uWA9+MESAV2YCKV2uV
IFKOK9HoEZ1BKKJ2vV1bCATEV6TqelPUkk1RrcDvFmea45GKBlYFb5HZdkO/f9U3PTs4g9C+9SAC
Z8JwZTF/cErjFaIiBfsfG7O4U1WAKy1GzPRgDVa49zf+pjLe7j2Cf6ya9A/ILm3Ee5m8bs9Qm9dv
L/RSwQHmUccELub7XF9v8bCRuD7ugd14Obx9eCSjDE2s2o6oBcyIg3uXdKSyfeu0pt0+zd3MSV4a
nhf6hhoQIMhYDU4zWpV8pzTvXfoSyysvrzUrs7OigoW4a0vsIugQQv2waI5VotpjiJwb2zDmX5pM
DSltEDTCEc9OTe7/ezIbWuuHw31qVhYoL8gDwWy+qqTZFOb59GutY31pm+LhB8Cbhusb4pKzNexZ
aYC0JCAr8jbyHnh5rfPk29HNF+vCwjy454QevZgiLCSkG6h6kC00c5H7R2zOmIRP2kE79LQmnwnt
sW8Dkuq80W98+oi6ytczYba1JVGOIr1OGYF0awn876zvre+bLTMT15KXBvg+4DiRX0TWLzZDM7Oy
g3t0Nwm1jDsnNCKztBITongkpR1hzJQi6Li9BZZuYrwe/7MWc2KZRO00IGrG0QGUVaRA879BCvcw
3g3hX9lsl5ZmDlJWSq4qNBSCEwy5miYdQ1Y3Ptiugfd69VCkPCNKRIOQFdPbo/wOBm/N97QjLyKc
CN4k0eRv22+PkEYgBRC8/gZk1/g3LHpPjp+NmRstqe2v/TNE2cgZqV4KQUW92q0C0BavK1RwAJxH
5R5tX7PvEcVKEFx/HDAX5WMW2dlJ1bvyThTOCcfpQGeAtSEaqLK5PQ9Lz0EQ6v1pdxYNpbLUqHUM
u7yVAMNVfbkaoYlpr3jpVTuTm7uY7zbohM6D2Dfiu9pktzpaXajTkV8rw1nyluAHAcsiCpF4d82G
07pCwINbj4UZ6fP+/rGwNlAuDfXxKUtxD9ju3cpra/G4XFqcDWz0UDPgOlgs8mMq1cCB0i5GOnEj
6e3eP2jSHVopV0a5ULUCCwqS1Kh6Tv3SsxuXYUUZguhA2R5aHam/tyCyvA2kuZuIrjFSLC7cpa3Z
SydAXljlowHPtoYcXjoVNPTKeNANaY264LuGMj+SE6ca2FQQEiJaud4iqj+4WtFxgO+zKm2sQtmD
sfLIbZONRR7QOUfMyqS/04Pqkdg67YTHJ/HuSdOzCq5wbVWn4/bzW5CHhPoE+G7md3tYjWPKiRj1
IXzxTgrltrS2QItEfuPwr2zab7a4W8Zmvr9TQL7sldNy7kbz4818a6zOUrcmtu7Dg0ZbEu+Oj1/G
s/Fe0OfS6p2Y2rGh6d55/b35g2tniuaQgGXRX40ufGkOkuh6NYo1BrWAuhXT3RAleqnFEAMDbMeo
0LSxhX6jr2tjn92zjIfLyh2UXZTK2VMgp+xGQmnOCtlRuWuzIMZfyztLGEXlvsL/0MfpaSsebDH+
m3Rc8TaGKDg++3rbMGPg5yMkkJFX0F1LYYnYUZfVQ1vH3ahtTtnHb0a3d9KmISpdg7tMJ22+dCDb
BzXfFP/+wPEXaa76XYYMfDUaI/chcI8DY/oE/eIrZ37N0LRhL/ynGoK32kWy32kV501scrAnnnJM
aM6tGFoM5y+HNJvPUBYyDAlpFCUl+ssO8UiD2q9RvqIvTTKQU5HQ8HJUdxCSZ8gv+2nFty2dvKkp
eaqZQOB9vpxJ2WpenMB8XnpQnztIwpcYRqQJAioyv11ICrEMFdsCFUdS5VvOMyJxfLz9EYt7CvkB
9GWibA1c9syp12nuxmpUc07qWdFuJNr7c2VatUeOlmF4r3fb7Ul5hdeBWOtty9zCBaZNZw8FbDCY
Y0/N1jlhBGUsgR5sthE5IO3SGeOA+S6RYDoJx4ashHtLy60h6YK0yzTpP4jf+0iNRejscM5O8CFR
RZ7L3ynah3JyR1AKSammF7uUCpsn27491Gkks6MzkbPjoQF8G4hGZu6+6OF/hJIHCrUztfSt8D7r
bg+N8QatG0Kot/xafWTauLcMzo6QxKeS2iPR5oSfXHZQuFKX1TW038IxxUMb/dYQKRRlOKTr5Ut4
lpGzAjaS9jC0xkiDEZDXNfaPNSuz7SnKWZX7AayMFfW298EpsllDINwnr4EaUZdt3Il20j2xubGy
XZby2lMmASk6AKfRpT27qwLZh5ZKC2+rguXDU88at88SI4kMIEuKvtFLaED2XwoE2xgaV072cXvT
LOCt4By4bzauKWqdsxoHucgl7VjzAI/yJ+VzgmJEhsUpd+wLqP1soBAqwzXG422zC4CIa7OzdR1F
n0nVDGYhFiUPns6nQNUdNFPt7LIlKhpqc8XUdHxC4r9LDyzyHJIu7tsnLdKLciU6+ekj8DH8xE4C
lkykPGYnp/W6KsJblkf4twmIv1sr2kx///qgXP/+2UFBCl3o4mbEYAFFl5WNGPgUqUUqjbu0PIsy
WOyqgxbqxbDJxkPdru2xnwf12v5sspGEAE/UND5wQmbP/bGSHt1Id5OHyH0f3yP5Xumo8isjAwGA
9fZCL4S717ZnRytXhlYoJIw9jilqVm2VEyY79s9FZZcAShtitVZKmALoH7MNpiVoRqB3GaI91y6j
4eshkgrk2oWojgHXZFvQcSlNjN5cBaimc+Ty7LmpglaHRhykEbrUlwQSl5EsE7FggS1sE0kYIN6i
BrsxifKcDH7Xf0RjN7xnbDL+yhQPNLi3J+qnC8I8XXz17FkwDiDf1mQghEoIXrKVbAsAbkf+Tuor
yJiuCQAt7Aj0w0zA3Qns+UNJiePqXM3Qh+cE0rNYbNTwMWnM2wP6eR2B72GSxQOYE00hc1xKE6ud
kA7thIFJAGeM6VBUG8aPdCV/EmK9ixOaZWspkJ/BDtJdQK+C4kX6VgS/XntFa7SmAem9M0ZlaPlJ
/N63/poM60JMAStQTZzov6FUM2erTjsx8dzA5x25Ar4/3lYlCcRDA7KiKHbNtgXtW1WOutqYQfIC
mt0mOSVpQaTwcw1btVB8wacIoJrBFQJJmzkNuVdFDQi5E95xD/ljQQtdMjbBNt9VuqGS0UhFIqzE
cgslaJicIN8Q+ENbxjwlwPjq0LASSnXDKSMVcsMJFXXurqd3kS79hfgNWWj0+qMCCS4ELOz1iuLR
pChBFwNEEOMmAowx/8W+8zShAVU54vqkeZHxHx+65zXK64WXG6qRmFkgjni0pM7nNhhkKLch+HD8
jKCONZDAdjf1Trmrkbzd1cb2q9gAd+/g6bjyBltwYZeWv2/Pi8cJOn6T2ONzweFakF7nFtuBLA7Q
TWOMdddf8Txr4+RnIQjDjyCiYzBO9neuF3eCvvG2CUWjsXtfGiI6D10kEGsr8kmxVk9bPEoXc/z9
cLgYaa2OYuJGsJ0f+5qAk0v3dgLaOSnrGxTixs0O80uT57+Q8rla3Hm0XCOCh8wPDCu5Hr2LNL6X
+r1E2UcEGHG4EmAs3YLIK4EUE6lB9CHONafSGsk1VeuBUOl3fUtbjfzyJDPXdICjO/99rNYgMUsO
/sLgnIyJHzlt9NsW1y4Q/APpecIjjt2DPUHadvt393kb4w2y9npfszrbSUh093XRw2qf7NmUVo3V
yH9pZGAkAVsMnPwP7mSm45s6CgXgbfinmhE3UCjTay4kEu8UAlGZTcKqb1z6u3LNmDf50GZcu1sT
p1q43CT0OAJqilsU9JTTzy+2bexHWc4GqeB0tN/EH83GMzGfa7ETj98yi2QurcwXMc/6GK2tsCIe
EiK+9Tpk+t6Kl2yDMv5aAn+B+AL3PR6uE4MCCFznT3TXZ/zEl2FMIr35Ugem3G37Ac0n9MTYHKrc
RkRyPUPP36O84oEW3N2V6VnE1lejFGUSTEdouwGzTXAUtpBR7z78NSHspcvrytTsOglLjo0ZAaZ2
gHycTsoZCsxQWPxEVXMVgrFwGtA5gscVhHCBIPzGElxskoaXvUwTMsEpTWhQUTOxHwKr0lnTyF6x
fvrteGvpJXdlbvqcC3ODMLjK4GJoul7qB+XFM6qUunv2vjnbki492uN5xeLi/gTxsIKsuQRivenn
FxYllSvyKG0Ex01C0m1bweDVQ/gRnEDcQ8RjWz6w475Ks7WRLu4XDYlk+ACgHsTZfmlC5Lm6qOMd
/YXfjnhFhPTOJ73TnZHTOa2t4wL+a0ofwUGDigl0X+IUdF4Ms1ajZvDrHJiPxMhZPdKo2wR6zMbo
L4wML1Z1NP9iDvZ5DvbTPCO+cOIUxEZ+Z7SDw8U7f9zGGU+rzK6Bz8j3Ea8r/rnjqFhS+U3w8fLT
2fZXjBJHbK0s0tJkTfxR4C1HfgFCCNdf7+cANHdSwztP+siT1t5EtLVZ+C08vgp0hj7wO71SkMoF
jdJt0wt9dZi4C9Pzw9YVEhi+cR0MJ/Ano7eu1t1Tq2tECojwzJaG8Yq0GBUD8vpq3bUHO12lM1g8
8IjRQaEF8nQeUfv18HsPDVcaj5tXICESLBl1OVJT9GqeVln9l877panZTMtuAAjvCFNPuv4ibguP
RAzhDixiJ9sWV4Ao3w3Y88sBfBQQ3wPhJDpCZtaQGFO8MsKtJ71U7+yTsuv19lG4i4xHhVp7DsRB
4Nc7lc75LDhOSYjxnNp7glTr+eSZKydyIYECuvM/v2W20Eo/wKUyKpDSaAIFEZcpoXmoFNeSCUtb
mUdqUwRuDwKh806sViqUaFBHwamlh1AjSWp5Ro+oLTWCyLm9d5eCYunS1iyUGZied4eMhfPW0bei
nUU6fgQOYwzmPn1XyXZr5/Q3XbG6lBa7sjrzqC0KEVXY8YIzZecHwu3drbxtH4msH439viS8+T6O
1LclWv26PeClzQsWIzzYZRAZAO16fU4Ct07HJpLxCFBp23qkO4fd620TS7sEZAzINfJApUjfb9kL
P1qOARfwFQYXD8DLQtdVaPZhsvVXgu2Fdq/pRQEKlUl9BQmg2W7ka09VEgZD6dDpNTx5z2jrPVag
4WhtQpL9JzYoXqufLflijA+hIv5gcSuzKS9N5+U3zALEShJ9jwtUwcmkjEHHUVTFkpUKo/asFX7h
1FE2PHpQWvmSQVrf6FnjopNbZHzl0Hsj2vS0oq0TiPoOKYfmjWIQiBQhyCByHrEffCICM5O1qPeQ
omAqyHt6jI/jHropemK5MEYKyZPSzxhNfLEpu4lilEzzMaIb5G7wm7wlXTk2r4DKN5uR6xsIsWmM
5Ch8JT9meRof+ayE0ERR83lB0wEMXlRIZQERBcBGHv7dH17DTCmRxuTy3GbEpEJfuqIBC+6H6iGS
hNjOYwWqj7ns/eIllGNpI0oZjdM65ciYtPVWTXlmE+epEpCYy5WW5nzcQEUjjdnOSEu0SBK0+QPV
nPrlOwvFIpbIXde4FE200UeCqarIJLW6pnW7eGP8uXQ/NOO7oEXTJQQenPCxgCw8lc7aAJK9jDAb
f+cammd6/kqubKEKcLllES5en75BlashRTXU8fcy9c/3oe6dOIsDZ0NsxJa0chAXynEwh+Iumptx
2n+A+dEtmmph6mJ3Gv5eb83DIbILYIYy8iLdg/fuPcupWOhyTCmTWfrKbbE8WhlpR5Q7JmqN2eGQ
xMAd5D4RHbHVW+Y0ZqfoSUQPT0nYDfaUIoCmqjo0/d2wBlubfvP80oQc4L8tz28QL+OTfJQC0dFe
+JxGRCgtPttnrVW1x9Ntb7foARBbgLEePhUSLtdLinZNKLv3qYi38Is2HJoW9fyVwsKyp7uwIV7b
SPKBDyQWNkrzsAPxB5iifP3hyzW9fUuJsbXPv21l86SuPk0XBwc0o8gB7owX4/TzC1fOCCMzcN4o
OrsAZm5P3BS4/Fiji989i9gaGe1/wvS7B8fYOj6webd///IBvzAwi5wUqQ9BUwMDami7lg/M30vW
otomotKm5GQUTlkjEy3bd/VK0PYdbd4a2+xqKpQEG7CA6cw4HN7uTQCpSFcAigOOyf2+2NzdbXmi
n5WQePratbgUPU0I1H+v2ezU9V6Yh57PilNHwGH4/Yb3CBEN9O5sHuKdlf9+fk0e77YOwB0nW8jJ
Xzr0f5qfA0YZLmeFLsTQ2xdufz89AFz9QaHD/bkGMNEKV3bRopPBgw1xP56nwL/Pprofs4rjArjU
CEDEw0AhTF0bw+MWHDi/3DUWz6W5vTQ2m1tIsYTeOEiCcxCNaKvQ+MHmXle27XQHzPcO1g4eZaIk
B8fl9ZlL28ir3SYWnQMyhzvWpPbpl92svdkmt/TDCrA3yG5NIk3sPALFuVAlBR4yKKn72/woSAo1
BvKh7e43r63hP6ilfkeFiDitE+nn22NcihCBwZvIrSAMiy+4HmKsNIlQtLzohPJHMbwP2WPCvA9r
AukLWFW8IS7MzMbICNC2kSsB3utl8po+bY8hwEwF+Xj0iI/zIBKyZ05gY9/TGpTLoCwNzIEwuqaD
sa1BMeD2sBd3D2AbAI5yk27SbPfkPl+w/KCIDvvG3MedJTcbyKOjuUFeKbsvG5pUpTU8G7G81/Or
8AWnZaovObWuyqbwwbp2mhptZOdrBGzC4j5CSWriRIOq5hzwB6lkJk8SmMqMylAIcx7NUaDx5u1g
QibmjH7aL28qo0Dz4xT/NlISPYJANTmiYTjQQejo3J7ipUIDSsHgKJrU5QCSmb734sZyE0bjPB9b
Sz909FDuM4KKOy2f412yl7a+TBu6dmL5pZvs0ubselYlJFVraCrDBQnIfoAaa6JR7s8mthmxPsne
qAtq2BPx7kl/Whnw0gKgHwjIEgCRgGyduYuqFicSAvhb5pzHminEL6r/IIDCp08NcJKFfU5BhIfw
i8HuXsuPL96xl9Znd6wYtGMmqsM09INeHrVnhUVXLlFD+huch/bKWH/id+EukA6cILxIXc8zdKPq
9hwTyKKToFOl3hQWGOlSX9GjsEXLtqr3oV77n7eNLt7ll0ZnMVATDGmVI7xFzP704h6AsiKH+4ps
vrrj8fic7fcCvaO2TZ/W3MXCtkI7P0r3iN/BgSbPTnFUhG4oV4nk8L/BH9J1VqODR6ZnrNsDXIjx
rszMTkwmenFU9zmchTTm1hiqmFMmCOngivVacDB5uNmtA9Q1IllQ/IFSef5k9+Qol8a2kBzkIsnE
k/tgHS1aEp+cATVdORrTsbsyhssN1nAuJmp9ZCivXUE0shBVlLzOgVKAp/sNBtZ0fmPcnr6fBZXJ
DKRZIDw4XafzVrFOUlOp9NTW6e+jO04X7OSAtPgXqLSsgEqH59oQ9UrX2tPK8L61B36M78Lw7OxJ
gRSmIJvpHE++c8sdc643QrIJfBOA07Z+V/hfyUB9Ku/RD5OZkW9+aO+xaCR4nmtQkQGxo548FHpw
KJyh2UTBM6gjYp7Ge98qXVK1aJyodNQWGMN7zO6zmLZ7zeHCZzWhvp54pIzv+9ySCloFoOqy87Nc
HEvI0kIwdmBIaKfvBehJKs30eLxzRTtHB+42AD4z3Cec3vF6QiOUD0kK8J2kGp0ApAhfk+iunxrr
D4WUEPTsoA5eM88gGkFeQDT8g/gRVqtd59NRujWV04V6cWtoboA6saq0joRe+6eqoEINEuw9B6I9
fIxykhij8g314fbW+XFNf+8ckQdudSItUuf3RuQPrTItIGf69wpyVa5H1mjm1mzMvFeboe5e5rCx
Ey00puU7fu1M/3DKs1HMLiDQuw5q4eGYQaJAT+9roAieImwRUuzc99sT9hMGM7M12/LdUKRSy022
CPr4pMwWYkM63bkkJxwtzG7H0bOWrHQSLk4h0Cl4AyN4g1LC9eZIBrmoajaC0bpqzMaFutnARb2R
dZsyARior/un1GfXyKR+FvqmwaKYgTZkuDHAnGZ2szBR0hZLF4Zv7IhWMh6NKndpwE1Q34olAtgg
e0v+FfD7/Iu9L1UdYhJEbFaCyR8+e/YZszkHpHFI2TTspkJ8ajKoUJcYsmsEqOcU94kimLcX+bte
+uMwXox7dhhDKRvFvsZ8i4VZ+0TSULINwk0p6vVnJkFoDbIRGejYqHxUAyPZRIqdfXJfbaf7eGIb
7C8OAL/s+fZXra7GLHiv/KDJlCCetl4W21HzIHHU//DyR40mGRE3zUsX7CNMSUoqWY+YXTCsuIuf
dTasBNSSp1APci0orl5viJRPqibJpc6p5F0gI0d8TI+aQOsMLvdVclPS21JK4k0hQVED3Rwh0R64
4LkXzEGFZzd69KVIyOV2UAy3hO4gixtpFQKz5Eqne3Ail0QQPs/+D6iOiXwq4yOhPb8NeyygfErF
jVxbXm/FwTaS3irtKAnnlQVauu7BTjCRWAgKi5fP9ewIeFVWjFz30GzZc8FDNfZ0hJ61UATHUHjr
ZRZsO9uSNzk3NBioicnaW9msgFLnTwH0H0KVQkUbHYfHF563s70bMa5SSQ36n15E6wU7RA2J+oqH
pZVZ0OVqKEBkgw1pWfRDug8APenyIQXKA3V7/HN7Qib3cHGMfnzKbD4YoL0AtB9ZhwXiXIg6ErF3
wFm7ycqY52+AuSFu5h8FsCO0EQNDJcgHA+5X7x7VIodKPW9IpWTWCU12QlODx+ZtaNIVbzHzTj+M
z4I8LxhbMatY1qmzx+zdTc4juw1aO+B0rjZlZiW5NrsKflibNv9FnMCxjFozA5Y3QjFHfoQ8FMSS
IDBY3ifRWtvF6rzOjrsba2yfSeiQTDes4VVmwdppQ3tw4YS0hve3ISG/ynzxvVrzbQO8BTgPOBk0
Jt8P/sshBuWgQNwZtLSAiasWRHnMEFTX0AgBMJL7WCOfWRzlxDYEVwG5JSAwr6e0CVkQlgIl74Si
IcVUqu1wowl2MRwRRPrx70qzSty4nPt5+3jM4/bvtcT1yiJtCKIYQGuvDY9RoYTugM4wofHdJ7kZ
OqvnUVHLUo8nQuIPb0PQJk+MKoQbjlUGO2EGdMjF2Wsylr8jLumsShGzUwyY2v2Y8ZkB1/CeD2Fm
3/7SpYOMQjiajAReFiG5ff2hfcL6WeziQ4PKnMThfc7KdEFdFQObOdDvCZkiDSBIZJZHJ/u1nbZ1
qw7lDHB1ljrqRDQ8gkDzmJxkI/zVWTXEDRhDMvaKGWwkq9OTDWsWKJWBd/QU6doGUhWI1wOTWfFj
3++0+Y68/K75Dsk43hUEfJfCf8lJbLdmXQVGj7SO570pHZ4xQkr/8J7/67P/L+8rO/7r91f/89/4
82eWDyUU1OrZH//nfzeQ1XyPg/f0b6Qpv96bv2W//3au3+ugqoPP6r+nX/afv/w/13/E7/rDlv5e
v1/9wQBXfz2cmq9yePiqmrj+/gp81fT//L/94d++vn/L45B//fPvn1mT1tNv84Is/fsfP9r8+uff
Qe9xsdem3//HD+/eE/y9w3tTBvV7GiAO/9fv+89f+nqv6n/+nRH/AQ8A8kLIsAHmhW43+Nfu6/tH
nPIPMAGBaniinkDqb6JwTrOy9v/5d175hwAkEkqOkPNmoXGCH1VZM/2IE/8xMXaiURIgHfwcNct/
D/9qUf5cpL+lTXLMgrSu/vn36y07hReA+4hIqAIDCycyR/3wcq1lbRO8BSqqK7HSu6RBeze9mJM/
jF4amfbXn/vvDyPQLJq4CFECm3NWiUmieGzvvXVq5NvpUINzIWCYLZt3MrltaXE4GjKpOOga5Jrn
l5k0arE2aK/cEEd40XRa+1APaRatnKifZngODg+gVnRoYuVmZppOaoMqk146tuBYI2WT5rGXYlZc
mbfrq3maN5hBTkQTObBF4Tq59id8oAaqWggvKTsA3KDkLtGAWTA9NXSJ2/AgCBQy8aB0hboVhniN
GuX6qv6XdUAVAVeEuivuj5nXiLALm1JkX4QkdHWBS8AQyLCDoIsS4xI5Sng9H+TwbmCCYqXNcGnc
KLuLoGnCscGZuR53FmQMD/Xhl4L36hBlYbFzaScD/GpmDc+wdi2kIg/ifleJTQRJtWJkao7+4Nt7
6eeuBSkcukMRhiPhhhfD9VeAvCqPx5x/aUJfNOTCeyxyxqNRlKwxc/00hMw/SGJZ6M/L4NefLXPH
MP6g+MILAwZt022kAoUGaAFrvbdG0Q3Vx/lRBNOZiv8soVVEnmjIrgeVygyDTevfjYPgodMIDXaA
Gro9Doua5cn/Ye9LmuvG0Wz/SsfbIx/nYdML8g4aLVuSLdkbhDyBBAgCBEiC4K9/h86sqtS1ygrX
6nVE7xxhyxCI6RvOcNdCPz+sTCPKBDyOmV7kJfNjFWSyaCvrsxXgwGyGnKwdXbPsekX5Z5pTwDkn
k8VP0o28r1g4Gkh39UNPd9m6CLUHs21eq9mvUVFFpi3SmgSsyy7joQ+AqKRzCZmTVTZj5agNv0D5
PVn2fF4b+BlSQNirOERPryIJA0WqH+IcaoEwXLCXFKD26yJdp6t2Xf1ykKmAoYwbJv1USOBfri0p
af+uKEnzEGdiRcMxXgJ1FnFWDlXCOQgGIoznGz1k03BIjCuWas1KpKEEoKk7yCTLpUbXYNR77Skd
a+lW4FqDTqqvQCXxdN8FvJvPaRKZez+7oERWaeAEA1QDyc90y+y5proJoAWZqaUeTKqzKl1Ve8YY
S3J4DVEPufd08fN9Hog1vlz7zPNKinb+BO5n89UEoA9X1LSRCKoU5VP6FJoiYJ+nLKO365yS8c08
ZRSR7WKKrKnDDIaefXAMCG+GC2CT4ia4SwrexMEOeWdMtra9zThCwqW35VrR3AyreEtT+JfDxEqS
riuhggd/+TEEkE9rM+sq0a635A1ZU2LMR61Vy2PY+CW6kEDJptLewuE1nGzV8Q4WtndwqlPjcizN
YHw9xpMY20sZGjEEhzDhcwQxdpE2Oi3mCrYEKpkribh5LO7B6BkQa9RIiGgYHFjeYvFrEqbNYnYk
FKqLwdCA88PwQOc5nmBPleSThjbHoFhCz2cNqUbQnaI0He+7xa9iqWCZab4DLjYNFQdKY4C2xTIa
Ta/mmPWTf5tGLQxL4J+nY9DhMu5TJyuYW5K+f28bwxX4YnRzMq/UoGO9S2IMBcpty/RwXg52EfU0
DoF805SBCC4RCWbB0cat+e68cnCDiE1xXTYZ0+cqlMVDbGam6zHJum8cgGf2XS9mSt5YD33+ygxU
5zcRm8nNWHQtZIJx6zUffIH2Zx0W8Gs65maR61uq0vldI3nKUEdmZK3CoecfFzXy/DgbeAcitEtA
cAGszi3qoYlCPR2bFbzeqzGjTXbWOniGVC5dkhXStizkl2HfDI+ZiAKoEq22b/fhmoWkHsOyj47E
AfbxmTViQWbI0CLbLVBWxD9NlmBZqnJmE3t0lM/mMJY9Je+9G+f4PlxnSm/acQphU+ghnfPIQTyN
732GwPxrKcch+2LbIUa9vJM+DG2VTjJSD4MKS4IKHY57ec2DIYN1LR15OV7P5Si7GO70o6NFNVgD
Dy0Bg/NuqlvT5O7ex6pPtyoXWyfcNUiarohlK9ayYUndhzx76wvd9fsiI9A36t3cvbNphhw/bAPc
OnMaDUCVkjkJ9i23GZitk46uXKfXptah6d6FWbO8nQzn0JkzlpW7sdPtgseRpk3F0zb8Pg34oAfb
8qaoezsn4L1oSCLuNqgXLATc3FxL3Cy29uEk2qPeYuaqlYsUx2jJ6DsWd8sHuww+qJd+8y5oiUK2
2skMz5BlKLhXfTLP95TlaB6TdYAOPhzN2A7mYsYdZp612SEiNM2qqJ9aUBxg0HfNUIP7aL2LCa55
vrwNE5B6IZ68OZ0JS+EQ1fZsDir0ZOSNixNc7aFv0w+9i9inYpwMZDhQpPkYRFx9mbpgRuTjFK/y
JuLfmmQFVr+xrf2UkSC41kPaCdQRWggPTtMIqpoLCv9RYfnMbkh5rusmtgQlyVCVn9Kyb8WuT0x/
uXo2wkamd/bBOtt89EUqPzeR0w7vRz98HqUiS521Tp2jv6DaYwOLwzf9Eq6oZpIkmA7FIot5B4uW
9nOay/TdPPjufUim+IlLsmT1XPgeAP9xaO9C0dlPzRIm76eAuC+4oTjfq6ktAa4bXdjWPDeRqPUM
KIDzAXyeydrk3xe2FCsgmgU87JbBxXSnA+OwA7uyJ5Ufp+B2jZJ+wSDGoJWfDWlQt+kKewJ4aobk
gEmDlinXUozHDodDgso/eoeTKFccvynyya7n8RBWMRPuTbBad7kiIEVinybR96kV45Uls7vrsAJu
l+FhRS9ITFF3jaND3yi+RsAmJgVd6x66ORwXLYBVu6IwUHhe8UoCyMiL5Uvc61xA2mRp4aC+CvbF
87yH1UPZxK7KPcFdiLx6BArAp+pNZ2k+wwTB6c/GpRY1hnDGuiC9kk9ZYYZwpzKEGYcYQM0Znst5
DzpqwITeMWjy0CP+tenqprCz2AuppqtGpHNWy9b2/DAQKh5xZHq40NE+auqIooGLTtnoRJ1HOr2N
bbusf9bAfitXvW6/GGXV9/F5Gvo8wf3vG/2tvxvNt2/j9ZM+/ZfP0tn/T/LXzYTz//4jQXwhf/36
xJ7slyfzLH/dfujP/DUN/th44gjDgRADFnarPv2ZvibxH5tkLjSPkaXAyi9HWPtX9krC8I8NpgtU
C/IGIGe3jO+v9JVE6R9ZsGHOEdhDeHeTX/nHr/fb+SsErsHmhvA8fsMCyetP/fBCUzhiNw1OMuwd
ztcCfY2Ejf0r+d4W6v8rgUWgBwwQknT80nAz2+b8PGpGHgijVsv7GsyKyyYY3s/T/DCl6GCVHSJX
SOu+kvk9TzC3AWMIp5bQBEDffYvpng+4wOKXcrYM9YhK003jNT2WuXtNM+anUSBRDmFs1KqAjghB
3H4+ChdMOs89TAmDBhZ0gY2OUANMXml/PU85MBeUJoHDQ7qMIgiAWydlQk4g9BOa3tZCLiCHGFON
kh1E0l61hb1fOP8yLZ15JXnbPtCzFQN1AoQ7zA+gbQT629T/VoT1K2Ojs8TWEKxju3DKxkOuPcpv
ECm/UgG4zH87Nn/ty39f4tgm+cPfDY73KPyBPnWSLOcoadMiGxC1xvljTlUO9Qav6oSJ1yAgPy8a
qihIF4HNKsDtzU9mRr1REQd9uO4REF/4NRF1pMH5//V8XhoFNikRslGIjIHS9/z7zcIhfCimsW7A
whAX3A8UUeAW6b4y0E9HK4pTsFwQdGOxUuApnw/EYfnEkOcBLdBN4D44IY7lrNK6oG180ERF3+04
yrNfz+55xv1jtQCDQlEO1oi4jE6l5oKcZquaEC2OeKD3GR7pg0kSqJoOunxlI55+SLAvccDQ0Eoj
VKCRIjyfH+Cb2eSGOK65Y/yoVBGfU0dfc1s82e7YfLihsNfRtYP2NDjyz0cZhi5gZbSK2udanAnW
jnXUXckHScPXZNpeGArg2k2KCRXDAr6Sz4dCP6zXgCx0dTB5KHeVKdarzC86HanzQTTdK0v10nCo
sf3QKMHuOD3Ig3VJMSA4qiEzktp9UPRoxs3N0F3O3UxCsGU6yMX9enucrBm+ZoS0BXc6KI8QtTgt
yIDBw20hWgQcLiPnOinvxJDa355YhA+4iYMUwCn/tGRNyAabWoVBFmfPWSDRAe9Gvm/oEO4XF5tX
DtpLk9oupj/xXHian68b8n9c95JAnyMOYcaYw12tKxn5D2YFb1XAuVCDxabfSnt/u3f7uGvREQJ6
EWWfrqI96XbKRL5Wo4RUxSjC/W8vFV4wbEWsF2TmT2eVJ2RacZhFvYJaXePShB5YqJffe46xIbBE
CC82Qw+8yqcFydKrDiLRwDcPus1242zR35msOvx6Lie30jYKeu8oNyI8Akn01NFxzErbFqvv4H3V
sCrCH/fIWXk1QqD3lQm9NBTcIwCRB90Ze/1kM4xRyPIV8p/1snbgUU3JcmdDwBrKyPOn358VvhwM
FXGa4p+aYtM6T8iay66mGbvXE10u5zaaKu3da0DCn3c4cD6Q3kVrJNgojSeTogESzYk1Ei8jy0U1
ZxOpl1bl/8GEcKunGwgTldQf/di/bXHU3HM3WqgyZZzY65UEa/gmmgbK3gR9+ZqPzUtzguRdAJQi
UKw4WM/Pk+P9UJgcaLCg2wBLXTtfB4oV579eoxdGQaEGDLcYFy2cUE5OrSQo4Hkc0doZbfbQoP2Y
+C5/ZXu/OAgOEuJn7HTQTp9PpZ1D3tAQg5Cp7/Ztb5IbNg7uFTDFCzsbDrj/GgX5yt8voEgz0fbS
QPaIuuYMNZ64Wsdh2neRy+9+/dV+HgpiDj+0CMGRgKPmSS09dWTxwxyLOnV4eis8hWInopQ/dMVE
XlmhF8bKws1GGYg2pFvxyQqVQojIJQFkllOeXIo8769Gx9onZBGvdZ1+XqcEVEO8TegyImg5JbY4
GhEFQreoFe5VAFCAIhBR+Brw/ed3HZhsILAA84E2DZSqn69Tz3PXFT3KDg3TbL6OJqUeOyaK8XIu
WAzKYUS64pUd+POYSD/Q5UQ4kaIZe4pDdEirIqfQ99BhHFdUBKgnC8glwq0JoXpsXmvsnHLjcaOn
200EdHOJ3i9wqs8nqbA6YaOGrmZTSW2dx7pkR1DqLEjApS8+EIdWwzHDfQjjoHm0Hs6mOgC0WNvH
MSxQFaF8YlGte5RBgLdqpptkKiXEEjKxdMdRr0t6DGObXK5JzF4REPp5y0GqBGHylvSixXlqm2S4
ZSxEX7F2q9RAxa2QJEQ6sNLPpKPda84/L42Gbmq5tacQeZ32Oq3pUALXiPMcRxHsIDfBBpMMo6lN
UQJz9+uj+8JOgAUkQDqbkCCoHydPRURb3k4S718SC1stSZPxfT/D8Aj5W6pg2xQvr93k23/5t4x0
2wshkG3BRqiCI+0pzTVg2doQAaawLQM4j2Xf/BoAvx00uxbiMFWSuFeup5fmiNMLGWEELAGyuOeb
bwoSa8mA57DdLKonFj+UC6DqaCjUooOwyK+/6Avrh4+JGhEU6Moct+Hz0WLY6ubEJLKGGXeA7tlo
9T3xgzjnSRu/0h9+aaztOdw4EHGG7P75WIVOjfOgZtdpYZd9kylyKWfGLzoJMexfT+uFVUPzd8uB
AVxGsH5y7/ZNz7KCAsO/lhqab4PI30eFDfbg7IR7JI9833nPXnnDfl45dNwBAcXtkYJZeAovUAXs
e9o2wFnIrL22q6T7NHAh3NR4WJVhkhx+d5KbdxmC9i0lBpbr5JoiEWFDUyBEm9wC/Xfop3PIXpvp
qmtccMGpWN6SCJjYX4/68yoW2CgbuQ7UN/hhnZxBm/hE5RNGNW7tjuuAh2wQg4QxH6TYfj1U8dPZ
w/21eVsgxImi8PSDxrzMuxmGzjVHJ2SuVp/It0OJxipAgGv/oVtFdyfsgN5b66fpNS2tn/cQCg3Y
ryDR/KgPnUy0axENtdB/qnNjxmvVybQeEtQsgeZw/A1JO35PU5m+FuP/9I4nKEVBWBTnP0CKeSpU
ItDxAPSF47WD4cj5UrDuqozBbPn1p31pFNyhSbxhbgDYPbll1nmNfDC0yM9lqne5gH9ZCbWMV3bo
T3sFJS8chO0LQikJb+nzEz+Oi5nDFLFjaDxoJHByRVcK0Pa2cX/1Ap7B1n5RyUPFC0OhmoJcMYPS
7OlD1K2TGSUakJiQy84AkEJTL4CgVcDJcvztb4ehAMXAXbYpTp3cYxK6J3kbLXD+0QScxwC3zY6a
Tv1mNfnPKQEutm1/VLtOwxAX2YnLfkViZB365AFtuk9QIJ/8Kyf6p42+fTqUTpDn4VZGlPV8lRhB
JzRl6WYWFbW6sgB2kLrQpakFaIfnC2A99jBuXnD/wXfEvZfBNgPCVafS9SLmKc96L2uTlsOFoYQ/
pSKO2v9oGMD5kPTB0e7UIIDBRs3kmZM1EpApRYG3nYHoRDnslW1xitf8sV4xmAqAEIMzBfzX8+8o
cqHUtGK9QBRhBdyqG3bfNQCHy7Q7h9QSYCUo3qAjCyp2MR1z9OZfOW8vnGrQdP75G5zChMpusfmU
hUgIJ5LNdTFl/cOUrOnt7y/c34c5SQKgCrx4i8NVz/GyXMuyeB9LNb9Sknp5Ltv1AQWOLfp//jWj
eV6Jo1us5ZkwByBnYCABlnPwyrK9tPtRfMggwIvtj7rK83F6085iGiJZp3zIKgePzlubRMDTxIj4
kkrlA70K0dj8/Qt4a8uhe5Mj2vvJMMZPqSoDyLXUydoC3d6sfH3o2BS/+/VSvXQDx4CIIoxFWyU5
lTDMZk9QsUR8R2FgVWnlk4PPR5RZEnS+X1Me+XnJcJhBPS232jku5JNHJWqnZHYp5kS0G6tVNXB1
BphG/f6JxjgIIpHEQ+4D7+TzJUtjHU6JwoUVr4WAFvWcsGO6mPaVeO7nb4fMHZLTAe5E4ClPM6lc
LYmOgF3DTvAQRVit381NXlZFqOQrd9S2mZ9lGQlCqgi7D71DVBGTky/X+WUmGVLJunGSHrgiw1Gj
MX/TZKE6E720r6mHbJ/o2YDg9EG/HLBCJDco8Z3cVTyF40xEpqXmPAKMX3ddqp46ZEMGuVVpxndN
qoOHPgfOeC903kUfcu6n/BwxA9F3v7lHc2iMb9YQ0ORAtHV6a5k+4o1W81JDr5gc2jyQxwDFjHdN
DO2sXw+FbXIycSC5A2iJ447elOCS06CZDn1PR9oCUah6gpvS92Qub3KfJPaxjzVQgTsBUDUEclYY
gFJXI/Nd1xszN8V4BO1f8bpDGfZ+EIton7i3pt+1kilb2VWlbzpkWrcpeorphQC6yoKh5sJl700e
P8KWZswul0GWqhpMnAGhaJaBvSd4n350R1o3ov65ItyD0uiYzCPMORYVxUUlYZWEpYHC8uTetArl
vltYZW/YjnFaKP0gg648s7JJFlExLlr6OYFFaib3eKUKQGzhr9QWwJMpH3MOOkuu48808jL3NcDA
sn/nG0HyoVaMhB0Y6oUBUKsqTW7lpRIMm2CCQzQ3letYHF8DHQXlcCAuLWjlQ+xJfiVnQRmUwksj
lxZIqrRfGVhg68S/LkAeLxfA2Xe05n3sgVwpmGxR4WsGlwI3s8zgdjJ4mra7Plglf4iXuNnUilpP
s9t8VmV5bqjp07dqcmV+GHwW2/MRCxzVo1dluM80vLcw9aSH2CggjHw4Jn7Kyjdi7XxZOzsv+go6
3IO/cavpyHvCZAQcKjA+833hVZzuwjYMLmbW9GlFFrh5fRsgkPiNq4lEV/HkJIBY2UShLp1GXQAK
oeDmHKAmB21kpqjZg0PSZ48cFgcpMDkugwUWo+xrgqAKINyViSSo+JD00P92C2vZDsXApn0gSUOj
iuFSVtWcJMZ/6X2Mbj6ws7Thn3DaBN3RIe3pHYXHUHYRprqA3aOA5udHuYQt38d9b7KnxYCK21ez
biX47H6MBjgd9baQlWjgFXYLbOZEIcFnbHbTi2hwe8CVgvxicH353UBD9JtRnXUVCP+SncVT0HQI
CHUO8JfIaXIItSY3ZYzaX6Wta5f7eDI0hGdLksodQMep+Ta0NPgYxw3kVrsMv1u1RnrEQzC0/XAw
ondXAcCD0CuKXLA+GDIPY5WbduKIbV0+1qFE8FIBbNo+RiYCsCoEWj+pbEqh4DehyAisbMMU23cJ
wPt7EGLzeNcES/wlnKXswZhdCQyI0B6D82K58AL7UPEbO/LwSxBZ0e4UwMzx0Qmy3ANgXJjzNJic
3TdRHix1k1iVAE0Hobqd7ACCO/Q6iL4xHo98V7Aon48rEvG0suG6uAN1YvyYw2cruWa+wMB+zQDj
BQQkAzSREa/2RqjwXrukgXdookp3kesUOReA2lpcFNQH/pC4nn1xCmnKPpIRCD19mI2f8pWn4/sW
wfBUG0YcMl6RIQpCAXi4g+Jw4K9zwaKxHoDnblB7XccScKsZAqJvtAoo1CBTkXqgDosmgAbdLOl1
o2kR14yOhb3gwwRAJQMW+H4FhbF5WGHGhsXgnIPM1PborPMRyDpc/M2DLhd6i7s7EvveZhl/T3rd
47ophmA9c7gzv8MpdfyYztIslyga8I/lbFt56QM3iYraIVt2iMEp2QWTkN+CCG7WzYxGdYUO1uiq
lEUzXORL7NjaLVRln2Y1t8G7RcnQPkAELrgNDBlvwjVE8ciRMlkvcQ/1N/OaTt05kbpUZyk1MKxG
LWi40+MsulpJUnyfYRGozv0ICchjyaeovdJNGHwkTZBC4sAD8nwEJoh9i10Y6moqbOnOZTmk027s
uQZGDhFjcQjbgfMrwBrL8CJxQfqQNXAwqciURI88QMJeIN5vyIDDvhTthWdBcRl6L9crPTU9HIZS
Jci+cCxWNQC8bq5hgtdkrnLKxm8lJU24E4OVgOcJyFPtYanqps8U7fzh2kqVg/Q4NVCfxl0C2hfN
pV9qS/j6rltRUvtk4OnyqcgoE+8BdhLhZQc+cHLmkwZX/sDS2NblFI5RDcAqEUfcJXN0kIXVEas8
BVB4x0jrIbkaL5I9duEiPut5iB6yThX0kIREAgYRdyHuhhZvgNkvk5sH1GNiNtxS0ll534nYlA8A
C7bsCHdC4LUXhVSkkiqObmOwKsFL4DQBUJmWMRhLjZHwZQsAOt7lA/CtOwMRarrrjeL9Detn3T1k
fRdHRwEvwfUqZwCMvYdGNWq8Tmu8kqKZO7kTaBMW2IjcjHXZGNdU48xJcDQeu/wj6SboHvFxni4S
whZ3DphrkO7Log3g+eSNADGnVF6cgSywqu8G3X44/U6zfHJNnn8bSsAivyzChYA+zYAS7IHkBc0C
5oEDggQts/QDro0uNhW0EYLyHW4ra8+UjNlyoXFG47r1I7RswM0ag6WKWGfoQzRkwK6SYgpCbPYC
wOI2WApz3Pr8860IE93cSU3H5DxUocaWlsWUyH0x5728LyCHAFi4bYoJu2Tlrbo2jXPiwmqYLoKa
kJSA1K1F4mkFlZTBPMCRiY+iLsdVlnMFnkI4fxqB47VP6cgsu21nLe2XeCkWHKGWNumbQbLiW6Io
1CpBixhTsIqbAVa7PPTruc9m0u6pwrV8pNkoBBADWYEvXPdqaYcPiIwGbGNN+jk/W7IuTO4TeIGG
N0ailviQTcKyuwVfejr6GSo1NyZZh/CA9mIzHznzcVMX8dQ9uCxK/C2slXqyw/T58BndVujolcIn
03naRkNwDk7y6mrVT/mCqlIeX6S29fZRNytqclHIpYFnQrFewlzSFWc9SB+AyQIQD4KnnUNZ4ZII
5jPj5yjehUUb6hvrDYRcnYb2eljbZMTBrJpg6sknKQVxx7AZmDuQACNcJVHr8gPyyi68FmELvDDk
MGRWDXPAowNgKGDUSLZGy1tmiYg+zFlM3gwGWgogL6TZ+EWXwezeJMwrVFtykYT2DkhpbCZpXTQe
RpLr8G3ec14cgzEpn8gYBPZDTt2m55/pMuqqZSJTusfzhIooIVwlpBY084GqQPMpgifNvCOPoFe0
eEq99O9/BNP/C7/9PzFgMKgT/HsA7h1omf91/fRkxm/PeKd//eBfJNIs/mNLafDopMAmBUj3/4HC
Bc3pD4BgtyQWaXm5Vb/+CcMNC/BLIaqKRlcE5jN+7J8o3O2vkKeDo7zlShk447+BwT0RlUErFeXt
Da2ao+iHu+1UQW1UquEQu4p3TrKuMmE2V2U6fMAxSZT+MDKCx1v191Pv3Q7SmgiNOgQvuPLmQxvO
59BLduBXNPKVcuQPht6/ctMfv1eB3iv4bmh/4U8nlR/XDQu4U3O808IBoG5nMP5NcDl1/nMDMt8+
6OgnAo4TWPLrW7Cc3qaE3KZlo/aBN/2x52d5l5Kd0cX7MISsMg40VHPYdcnWDk8JBJViBPJVL4u3
60rtLgeiZp+i8F4bE/PDDqE6Qt9i1RWOpart0hwj66usELIiGvAe9AwuwSj5C7z5W+fpl0D1Z7Tr
m/mbAW/jG7ahtv91mPqv4Ger/n8CuH2rmP/7s3UNoQEF8vkzaPv2I3+eKmCs/oDMKgoy8Ob6gW3/
x6Eq8j+wlTfUMhoB4F9vHPC/oO1p9AdqvxteDz198CdR6vkL2J6Ef6DHgpOGIwocTQr40W+cKdgu
PK8noqwSBxnwWRtYAb8FeivPi1N0BPgVyC153SRNtLVVxwJMIBPJDnhtYd21FZK38S7Tg3TTh2Vz
b9itrWjgpWqLiOj3HJlC8A2JZFHcZDqbfT1l3n2GuKXMn0RJVXAmuEyyJ4FELAS1LZ7XA2d2XS9s
7/X0tuOp6A8gg5qdjUzToa3b0WMw8AAREqw+oGGGYxOGbz2YcyPoc0jka1Sg2vvOglXE08HJe2tH
7d5mY9TLK4Tc3e08zllwnjdr1+5ZL+w7kLmSD6LvOLnwZcrVQ7LyWLJdsUz2jIDBBM1rQaSz1YTX
Pw7B17KyvQ6ZSc+yTCTjgS4lKmtDt2RLUJll4uxuhQQ7g3H2OBRfM02Kq4iHKA25Lp6A/UCwfgll
NCf3dA67qTI9BNevgeqaFHynUoXnc3QBQrrV4fa9lAj21z14gHJ8lE5E+RvWlG2DvD1V9oyFOrJf
RRlrdt4QVEEQ0bvuE1uRQFSiJe4mVHEb1IVq8vb9mg9qJ9H51XVUaP8lS5w9TqldjuBY401eeZTc
u2DMh0MhGXKdpIMiUcPSoi5YisC4ahbRRzWnjjQ7kVJGvrWtnpGk9UAy73oxwg2eoRfeV+3qImA3
AOUGhdSCnFMeVsvXNwwp/FpJvELxVTY7PrdIiEF922ubepRdhEeJgiLszEA1J6sBo0/1q6K7xeI3
fSfjTNOLZAQEF/lGRM5y5Mj72Kn8FjuZrAcBDud4H+WLSIY9pPnJdCdlIfxxQserFBCo9wrXbaGZ
ejOmEoJEW3itU6gMxnJK0OVmcoXHty0stKW7QobiYYiTHrjwgZYQZUXFpjgrmgx8yzOaTEXxdWZU
JOebs5ZPD8Us9GbS6ePuEPKQTlCykWm+m0s/uls5FuPVGs4u+RhiJ8QPTgei2c+9AenqMC+TRAEf
KFn4ZUBMGD4MiZsCcaHsKLNdSXPERencU3nOFuKat3ko4xW7Xxji9gqemING2h4unxK0W2EzoBc3
3Y2TBO/Y98Vs92WGgs6OzglpaxQwlvwM+nmoP/cLYHf7BWRUSAtCdAg2epPVMGdY+MwgjboaEj6a
Yuot6P+qZGCDYuZ+t3RWl1jyqEv4dZCbdZF7sqBzhHpKFurmIgu4I1k1ap50DTiKyWLyHes1XyFl
KCaLpzvJFlwFVaNsCuuFOSjdUi1OtP5b3kBE5/OYJw4AKQTsIggrbgRnaRUMczqCIKl0+kHDb6Qs
auLLYnNoEBnNrxs0LUgBtUQaqYOWSTeO0C+M0N66mAjKQ6CNd4tM77K1LZbj4p2JP2nU9cxZXNoR
ha/Axtk9leEQ1EM4Zms9Ivvo3s86R3Wt7MEF23eagiyMugW9RWuCQb8took8a5HimIrGiVSXZSTS
vm48+M0XQ0zy8i1T3uLb80J/ZYst9sHoE3ImbENkPWlOktr20LfZKZokkFbuC5yeHpH4AbCMdKl8
btv4MSuUx8WYtmY4Th4wo0dXZkTtxByg5uio9o9ZS6b2OCxtMNwPynsorYq4cdUwqeQRra5uNyzh
cp6IpjSXVMjpyoJndI3CnVivXIpFNRzZDbZTy9JjpuYQKStiOngdl2E7366oIz9CO3B9E0MApArL
obxMu2S+saVCv7BdRXCTyBYV1MYuCtTOFtTHCQFlBbsjdQANnXxkKxk/Av0Qn7ctxEIgzoYa85lD
4fFrIIU3lcLPVoEv+C4pbX+ROcRshe7hPhxqejOs8EqpUHNgHwqfsx0MPMLsjHo77EHUE+9c6OQ3
AQ7iIw3bGJl8mnh9mIha0vNpNQvbg8JVxDd2iDTMFJqFJZX34InWcjLpdcIb9RnVhuBRLBTIickO
7DpqF+Hv0HaAUmjIbBWMg9fnvudDWeEQoKhF7SRoV4NEX4znBSik/YXQlGTXlASTusmAFL4DvThC
P9XZAP9VGt/6eGgONPp/3J3JcqRKm6Zvpa32lAHOuGyCmBWh0JTKzA0mpVI4o4Mzc/X9xKnfrMvK
rBf/tpfHTmoIBM73veO0bAdZ6HkboBip94uq7HxrGmRMm2v5WtBxhVjP8F/NFIleVCSVye0n03oG
JLTdaSO10b2ltqHtiA0979+Xdip+pO6ohy2fwdwkYQltwI7dXNrGWn5V9dIeJ79oH8F7OBdSsOwq
teTz3JfGqUTT/NAqm/PHGdUZ4FcnL44zGueFAhQr8gwuSOrqbNqwMZdHrKV2twfVIU+rwDd8JrPD
+GUWtX6g8TW8JZihTl3ZB5dpkstJF2C9sivzx8ringx6H3NKtVAdjcxp5RN03du4DHPkIQS9BKuB
JRPk+owf9KVztM1NZhdjXC2BFS9lF8BI8BLbZoM2uZdTdn+7yr48ozlkuUFnQJcWT7AB+QsOI/Og
mrw/OsII7wESeReBOAY/U/xgv+yl9XB7ONw7ncpO5Eylv3DAiiUa1ulqz+VyTqaxIaxgKo9OyQtk
8tPsFPjkK2Zk66zRYptlbPrloOKFXAu6skf/2VvXAZ2R147x5K9e1OnB3CX+wLlROHP+4VCZRtaB
opmWyAAjjLJm4A4FlXkx1Zo/mnOTR+0sgjMR/e2BlSbfV/1avGUGYoCkSrxd4efh1ZtgP8zBtj6S
POMwAJN8ocDGJERuLOjUSHM/4p1uXX07L/DNMD05/SrwbovwmqDG+ki95W9RlnILhuM/9anj7Acr
I/Gusq2DZON50mZYPCcZ4sgVoXIZjbYhHkehqmuZtTK+19O0GeVITLIiXqwkixOGqaixxvo01H54
GAtZnzmMjViki9wTdWruULOh3Ejkcs5ZRusor9rgHCqZHWZ/9F87K72LFjvvYXYq/8nIk+rdLpL6
FHJbclwCximiJJzaIjCjctedpxznPV1BQbmgKcb1oW03yG5elVqvy+yUPDYrNceqDuqLFzKS9sO6
z62mjEXr/HL78Y8E396nnkh2fpnnh85qafPRgxUVZvqnH/v8NdAWqySv1UNe5SXnLVH4XSN4yAjA
KPvMfGh6vRtCUd2WdcqOnd/JqMnyqy+q/tDi2YuJxm6II5vUgzPUa8QFNHC+t22a3bgnhNq5mQjL
vZ8go7+pvNBXZ0jSvzCE+W+hBvXsV3677VSvDqMnl4c8QdQTIfCbZw67gOa9Ssnqq14t/aN1ynaP
UDTk4ps38idSPvHcvQR2ZhAdXWIxqZ2dF6zyYCYIaYqqrOMKv8amqsPqt1jF5MXKSAbM+r2T39Ig
kfcUVad/apgJH0TiuWe1DsuOl3W6y/Wqt1TlamJXpByDTSN1eBalXI91OFEfWXtvzL35jVQwWvvw
a8iDmBPGwK51lnPVDDYs4qguzrKuUHLcsRsBMEGrMPL3K+IsGojmLKE0zieLcZLfBjGSeyBC3jvp
tLgvfd7JZuOOhvEx0LN9TspuuGqMFGrTrs2w4/26bnyvUH/kMuBED1BrlK1u37itg40G3WQizfqo
XiyaYHuZsA51FILMvn0lyAR/+ZwD2c6puiiX2c1lHNqr3En/2pIdICvCnLRl20s2gq1lLxvGMvYh
pkK3mqNUlvxfOcjdJLPg3DUkOY/dRPxnEiY7MiDry8wzp2eaYf3auZdzG8mOYJwuMjqRV5Ci7nyP
CkjYQFgsIgMF+u90bJPdZBfDGaTR3M3jaP8KSns8ml3Nu8OrqxgmqP6WvXktcmfZEaCnL1Vd9rH0
9XK2naHaBRguz9baPvaUqz437pAfnLLwoRbW4KcnuzfiOoJdkAykuMhSkl0TmEncGvWDYvQ6pvQ3
7PAM1nsVEslDTbPzItdA7kOvG18sp/0Jj+LCrjHZD53OCacdOHDmOud5hI/u5Cwidi39nKZ5eSAr
m2hz6K/NXObdtW3hF/A1JkusQzqrpjmsj4g9za2dhiNQMkL1Pqnmn8PU/25DWZ7dIvNOMq08HvL6
Vz8Ttd1Uq7kPS+WVUSCmdYrF7JtxL9ZmR9JQ8AAWap1llj33o2XVCE8S72gV3MR2br8UYdC81plD
5lDjFD85fn/XvkuqPTEaYJvMNoYVoNrV08brA7Ej9uaDG2w5mEyHWw8B6vOiGj9WJddai6TeEbxR
3KywkpuB6J+LM0gnZhjQG2NuXtDQBnEqnOWEFHHcmPq+/1aO812K1IzoB5O7ZfXxuS3UiVdjR86w
wWvcn42fI/NwhJGtpLCG4ItzXZbGoSee4rCQsbrtloaYDoHkcAMfkFzBZscSGjNPdgHc1MkqR4xg
em3GqFyAJqLBJ0MB5P3D9OfmQvpVcYRSm7aiDNsXtnwLfi7857aeKlYjoaJZLk8ib9KnVAUknSvh
7FcjDM+9SeV8moiaWAvO0k2Z6LfOkOFHOEzNU6bYE9lQWZHDleDzYHGNX71RFbu89FNClHv50vhJ
sZmrcnjBCP+nc0LgPLspRqCEVg2RyrwqJkW+5mJps3gstSqe+EfzM/Fa/oHDNT+usqrfWHZHkj4W
85bAU58LpxHbGn79sUOef1oUQ0g5CGABk/aCrp6Hqz/V6izy+d1hL3gPVSZ/Bzb5GtZs+VseTX8z
8orZpl5XnlaxOk/o6l6V1T9BDTvRNObzmYjQ9qPwxvXEa2Y4WGbj/MoGyj7KjJa2dFTzj4aH5b0Z
aQNEyMBUJ+UwnBkOfrTKsraZ25WXKufYJTtp/PAkA0GwkNdeGu1l9J1xrxYvPROEpQ61yaJdB7I4
Cd/H7EEuSTXnzm4O+2I3V/ayS3FW7DqhvJ9sKPNlHi1K26Hx9b7nHD41xKdceqlf1xASY3Vtzs60
I1ZkzhXcjDzPnuE89IlOj0OBDXJSQxAn8GhxkxJQEtbWdbS6ZCv99a0RdbvtyerklAJOyPSdGE2n
v6v2elaJtKn3WSqCo2jgjjHBlhGKfOvoz/3NIa5k79sOVV0yq7YW0SibxgvnOE/6botvvN0nVU2e
bOg9wSoQCVPb6dFemJGl7mjZCgRBl40dbhElWJfQ0m2kJvZ6QmOGm/b9tohyaBZWtCUkCd3SXhv1
aauPwVCW+yUUVx/ZFo9sw2NsmR+tmaSHNMiWKOEvEdn56B1ynenD6hciLlsnOAxyro+8z4ezmrvl
aQ397CkJCn1ujZXd0xKaQUO6Jz58faq6JiC0qWkZPO1Xt+kE2aTDiSQqP+qUObyGfY1Pc8qM17Xr
qmfTnIeYdMMEDrp1fk/FQuRKU9INQAzS2XBslAwUdWaHNkjTx65Mxr32my+9WjTlGfWyRYzhRzbr
7l+kCCJOLAWpSCldiKlBo4EDJ69j5ct0C2gZ7maexbOzdhPT5uD8hJ1qPsq19cNdANIYg9t0+yX3
2pvWTX7l2B3HCMEFaUqclunBT4tymwJ8fpr+6m7K2XC3tVt7jDf9GBOrU1dRu+jxZDJEb3qp8hjB
Rbhhda1PpdkN71VOSYFgDrl1srX2pVXrvem7yQ9eycnWIGvtIxcJ7OhKeIwiXYRZXuVnM5itw2gm
a2xkQR+1gagVY7KUERMwC6NbU56QmePZmQjQAs2yNuuwGqfJyi/N4ozbmuCqx1CvU1TbWY0eKS3X
vwQ3mRmGP64vodVOjCbhF1hKuuvWfMQPDGIXNX1Y3bI5owB9kHeyq9NL7An3Q8vGegimMNu1c8MO
rVYRbOkbGPdZ3tY/F+jKi9kMxcHWprEZ87a/uXOdXRDX86TO9UTS3VLvoFsRmCTu+Bu6fAkjC0I5
svtgeZxJA37vRTbtyLNRr07Gmhhps9SX0g8H8nAz97GllHrPC8SOLGjjLw/GOiEmoxJx263Frzow
5ucuD74S314fIJmnoy2BZaIGq8jeh2jdZeXS0CqdudF9vb94ug3iJQzHnVFX09ZLjYDQ+WkiXN1B
rwLXZxhPYKbgYLY3Pbn5kr3IEcwH1Nm984TrtZe1R/ZRZa5x4wnqcLrUfKIOsz8bqFGf5bDOD2Hh
NZvSF3M0kfMTNeFIjpuRFv6ur3kbhvnUbMhprHZzMxLz7kG7h3nu/db93McduUo7u8C8PSSt4M1n
C51GXm1BQ5cjmZO2NewR60xvVlbw9kAwZthREsDvaxKHnzyDVd3o5T3OPrzDnAVVWbyThBF8KYPz
747tgk0A6HhHMxkcFF0JqOsyqEFvSCxB0OJa7tabeXUBw8/toQtmQrx4fMttkJvl3k5Za1e76o9p
LlOWI6lR1wzZivh17D69yrvPz/NgfRhdL1+9pXBy5AwrWf8d66xjKwKgl7k8kxPK5Oc2JGU5emaK
bj3An2SGvIuqqiGJlxqvKS3t6zAxbxL9xERpBPML/H65rZy1/KuMfvwyMwvh7eJbv9Osx5gJwvzk
QOI+jDzEFou7tvZkALo/UsWmTnKleDRbf7zM+ZwePc8AHh8cAGPL7O4cLxqmfJB6l3aejmrVPQWl
8olBZJssyCSMhKdk5CX274rS5k1DwtpmTM36vRvJe8s6rDJVOwebvl0fkKWxnwiKjftGfBV5Ph0Y
bf8G2fBg5DgHQY3+BHq4ZvzBy2j1tXVbReOQJ2m11L7i45A5AYcS3C0GdbZPhbfqncf9GDEXIJtF
hof4GOfwEPxwZg70mZcrM0vz5GTq1GT3F0VpPNmITCOG19fRq2MqWT8p2PrVKcHktK7uLyQAXyTY
FYAVgcUEkjc7lMHV40L5N6JtrjhjBIl2gJlZtIj+xehCUrpCFWDHSgr7Mhl5ujNUz8qLkGrrelXz
3ZdW+Y6K4mC7HJoeZjjacgB1xkpmFINmGWt/LbQfLa71sbQcFyzm7p5j+2V2wCOEp/MYMO2CVZk5
EBkObomueMpGD4XK0gfcyeZPXafzj1aKPtam948ehW4adA+RNtbshmileUhdN7kQOOFtW8t5BkN/
I4TOIkfFeHMX170mQXtxp2aNeZ6yOMzm4GbkwVl55nwFtkEL4rCLzsN4Kfyu/NM7HIiD38xbPwdR
cNOaNYhO92OTspHai2GiK53GbT+X1TPCk+C3Zc0MVuQObGuluuNczN1vMdqkJCW2zaqNM/8ouvpF
FNoj5a3ojqZup53DsndIVmUAoSz2DsokvHkphfCeXyWRJQv/sXbDKWbC6p5NdzCipMmnZ0V58G5a
AxhcUp9+JHlRRKxCyD6K+yHrFISGVdYEuuZWltgkGeZwYvR4iFvb7g44D4gXbJJpnzfdskZDSp9z
Jp3fgQXAqgiBjKe+BGywauOThEL55OFxhOXmBh5CYDRlNt0tdap136VLfgkSd6KsODT2A1Lwa5eI
DBQNjenOWNt/znN5SNswv00Bcteqb/QhZz1+hYhS+wbA7tSjVD6Q+UQqfue6R2Rr+SVRxQNGwHQ/
ByDSjsIXYplV8qDLaT0NI8Nkzcf6uwb+N+QN4YMlFQoRTJMEoE1D+q6M/HlWxLVO+eDtjGxK3qql
BqnN246/gSwRTK56evXtBeWuY7jhuStFzy4x8iSMi4VIrLE4jxPHvYylu5i86CakWQiHlhhrj7lh
Qqayyckbj9nO0JENWXOBBAN0qergWuLmTbckHJLpp7pffi/UEy+SVGzmoPSIw9Pr1plBkcwRQ7PX
Df7NFAGHgxew2yVpmMd13Vxqgha3iTlcHbt4SfDp3twusc4AEokPckZMUFGo7AquSzduO2SvfbP0
O02/MoeYkRVbEbTj1h9A1zH+Za/Z2L+guKoeVRb217tHCQ+AlTBrl/O4KVIXdLNaSsVbf1H7EVdC
FPaluoxN4x4Ku2KDh6e6BGNV38I+cD5saYB4AnnMz9heSbzt6Ur0SZc8GEPiP8C6VEyAA8K1IpSf
xjJ81EVb9BEJrfoHwFSOMEl48rH3sjF27W48NQ2vwihE7RnRhF0fihU1EntTGK8mciNtuwSuAv5S
DT3lTzoZFeJlJqFD0NpPqrGmP21VT9dlDMkbLPVPAj48HGBu2wK7d5/kGE5H1rsFMJIhyQ/LJ4Jw
b2Xjqgv5qdYRZex441YnK4lllaRae0Un9jTygwBvNOq7bLvm0xrGABo2Qo9VJE3zBKlcPedtyvwf
Fo54ZbH3nIe6Ut472YJk2W7adKyRRPDapHcom92MlN217/9UPV41EJQJDoasA3/crT7isZ91O9Rw
sot22kOelc29EEtb3dYdMvuPVRUhJG1vJ+PNGS3mQrTQzxonto6xeU/pblbW1Oxmd8RtF2ZuT5dJ
V0/5jiptwCSK5J+7vi3VrjN69aY0b3iQSlJf53mpbzBx9U7NXnoyoMHSY9bWBCzJuUN0t0gZ/B4c
oyL4d5n473qYuGE8hun7H/p96FP3olcjOIGODU8cmeALOOhQfVZ2O2/Mtnwxlk7+8d3waWxW/3OB
HNraEuWYroOb5kaKrDoLyriD63jOKk9MPATJ8mCptYELtzrxath23e3WBLKjKbUzPLhlov6q2pme
zNHlqR/Z2KYj5Sruky5S5yfGSWEeB5pun3IW2ALQZyKwxysDGWxXMuGvDgGl6wlPYhu+Fk6gQXUk
Z8OHcIyixxeWdN3WCWvyVT1CvG6cv6yv5Sy4iAMImuTV7RTNtZO9ASKVV8OL366ut8vxh49vMuw0
rea9k8o/veEMLGkGd4+r6MCqyVb/tsfUyQ+ew3VdhT0+jkua7Quk0svBGrv618LLa+ehG2SL7l2q
v1WdIy6chkxBuVNgYibG+Jp5hrvjgtnn3iDtoZATmF9pfzkTB/r9SHR1OO3Y+9pDYLTu1WVVOM49
ollGXkKFhL6zzF0ZO2i0Y5t3A0s38ukOdm+vUIEe6tZZLximnY22cUeZo1i+Q14EL5UdanuDrMB7
w1nuPBUM1X9Mb3Ve12kK3s02oe/CyBAvTwVMblI78mGwverUwFf/UW7T75ac9qrIG8S0X1qoWqh3
FxV+V7YP9yhEUK8W5Jf8bCAgf5zE19i11WFsIacKklOdceAwFe3JVW2F2LPq2ld6CptoJmvhG9TT
jLvuPl5Ntv1LqfkjbTpFL5JlfRuoxo+yCMbbkkhwnixl2uWEJiJZMmzaeQ8krCfvZCZUnJA6XIGm
MPVW3EWbQI/qaVlm+yDJvL606cwtTFaKFVeILGLyhGVsMxlcMp7KY+Vb7+Us7d8twSefOVrhXWEo
+TqPi3cNtRMemhAuhTBxLx7Rox6QtBevfjGuR7iZF8buu/q49GmDbRL+xNkaXBxSv6toGJfgLDIR
HLj7/Zeh7s03L4WSDMi/flf1wms2q4WKB6OhtiQd0TBkrQo2HFHmFdUMXaRwtO9B0xWvqZbzxbTn
MUb2oC4km7xxItmvfVvL01DBz26Wnp3VphUFzlDU2Lvz0IaUQZgu7/D06rnqrQiHkzn5/guaYnez
jOtz0ppf85JORIJkgA4WaOsJ88rAiobRrkgya+uqJYlXIIoNz26NKgQgroV1i3BCnSlvrnEa3eXL
piePRDuYbNyi9XYrhxfRwZX6UUzJuut99WdNbY4MDsc0Il3Efs56CyW5A1SD7tXfpfNIui2jzf2h
K8prqxAD4EVojmYqeLxS9L2clgJ1qpbyoq3W3gIsfWpBugVUtcLGEeh5k/Yj5O7iQOtUBKfxeNkH
qGoXTwNDPDEN7eNgr8HzEiThVjbdU4rF6qkQw/BDlmX23avZCjbIkfRXOM72pW9a9Tm3q3iZOAIi
Q4TW61j34zc6hfm7DZVPt0yOHRZK3BFDe27MZH4wbB6zMLWfU9u65f7gvmVhsuWtYDL+ifJYJOFn
qiTuIrttzhm/Q7avDd08QkW1seGiPxEGBc7JtNrP+Bn0bS7nP0shP0ZfALqVdlgfiPN9JbxO7UbR
tTdwy3HaNZrhgiD7hzRYIX2dxkvO4TwPTdQ6SuzuKGyESUqfM96fB23XwUaOfgcbPMMFzPOE8MER
TCBCyXOR5j8DKaW1QSLS/yBWDeTZKdxXbo2F97ZTYCT0PEL/ODHaseVXGlf/YUA/BujnIiGuV2eL
+iXcmqi+dTRWwuJ5Cot0a7OVX3A6i1tb5fugJ9dsEeb0wV1vxCsT2kuuSOklzJuBcuJrA5lMB1cx
flhD73zMcAYHT3TMV+Ns2ZEPZf6C3FO+QBVNry4Y/THrkuVZ9yMTQlvkKGcclU/RmNX2u4JKOORl
+NPsEu/kJ6Fz1mp0IqNI5V/QD/BYWRmFRUUtj3/UqsmVX/QxlipKsmqtH4LRSfZ9oQlV55l9WLkY
j7ORrt0DKhxvR9nLUpDAPRbEIlPIasCzxtxl0FXd2r5wtyS/+l4ZfLheikdNSihwnmND3BtCemw+
5XAIV9s/Wm26RoXheAfDW/NNI/L+wfOyIftR9Ys8mWtaxn6g3X3RpN22C233IvpeX2prdJO9hm5B
nt+atXXC3C2djIF6SsmiL5yR0vAV/icebdOYT2uLcmMHQ1IfPM9fH0o7N1OCyMk/2PWrJ7JfuQma
LTmz5oxOIcoM+2+U/R7R6BbqpmhayjZ/8sbU7i9e17qvvkKVFztyHSz+Siw15g9nCpLgyfKXVDwY
Hi/Fg4TcHbNtWJkFH9Tuw2U+qRS/3eskMje44Jka6rNTiWSMhVHaAY4kWfWf/WI7xiNasjJ9gsqd
pm3fOk7/ZyHWs0AGRs1L9RObQ4LjzwrIxc42YJw5MvNRUwsqP8LGtIpvaUxGsoX0hYcti/VuIPBO
g9uuVbQ0wBrO2FaxZ3TrtbbndWMG+bzJAJdfwGPWcWMhLTyXul6uJs/8gWhpLY9Lgv8m7i3UM3PY
pFurrfx7u0YRYwkK48F0kpfetg807YEposNxreIhhyr/BkvSv31vER8u4Rw+4JntkUueL/NfEIrl
a8WJeepRfn+Mluj901SppryphWVrhwk0d06zarnnls61v5pMGpsGi/bWRxkFZZPgn0Gqhrmkcqfl
25OsS7PjJBzXS6VF1DnZFGwR0ZQMyXaLWHEQYCb0Uajsr1qhn45FXyNPKXi/fQvTXo/Y25tD6PT8
WxISk3KP1/z+Yg9nhF8xCUHhvA8w+9Q7WjIxaweLjfktYpdN5MEtaz0+OqXR1QRhYaC0dzNYr03K
ZpmW7numu9VJUCe4TfGFEpTgSlYaB5PxO10ipLUD06Ll1I/MizlTolvaGCj7ObTp7W0Xo/jscYkM
B3ZJnCS7IOiHZ8duTJEjNjTdcsH5F6QQAHJI0MhtfZmp/ZLO5buv7S6I+2aYkVbjV7gCcJPpy0/H
yvUsBV4dvEq/oRXGX7Va/Tye0gSdgQjBlJbY8hNo5y1O9Sp956gsi/euYxUzTacrD+G86CruWSLV
YRpDC5ShNvwe0UapCOPkHSPSfjsGiouTT6UuXlEU4d+L8oZUi9t/3HXJ/5Zg+//P/HEXgfT/W6G9
+Uvr1kf5v/73t87+UBL2/LcZPsvsz39XbN+/w38JtinFcjxSPoN7vxrxmAIp939lkdOJ5VgOwVOo
/AkrNu+Bvv8SbBNFbqLKJogc0p3Q2ruM+l+Kbfs/bRtRdBjirLCDAIvNv6XYNsXdXP9//QY+rTSQ
Lz6xVMQCuoHr/Y8EiAFAm8Cycp+pqkpHBMRuJ2B5GwLwUUQ4B3DV314nmr3ZhMNvZzW7uJ28/rEJ
QvVu+eP8qNOGURoHdQ0TaIU/SMn+FK1CWgP128XemMHRECobV8lEo0OmTfevL3II6crikL9/x5lt
OjaG8nMhtS9emI91pP2A+o+ZCqfj4tRMc0Mzo0hr+ofWFcUzyk73gUcGCWqgGr46JyZ2bXX+qJrV
e0ukXH7MI2xqP3RfzmLxHTna5LFjPz+AQIvL5ElMahZfay5zvQ2Tsr6UNeXXSdk/QhEWj5k7fFGW
4V/9sprjO8FxzBvTpH+4+6rSxHgntbF/BMPxN7nlq3djHvyrBHHcD9IYj9WS+dehb7rvzMg+x8qQ
x/tXGhPf0SyE+wrY9NXqZDmPrAsMXvzK08QPn+G2vlv2rEOW0XMbrPmnn3IBV18UjxpHvtj88zFk
7XuHRnKd/vktg2UqHk3KC67T0nyBzHz6xdrFaSNg17qhi5EvevC54d3z2LvfTm6q93Bw9LrBfNU/
DlZlHtxOFo8u8PHRttg1e5/vMPvuN3/VucWezIcwDRAQdDYWHNriFG/C5DLnlTRZn5kks4qPnd5/
8d7m910SnWyHdikeJ8ejoUFxx12phOCTIKc9uH6Du2XoyG5cPDA3RC2lebgn429riy9Az+QjsEAs
9FUNfM+pEImIPJdtD4KRP167AIxo5Rf7+8WluMQ7oCU2BGmtifud++VnW5f8RDF9VTr/1J1hb+zW
Vcf7Za15F/IW4iPX8BOot6rPFa5gMxr8UL9JvW+0yvrbddLsiFrVP5SLhP4X3RdiI+/quMVCmZh2
ftvK5ioG4xUh+3Srcf9ukOOUEf/0h5mYNwtsY9yMaCKPfpAZVItMgCi6pQcsl5P/SCFZcbbIZtiz
FONyDAYr+GEWFsthos1Ht18CXj0ieKhCk15QRGcgbIjXd5bvGbHBY4t30Ry2ZjMnZ881xaVAdhX7
9qB/ZQXTuefMGRWbhdyQ0w7U7/ekJRidn36Bzrk4BOs5Ab5T7KpDIL6ECU4NdKUaeL+hV1sKxd1Y
qLW79Cma10AF/d98orvTH8MUgcgcrkT/UCJFPFD3OHHDB8rHih/OeIurVbh7H331U2tO4r0Zggmw
0ccjntoSRywKp4905EFYVw8RZ+lah9Rcpucl9fMrd/3wrqVhbeFHWzaMASGkas0UGZXVnHwQjZ1V
QVd4WFAFTV5eu1X2ZF+J8kue2bNoWqC/7zaYNLW0eeFuPLO1L8US4ikgwBHVM6ikUxBAojPT3BBH
kktgQrSRaR+OB4lVtyUWOg32mVjzrU/M/LUH4Xg062RCYpnIHQApbVmun5IpXqGXgQXzLhjAxWfF
j93BprFbVpTP+F73bHFUYh4DNoYod/Hk1mgvM2HEdQpYYbXdq1XztyV6oNZbYSZiCz4Jis5/7gQo
XYQFwgXYsZ2jYaMrG2BLT6Ph/FBslTc5WNY191T2VpiJPtm14Xx2XeNQXWWb9JF5poRza/sCwYDt
NVuSz8TRaqw3VvHsnQ4t931ovJNYXSdasVK++lmttp7RB9xwRhuvVrUc8GjQ9zXVsj85dZf8cCl7
Ytfrl0PSq/42eHI46AoJIs3DLqI3cYff8qY491ZuQPT6eOqLlU6ypLk7z0xQaheNdht1OU6M5h4l
uGmCrPxqmgQnGA0Z0pgPQlp+TKFb9jJ0WXgAAqFnKODZ73n9IDsyZ2YhW2rvHSu4fbT6+p4OPBfI
4CTamsHUV64/YAHDVMhKn9NSAUoatEH7lk4toqHZck9SmektxSaxkRipY43z4NcMx3GWa+LyVA/h
tivQTrlza0ZzYZckKLQTWmDGZ0KNYMxSP/1YB5vPpCXKXrvtY3M1fhYr3CXNS/QebYg2KU5rsFaX
1S3T2Na2fRzq2Yt11ld3Zw9wP+xjuG2rOQQw/j/sncmS28iapd+l1o0yDO4YFr0hwJlBxqAIKbSB
KRQSZsAxOYanr491rbpTWVb3Wu97l5OSJAjC/+Gc77CEEYqfN1qHn1qMDx0ZOJtm4PP6hjyXMwqC
gKn70XQXhk9xSdaC38jmXLKP33Z3lV7RNnwdVpawTkUYhEBtRr+/2Gll8li3uaEs2T6npkoPFCVT
WJlMYpYgJu/e1O7XTgOdMCZ/+mksCfq0SX3Bm5gdOyL4XrFyrG/ADP3zMifm/SeB2CVNbB7CYrFP
g1W3cuMmKNhx0RjyKcv65SBXQx5heNSXeGnWA3hkvbXtuIxIYKnpFWOPwb1VXuMayRoDzXZf8Ua2
BkwXUrSYc0OFtI+d9k40xs7J1XFws7EfbMHKGMi2OKk473JUByJ/MpLkuRzH5ZrIKThnqJ8/x8lq
Nk18B0Vg9IwrZhTasicaZbv6lVgL0t4qwJa2KO7iXDS7blybx6rsX6pkyfAc4BaB+RpPv5AAMPL1
5yXv2Thgg2eSZ599ggufzOruRuJO9U4uLwjoRbe3QBXmZw4X7twLP32z3fmdcbpA9a4JAMMaVO8C
mVVPZe82lyXhoeY2bbtpEaZwO2bNMx2USMLOIvjdVll8G5r2aUakurdV+mC6on3KvKbmDxjc7d1g
HyT//500qkdacJA9utYvdz8a6zSc3XFa3RTr92Lx5keD6WjE6AMQPuuOMA08xBesyVaneuC3urD0
5ybufXGavK4PK6Wqm9e1j73DAZBV9pc0Z1xarR9UsAtiAYbqTSC/B7HFbYqecYueDsBeh+jDutNp
2Hy/OJln7bouSLaNnM1TtRhyQ5lmhFjw+zeY2N6ZJ029tSbH2jUjk9kaqd7Hqufme5FPDfnmftbd
Voktxahicetrwwk9MQfPmQqCfd9MSAGDdAVz0J26yURHyhbu1qJdvkrsTTR9drJDcrhEFWmHkTv5
iAxav9nKrO0OdmN0W22UzpYNxLLL79tRNY3ip0N61bZMvQXDmDPLTTn0ry6HG9q6GUNVvEAQFPa4
4K2CIzjxq7Fxg1VuG6HEMV99PPM/WVWWu5rCF34HrV8fuCpa2HNhzxnaHbTFeec0hNf52vfIr2iq
SBfzCXD3wEKXn/TJkcNDiuUvRATtbnuyQ045cVzkdlQPJUwE5p4om6GS1FfD4Dnhs9J8dYbqa97Z
03a1bBR1njCOLsvdvZToebIUdiRLThHmAB7CinkQ06XpaW6bfIfGAKIPD8UQHn8R3Wm9iKjlegAp
texWUVkIGAcWYTWC7SzV2Vm3DigO/GgH3xr8O3kk2xuCETLcJXef90yAGLAsWz5THCXZuJ6hDK2P
M0UBq8b2Z+JWLCmy7nsfONizxZI/rdQrewcI1IVWmWpY+1cl0xvxi3WIpJU8sr42XxbYC4OLUAsl
H3gn/E57DoYBK4xn6y3rxf5nMK/iveR0+4l9IDjWSnN3NeDxj3U9+daOnRUrXVkYzsNQxHd5PRZu
O3L0OJ0DGu2jJ0rnkV+sOlo4GlC1duSPtVD9v5leX1wkMd7XWEPdCpdFzl/0YLQ/MigaEdkjKYM6
Hikj4/DQanT+ULEeP/t+tcab7p7awPZ5bdgJWO2zJGLuqQoM491i8WqGpnTj/eT0ukGv5tyj0Ox6
edRJazyP/EQrXHFO/AF7JT5QE/ZvMmZMRom0Lkcj68Urbmp5w36ADxXL6x7Qbo4KJi8HvA3K9x8n
plwHzzDLidNoaJ90GtTEa7oxkWx9rcfjWnnqw3Er75ODYgVLgVg8GtwkfXQJytwPDXce+4hxX7aT
9zbN+bSVKQPZjakb6yEJyupYx+gKMpLcyGrTPRCiDF3tA9FqD5YBFsVFL39KqzZNaXc8B0CPnUYz
rdKzYQ2RNVBYuSNU1VRVPwrm01HV9/rsI3RjIAOEe3ZJh0g0Iv8lkd9mABnwc6xXlpGEG3r6s+Mf
bZPKpGZkWbEZOacZQRcC9QHdSbWqngBj/wcOxHXbdno8sE/RF5GY5UUnw49iJFW3tUYDnTzVeGJQ
rMfctJ+aJWKYVPrZW9Ue/QM9zGC+IYDqsCEVp2RE86xxBePAAvkWVCNCZy2RO/XZg7DX6aNwu+Ja
pov4bQXKepqSJLsEdp5FOGAoypYs2c6kgx4of568msh6i1Glk+nk4Q5kATc0Tttluo+nLZmc6nYw
toVD+nA2tpe56vFA0pRGXSJQcBjpelUdUkHEYdZbTFAq3psFpQ4xoiBEhgu5vp88O9mS16l/qDyx
a0A4bc2g2pVG8BZ31ZdiXl5YaFa7we2LMM+WL3VTR2bXm5taT69z5fkh1DTxrqZ0PTdV7j06S1y/
GjMKE9tz3tZRv8cMxx9H6aX0gRYME34KD0rlnObjZ8Zuf0uI8cdcsfCdx0BHo8+2yuzcMZywz+xY
9HevptFUl5zPdmyod3ftmr8wYsC1DYnprqv5VjJQR0C93pggONGcdR9LZn7U91oqM5wvHWTPXRCT
iEBle8qrog1nWXw3ihrUnCVfMC//nmvuwbW5Neb83kyN3rnz9FjJZkWr2i+XOHYN5Liggxh8R6Vj
qWiNCdPsa2aYo2V8xcHLA8bAKTn6+d1Y5fG4afNt0KPTYsuit+0qmhM8HAaSppInosgYWAhV7v0k
v1KW4mQ1UZiQpxVvzdRctuoe0brazF7TYbw4Ujc/58ZbUGGNpsbgZ62IqAmWHNjnfDESzz/7qw6+
Q8foI+3LZMvQ9NSyJ+S/cH6iLVcncg42BLDtkNY9FHCeb0Fbw6ihFg4ZA/1eBm88YlRG4GzAzIqb
1d7FwKb4aupz7gbfsf29rJ0YNgxlH7IsID9F/57k+JOlG4lVxYnQH72xqCmyQQaXpo7PWcO5ySSH
ONp4D2UwMpz8nLek1Aq089sZm94uG5a3ukScHOSvfaamB0E+2rOKc595evPbLfLd2Nmf0liPSeBj
NCe+IxxkcR1HNSFvU12IbAHtl2V9bc2ACWsQk6fVHnQtzwpbOn13kGwaIGHoz+FmAL3IcCG/aA5J
sAOcpQjzCn8mQA+NyD6Zp2+Tic8Jy8aG8NJr4k7dBrEdrfXY7GPh3Rp2cuTipHKD62aMAIUTZmlP
pCr72UBLv/7mBmdSnkMYthoTDTrifXjET8Sbj3sjqE/wIxUDgPLVtJJ9VRr5tspExLH9ZgwBkK1y
Ptnm+Iv5HDpZtbzjqL8HXKKwIEj1a+UY65PKzfemx3jZTv03dGJPjbR+VaL62gbBx7Qkv3Phs36i
c8HsWjrB76S0sMtSd9slm6WkGkjdEenzOg4/0qadzhOmqjBVzl2ZQBDU4Hbf0OvBULOs4jYwhaRW
NOOLVzU58XVY1Ur0ixSaqBKK0rU3RtcGB048haSlWvZ3h3cA6dFsRx2CL9lrVZ3m3tl3jThVuAU2
tuEe2GfhRZvnkLfTb4oWulHcvnMxX4Y6PTRVc8WmAFu/1LvRKTlWx2OWdKR0QifbNkVXHkgqbndl
3QABJGenpE/b5JP1QowS+6pW78wMRe5qmmqHugq/lnouqM2x8YGac2mbSu/xDpNogurEKvrYodtw
6So2wYRWIXC705xmkNnVxlhS4nLH5IebOxwi0LD8atozbIpfvWEiwkFKEHo2HCbtqQN1/JOxGg/8
HnA5dRg+85vNDmOL+PNKmPhxmHEDLX75FdDFs8YjkcXNWZoU0kE7RmSmvqo1WaBbZAYAF6YZvUif
UOjiCSyWN3tm21fGN4xBYZw45r4EIAZNKjimSRGHqF3Z26nki1MTaWe647sb92f6YXR0dSVCt7HS
A5k01n62E6yYGA7BBaaMhBtW1pt1Lb0fWEzowYs8CAfM830I9Ek990q/MiS09n1pWFioSmT5YND3
AiV1vvWzYrIx8HYdDXljDju0akSL160X2cyJeSIr5OLRSvCxsx0g4RP9Dpvm6xokWCr8ds2eCZSu
Xzy2+j8JXLXemYyJQ1mP9mNgYwq7cZhgQ/JHRN5Wn7S4DVE8rFuAREbF3FHEbUhKcFxwx/D4tmx7
1Dvk21a2cVTev+ddivtkzvn7gLDokzkO076r3crZyEHtaoIFN/6AKmGsMn86e73j1MdF+nF5hO3d
eBvZa3ve1yyfAPmg/amReft9EoFxdu76aCG662S3iX0Fk9Sfi4obZpujBhrAgiKvuylTMVhVWCE2
qV+jah6hl6RwDdd411c2RpjOqaI1maFkdosnAoq+Jl0OBaK9J0aCq/mwQBdj5tolQxomBJbMUbno
LxBvSZTxAru7gnY1lg0SjWTeq0YxYkqGUkL/8fnF/BAjFcs5QCBhRkE+oPDoCkKt9wOi7CugWbmA
MpvqfSrM7iT92n5hY8okdJJeLA8jvvMWJ7tgSWDSJlQOH+DFEVOClTNpRNRnvkp/0cK54x7G6wTz
NXURkG6Y6Xb5BvZB2r0qv0vcs2IpFyM1sr7XKxaBS9pPrn9iRVz0qKQnxuhkBOe9eZlRqb9D8WjT
y9LI7pO7twu2jC+8Nt2yaEyp2WcznbBzkfnMYKYUUBiVYBJLknx8JPyQSfuCCwOBgdvzR1NhRZDq
3cOcrZro66pYlwPWtJybs2nMn3ZdMEcj1sbqD/hQAWHksePoL1gzGPSb/RJg7uObOtiD63X7RSpn
+IRP2yrjqaKxPaPABqGWZKb/ZjnMgBqm7uPGcVaPkOVVf9bknD/G6PyXSFX8+0w7tKZDuayPrMUZ
Kjof7cql4uAKAuByhdlLtOuZONCsOFz2VqVocUj/aO7Dfu6+jzub21mj1pmnz5jeNAzqsl4oRgOr
fmdP0MnnzFTJ/NCVtad43ojfS6XHIGTcnraXYhiyCZNWyovG1jJ11wCT+a+1Hqp5J5HOlzcUnkY0
+Y2H2HXJkHOglJbps1169k3FptP7G8PE98OmpdHbvi5lv2ubteTAN7CgrTtc7/NbTBkYv9xdamNk
+Mlznvm2l4L9MV2ANJPB0MZeuk8MRIqRcs9CgBqkWrvrmKfgCu2+776ZVcLxTetevq08tqM86Ffj
K3y6yftauyKvMCQ5xRQBoyvOJNsjR10qxV1gB4ObbxTe+G+TLOzugTnTK3o37g92/+pHlUDcuCLe
lP5+bnyeNVkD60INxLq9IRQj6nEparM9EiGULNFU5l0o+Vpe10Zy5lvjKreeGvNvJiK5H1rq4WpM
2nAOVYbmiXlygWvchizsbWBmpBRSbf2EGcsMGZZZiIqWxBjtg8cddSZK048sDli8hoBFpujelOyC
cjj0rXFeTaycUwleZJeOPNiZoYJCBieb7RcwqY9056R9y6VHgZYCYg6XZlH8vISaEab38VzsURPi
cA76lKDxiflNOe6p3Womus3QXmwMq3RbuVu2ZLLPdt8xerQQU6X6znvyWbtMm6ZKwad0xJk84EeE
f+skoo7Ri1j+EMrUdX/FmlwrSi7S1qkDgC+HJvrej1LWgjxG224/U+m5zg0cS4I32E7Vb1LmrZvR
Io1Am6Hz52BxOeQdb4WPqKBrPMMwnM0zqNqlODP+VS6lqspuSohEbMfJwPZb864DfL9tEda4Q9Gj
x9hdBAiBJ6FtL0oFt/sG73cC4SNBTLLt7TTHSdB3gRlqb/XuarOphJ/aEnXFuKdY8YTXCrMqfitm
Nb9nuMwhqGK19eSURfz+4KDiQjZiqzo6K5rvwDDdGyVdv787NVDKjvluYJsYUt3s11QNX3juO1y0
If/VyxZ509zHI8fZgixauWk0lOWb1ZYPK4VP58DB3mTuchTWTGQYQcdhsxKL0LRz/cTVRBjXL99I
TfMjL16evEbjyCyZAcQKsi6Z8z8ZqCZ4SIavHLX1RTDRT5dU4HA2vo/NigN7sJ4gfLaf3cjDQrEd
HAJR7a2pZ/OSNxGo/Ok8U8VFenLjC+LUlwrxdZgJ/yiS2I4Q2KOerWsKq8beFOC4wWs9jmkTzXcj
WmLOUUo68UIv0BVIShIACEnR7nDfB++LV+PisswgXAXFA98fNF8JwbJy/S9rIlqWbYwEyB2kteMx
xoBt68162JpJ7X8lMKOuw9bq1CafgZGSWMabuBMYOmyQ3Kg8EWsycB66Zq2vWdZlX0FacD1stO0X
1dbtF6klmLMlea1ake28Rb0FtJhTHAZyMrxQFFzfjcoXWV392PMRa2Izx/zXxtj5GLiDSOgD/LBF
I7eiseZH8uz1CbFb+wh6INsPg9ymSTxvJJYSb5yeJNp9lctHsaoDLe8R32mzbQUq3t40Hqnuu3Bq
mmBTVd1THN89x4WHKCQY7hCdcZnCsgueAZbFTG+nHW51DIyLdzH9AL9Pat1GJEobMN5qVwggCPVq
0y+I4mPNe29Xz3P9YgKC3Sg127iKFnvPvNIMaWXP42wWkAdRAUC4X/XGHVwMKH3iMuFYMZdlgW1G
0DpsvsMkf2wDera0G/aJiZS7Kt1z0lqUJ/ZyxD6D7C8TR9TJX4Wo8LK0yYE+hpI8pmo5BVivR56c
zRvD3umHnTV0AZhSaLGyr4ZKi3PtFN8d34ZEU9rvM0iAcOilsQUawdxvMvu92yVbB5Ohalf7uCCJ
gAzP6WTGz501zVuzLaZDL/SKu8UZf6FN+rSKlJK6rpaorZhslo56K5iAH6de+ldkFXQRABEvZV0Y
94mpipw+OZaGM++EydjFltQ+sDDXT55MGZ0s6yEXH/alguy4K3svQjHcI4zO3K2bzt9iDqpxTqF6
GLj5rOQHotRvcY/PfbTYo0kxvWJzaOn2McuvizawtHv+TWRMzAex/PBBGF0cAoFDJxe/HMjaCc+u
+uZbK5N3P212fK3uNu7ZjOGJg1Tu5z+8ysRl2iAdTe2RFaNcsHj4AbJOX7ww9/osDVgc0zz7dEn5
EHnL+pCiAj2qxXs1hDdz4KODYIlI5W46/ntT2N6ehD+A9fLAzNgIiZT4jhcq3Wed8aKL3wDhLl0d
/PRHdm2uva5s/yiuq6TuvuREWm0sKzsElrG1umQ3mgNtO7C9yn20A7713vbLI6Jl+7rgq6xs/ZHn
L42b3wpUZ1uSuSK6iLNp5lfhYBBecuPRTpRxQPxIw+FUH9AIokUlLMox4w9Zra+yldXe8HLsKLP3
YWuYbZ53cMzxkDfNq26cg87HXVUO1s/YHL4lWTq8lqYbMd+iWC2Cn9LV87biIdQN7nsH8ZDI0GRn
Sm7ZNJ531NenpXRkyNMYXImQt0S55a3Kk4y1xrKeBiwkrEXmW5KyI4x11SJsnra9ZzF7sYYwcwoh
NmYu4HeIGW8OZOVWBzt3Yt/Xe3ZSbQZknDILHqtxnm62m91cWb76pK+mmDIiQ1XH1RvtkLCSQzzr
jyBXdK5VGmwbA9M1iAwGct1rM6SnoSuiuFA/IDqzPERwOvT1z15ae52Uw6ZEd83kqk5vd3Egks+3
xGv3TqLQQwxPpLsg8q5vXjYdVj+IMkgcTjZcoa65597sIRmwLKME0vUY5VYJ2C07iQrJQVOzyED2
E2G2tFmbNK/37AmnFvFTV4I+bBYDHKA4DWPxK9f2tWjaMw5ewDo+BJDcgONq1tz+Zcokw4d61+Tz
B1Rvygca823sNPK7QzrFRqf4HGO2M2jA8UnmdGxhW9nuffJo7zpjnuAJeNNzQArhUU8WXb41INxA
k8n6U3uyjlpbXFyyIa694ACzU3vFlyNB3CyhNUiZZtHULUO181DDrIymWqtpznbFLy4At+/AJwsE
fXB9tNL4Rmdp3Kay6CPJqisoeGPlxIROcdasWj6Xsngj97IJU1RHBwzFG6MWnOmEZ7g8RkFJX7pW
hCyHeY+dXRqhlRKk5tUxJrx0PDKJRTLZOTg3Pc94HMcSRkM9MaMsVIjQvMXq5PuXEoNdmBbTU4ZM
Gf07XzLAgcgsRlhOGCdOY18X+6mfz4PTXTMLiF6+nEHWggLoKJqy0hTIccCpFXCFzv0kqqfBmVBr
I28OufwkMxXxJU+sLW63A10KQ1bdYpNR+7QFeTWrDxvIyLaFwQ+YyScjyDeiTHbHwZsuxtBdkGI8
mKtzbIbyjSOJzfsckcH0qsoJrdLdyuQSi4HBIo79T5LY4eihkrZHgAW9/DUJJ3vIgzq/MGcNHgCi
sfLPWiffaIpDCIdSfLoOBV3WVr+LgHOTHVqFDSSjhPd6NMiUyTAe6LlRGAURp49/BcvhXir/v6Jx
/r/I8t+sO9n4f1ZZPvyas5/NXzWV//kH/iGqNHz33z2bGE3X9+17CNI9xPYfqkrDAhN9j7eBTEHo
3n8ibf9LVunY/w4CF0u3B/PGuzNy/4+sEjGmdODWUoiYFqsQcsz/H0C4f0Y3StNzbMdxTdN1LWFT
yaP5/Guec+doVA3o/x9SEA1ehOhrsW5QRQv7J/JlbHTUBp44D54tjV1cdvn69pdr9fgP+eZf8wCt
u2rz/6o6eQdSIDUlhk1wlODr+RtFOpuyMi0GpS9N37ZUILpzgxeRONbIhCpI1WleyDh+jDt2YMZ9
leAKtEjOwA2ccNqCqnD7KmZt+y/e159qU96X7/ChfFN6Jpzg//a+bFSwd3W7dUFvWPaR37h4kDrG
Z8i67hkAmzQH5XLtZ0f0uwLpSxr5DjpKrMU6o3JcioLfo0gND4NYP1rbf/H+0Nz+cd3Q1Upp0286
THlsbpY/v7nCKZF5O1JdMjdbx8gkx2A5O5B4Hxl4YZqfCwVLwkK82e+0Db8QGbxX++hW07HDWSu7
Z57cvj5jZajWXSl1kD3CRcrkP9TX/2Pio/VnhpW0TDtA/ctNG1jQ20iy/POdWkj3hQHii9Yeh88R
Z5GKjy15ETOF5IzVjUFa/Ytx4PgE5LVYonxqe3loxTxk539+1e4v9ZebDemyf996E/t3v/H4iz/f
Sp1R25SuNZ3t2ENE11oVdKFpQvO3WQvsmu+Z2w5QYP75q/6ZZcUFgDzFx77HzAOD9/8eEAnZ13Dx
NwznBlo8+8CVlQIisgIFH3BDyaEpu9y8H5LZvCdr7q7sgxugn//527jfEX9+eL4HiBsu4E1hBX/P
EnMWbHhpq6qzDSKKKmNUjbhrdYI6/VfRm3+7OfnEaGYCn2+bX44g9f7P61xBSkbEMbVnc85t49Q6
2h2P5EPM66ZVTdZc/vkn+5PlzUfiechvgHktX+z90fjny7Vx4vqJsOcTIqEFGNM/LqGVus658nqj
eu3YDpCKMTRS/Iv4w//20sy+Pd+GzeTavA1xvxI/fzxTLPf/+9+s/4XunCUUNNaTa1g5PhC3miK7
ULaL633lurItI3QKLhK6nH/+of9+jaUQSNH55IjsLdd27z+7v76yidyqQ5FwYmEAI6AlVrVngnN/
HJFZw530z1+OnKC/PRItzjB2IAH/xr1nUVv3a/GXV2SNSeqPoTQqpXtqUmL0y2+a80UfnCQQcsvv
uqnDPKjWsMMkss1LLc5VyXx9iyp0uTkeghZdiOC4qAVHVytcQowa/4xj3d6CyZroRmYXQdygTyV2
KJZ+7nRoTcN9hv0LF6+rrS2T+ess4/RFx96E4gX8MW06Y5U5K8TJBDc1GL90WfZh37Xj7wBc14ca
e71D9lAeU9SiV24H1K7K2EuzGB6sWcHXkia5bUQesXnzKwliwfbPXWENex8C7xdjlv4NT1TNUK0R
VH5wXMxUVZcOM1KUGSYjirzG6J0YNppsK3sl7LF7Tj3mRouG59aMMj+5dZPsIVu/TiTGPOnJnrcu
Y5RIWyNGu6B3Dwm26R9qHH572NGIRBAs9oMJfxIL/TWq3KHYB2iJQsJ4dLDnMjibOhXqOvhcCQAL
mNCUsg6Dk0NFlaZ6i+EDb5HtFT46nbr70RWjvY8XyZxExs2XpAXPzEChjjierQ9/skFcgKeFntYk
ywOq8cfecb0nia9oM7jM0fw6LZ51Y+IOzeVMdJxk8Rt4rEQLiB71kwMdFu9TbrE0TxazDwFfmeyD
gBB/l7GVUPKaAVNYrHKnWQ1kQaFd3Us8UfvRVS/g3Z1Tk7ozCwCkql7Txmzw+M/qEYQA4l6UvWcb
iP6FIc74BcRY+p7ruowjHg901MPistiJnZuRpPqtEhYjsvQuTh0L49y6wiCtzkfMRz9DXhANEk1i
y7rFKCuS3VgZCRjkesl/FrM821aPsJHW2kzyYOcZbS6rF/bq3FzXWcys7Jp4+SktJVHw9NamJGfw
aLCfOutAeN802vI7kq3KsWobNDtD5g2HxuzebJQ5nw64mqPye/goDkS21C31tfUQbinICaYHB3I0
24dxmdk1KSXr14UM0mgN+Ia0WL1dia46JBYaWODoFRsboEXYTQw7RIz0jiNAb9kU4tRGb8bu0brk
NiL4xWs+GencA5oSxNRLhcAw/bpYBXtqPx923l0VhtLPfCc/ec/k0AmHZFSIO9GNi2y84Q6Y9naz
zhBMivww011vgRQXoWXEC3edYGSnLYPGQ4PCnwYv2Nt2rg52pZpHYgV7eORxdcWvljxmcQLLNXHa
bdfO49lQrjEyHdDwhtepg4EyBBa/S2VrnWwlsJpu4y2l0iGmmfkX6DxEis2IRTdDmvhgpUNenP10
KstvKXxq4z3TC4CbAR2uLBH4e3n6oAJG7Z9WnFu/W745+20FHfQMY4w0OVa6w3D1c9t1vwYk3sVv
HQgwJpMZS4jspF3TLn77jSZHybCX3n1xqTM+Ox+IHOXg2K2PWvhsJ+3M702ov70FH/Q/C7PacMca
AIQ/aHGcU8G76hdax3ky73A1Wnhcq36vOxT4hmb7XeRYSqN+BNa8C/IGO9AE184PG3Zb4qgdKDus
7rPigZ2t8EI941Qg+sxcmbEiKytOsGoAB4dNMTfdZbagll9x+XGobPHgl5TNVsdz5Q0WN+6KKiZZ
b1Ob0H1Cp2RZtBU8R90QCskkLlLR0T+g2G/Z4pktJ6xtsOv6tS78Ph4qVYBm6SgcT2rp19c64BZL
sBl1lMeum3AqeSQOImtrLa4N4hhTh71RDqfVbhTDX3i6Jk9ctTq6b6oNEr2SrbFjDZ5+rqo2KU5j
6qr1EeaZ735haN6UW0jqE3Q37k4tkYr4WPv5YmPb5yctCIWs15LAG6YeCMvtPsOwagZaJWCCDT+b
MO+bfEMsWesM5iRZpi4S6mGynV0Nqf3ZoRnKswuO4kW4oVG2ADYeCNwsi+Qsx8oJmL9MmPlDyVMe
Xf/iTCC9+IZbSHW2CRA2MxsN1h0csGNua9/M50i3RaGIK03X3q4jqzC9z6DKfQau2Ks9CLqM/BcD
FFSvvT2cwxJlR4qrJBJaFCOyR2diD0nmQQN+xCqSUwChS7wRZTd1v6DQ8LUYvnn3sVHm5ZyWmD+o
Amg/c7/dJs2Q5Re7rovx+zBNdcbDrwH/ez+e4kb8EnDWlUMIQiwHJ8rpipLfVB+delqpTdcjD0nR
PycxD0yoG5TtB2KDk+xVDXbvXjV8J65UarVO/F53S80jC7tpFj+3hKwsoPvcthRoJmiqEIRhTWrz
3xllCzbltKx1a4SIodtmiJp+YUG3WeCP5l8MsLZfvSS3tkbGeqH0g1bvIXe1x6Qr4z4c21hcB0fO
3yXWjlcLDg+JboTJTRlqNh9S/htl+Vfm+9mRj1fvMNQiscCx4sLhL84uwbHlrh1NNJWqwg0SjPOP
Vg8IFzqR7WM/9x+MoYrDSaB3v29UjuD2jLtroN4TmsnZMosOw5IHnjebzSc4TnkU9IF3yzztgMIJ
XKz8qWQ71Fp3n6ArNzGpaijn9B3EIYPTAmd/q4IEp5w782Dxm7mIVm0O5bP08b37Bv6MjUErioEs
yMtT6vtkvjIFax48mZTFMWCtdLRXHR9wAloHx9LpNq+meAeF5o08scxD25YQLliD+TRJAznruVtO
IpctI74JScEgyrOuuavlwLUm5PeejFkr+cEYutw7OSlM5cwauK/G+jjUPqosaIoQhZvlyCStJ28y
/yVwZz0TY4h2xPKQ+qzxiMC5SZ+bnP9dz4TyVYLJQdAqfHXpzLp2kAEpD/9vF1AlOOwPR+TMIbHG
lg6lMerXdVJdtc0AVnDmaSddmAhm2tx2w2T9DmJiZ3JE1W9YMYRNPktThr1iwboJzDzbjVlPQAy9
VcdKPY1xDVg24SUeUCn/XaDhz68abxDSGB6+dJ2yZ+nN1jiN6rs+ZKMIHqUYwpeGipzyAKBAOaqX
jMP6hM7V/kAYEp8L8DdHey7vnrkg0XtH+RYOC2kjbhmShXwr1qnw9XQ3nuZkmL42Q9c8DrKjoOLT
+88D+xXOfNcrvtRV3szRkmj7a2Y7/mvm5ejnu755HrLYOab3xj4Sy9wfzf+g7jyaG9eyPP9VJmaP
F/BmMRsABJ1IymVKqQ1CmamE9x6ffn7I96ZKolRiZ0f0YqqrK2UoXuLac8/5G0TYqU/XwILnpAeI
EEWa6ol6WeorYC5guDs18X+23WRRfooq09G7EvZhJ0z8HQkeEHgkjgH8VlRZEP6N2w1vbAYk6cUI
MaRWxcR1NFoJmGIX7DIL64pSUTi3UOtCAAzQF7q1ald2V1NU1089IKk76gE+EpSgBB8U4JMcKGUa
exh0oyhrIhGEY7GYVUt5r4gPi5OXsIO02HxpufDfsKFTeZREvBLq0U83bTeUCESJ6YQeEFDUVRAv
qU9wFIDSJsBfQECm8RAoetBsYiscBvp3wp/AGhMNBTtcQ/cysIOVFM7jc9YbxmqsI+mu7xrL6ZUZ
y5JEQ8S0RhOt9gPEqfwsuscn6Rl1WHXDA2rUoLliPdC1leZOoKxduYggdon4y3oQ2qZ1EDb5vuLe
tFb0LgCkYoA0Hes07IGZaB0OAeLwRY9QUmY79gEYK3m7M+MquUrQBj+UiGAL4FR+DFWLsmBamSe5
D1voYVSiMHfUM1uBvLIGR70zLTMmx5SoIGAwNb6axZgp1oBfsNkthE2pZ/UJdK/wDLbDGp1UmOcf
LFY5c0VFz7+l0VQ+a2o+rDH0+SmjV0ttHwHjbiXMitoRrgxcriIr3qgR17GsRrLJhYT1UpmxvsOJ
B/dP9DBgQaQzUCpquHhqNwe5TWvS1eX3rk0G0xtNJCAErZfudG7Bbp9l4YY7ebnKJ+1FG9EmQoJn
H2AJ4VWDb92Ivizet9wBdiJRrCMDzUAqERO72aRQ4eszBjhwox8hwVCsj3t2HTRJ14WaoIeilgbO
wH25ztRGW8GsFN3UbCsHysaVhJ060U9TOdU4NE5byPxpoqe7Arj5aqpy6Zs6xKIH/FrcAkQF8ReB
S+5NBHV8lEAcE6ozajIaEdXMB/LMKIMnLiY/agXkN5a01qrvMbSJJbiEuQ4bbALjT8IU5ZfMCtpq
UT0efkyD+qVU62SXNCicgbYDhWfNt1C0jV/csYq7nnvkEccfzE4nFE5zICvCcOurBMiu2XTlSW7E
3DhMGasL5bbA3IfZKEaRbdSmhqq41mqKDTpCv45yTbhHIN4y12bvR/Emxk0Tl0+z9Z+IfSTXbK2Z
YgPicaIiyo9TXTXrIir11jaDhEsZkNivJsB8F8kv6Ly5r8F91AZyY1a6jQr5Wzf05e2A3hLCpIjB
5WU17CZgjuzZgKfwtGwdnzjhzhfN3sHOCwLXiIXnqCnmQ6XXgMuVVDhFsfyVkom8wcmBJKCYhrqb
W+mhE9nDzLo19lWo8iGA1v5gK6PeDKXyoejKHoQ1JoBbKklIwSELCnBF14VVavbjESThdMXapljU
qxbgulDfxT76GCY1p4RriDMKlQygpGWuc0JtxlxGxEaksGkzT/DPlqtkmxUAPicQ6nexVfZHNO7E
EknlSUYWxcie1EooH8uqqo6qiEuzVGbVBjsQ4ZnEKZv4nOYeM9pINubi00XKeoaGpvjSr3pQW2c2
cDBc0DwruKvqqrHqSLelBFkSthyj4ZbHzgjEIu+ZjGHmNAm6AhQ3r+UkBWu7aKaFCmWkUJjQeMmF
5GBFxGYiBLlNWfY/IzVBtaOvIOOh4I5zO0CN8gnpDiqxWsQFFR0Pqk3d2FUrouFnjbcF5TJFC1Bf
usYYt9j5y1kL67jZK2plIpEuq0dyfcoNEFG8UuHSyHDe/T1YZ5AroOAMh1tNCFs0lpR1i7bouNII
AO/C2MxPHT5fz0C7WIDRLP4KSWgQ2ftcV4cRzAuJOtx2RDwaCqg4soM3rXSVq/iq1liuwTCWcn0H
BA9K7GwN6wDuVy8isYX6u+ihp4ZeW9PCZrK5orcvsMG15TbZu1jVF+u0QLwVUIf+1CSi/DyTi2ls
AzVsl3ifDjMBi6C3gi72FL1AP3soA1ARSaZat+qMwYo0GGjUwrbcSEMF7alKmjXozXiLNGKFwdA4
TnbdSNMVij2SRBytaQ9oGrQ3Y2/0pEQ0jY9g7LnSal+Eehqf9abJPTLAGbwdpZ65RRnltww9y2sT
5AFiu8hIjcDMwVK7pBs7sKVJ+pTOFAu/QcmiCjtLoEGkHNQLGryF+sPKgvGFw7J3Igb2qumFGOa7
JaKuPkzqHfxDhHkNastXKTIB7JgAhxEWN4PBjYAQRntSRn5whRO67zYJmaPv4hCUAAnY7DqXa5f2
ALdi+LL4Rg+QsefQEnLLjiUdIB3VZr9rH0YdogiuIBH4MwVIXQtErkRae4zwt0AaoRkHsL2h9EAN
3LLFUn2oOWkPYo3HOLkSQo4SBWL1OmmlasQpQwbOW6BrrfDZdhQrucNAqS/1Iww77pJhj2bsmgxM
q4MNHC2OBoMwaQ9Dkt/KZVnmhyrBiw+8ic9PYFH4uUDcqCH+ZJf4t0EYrQvROs6dEc1uXiGqfR9Y
rXpIWyHXD+WA/u9TlytycpiHYfJXPrqNhmtEYotraWoKrMC5MvmrqUpJIlKSTawrPL817XaSlZHK
FLb3MWPCB+OOEJVKqK4xP+f6zMbtjz+E0AKWavu+Vvlf6gTREk+iENB4eI+b2UtkNe0MJUtMSeqV
6O+iC6iXU72eu6wOocQEc7wP1LmHnCS0MrRHJQQ9T25ADvlHlaqJK5QYmBWb4ZiJRrA1pwhzEwQP
jCNmTnwQjOv96GnGBZuUpj9zeeywRVvwqnJjmLs2FuTxJCsNF3+wWYq8r0qgCeytKSZuMuJLGOC4
JYhwrr+Wr2TXwyyUolcYakMWJCGW3lZdOmV7UwhIfWN4Z6ibjp2G2gZovfFBC+LcVB1gFQ0YGFw5
1LUptXK7JjQlWRAAfJC2U2RyYaAq1MJ1UbUpQzETWXVXRZAmOQz5WMS/hKguuQThM446J/RtyZs7
UUdrlhxzO/2aJbOGmWgEs6n/MjQlLvDCxvdPP0pSuJTM8NxrPAXIUOP5Vq/3t7jiyNxL8cMjla77
ahNdpSHEpz0ix7SdG4S2j2zGsXxNLBQjwltL1Y1cpNIz6CtdQ7mX21rNHV5BR4pa/AzmA01Z+mmJ
ZUR9WlVRi5iAhTAM4AjFEvRfKEpJ/f2AyyVDl/amyD8GxEkmizapIL9aTSoInjLD5zZS+uBnQp8Q
8x5FXTTFYPOZIOHnId7JTQjzrUYTDAPDup2Vmy6YC5BUwCVzjzB5ilfqKOPwJyArmF/HcbyUDJoi
IbE4yzFebmkUSI9+bLQTpPIAWTjiOKpk6BCjg8gROFiIwSmGsFoKX+ohB+WC7ARSnfINaBEBW9Co
pkDqo7NGmsu0PGzdMpCPIO74TJNh7aW6G/ESTPslc4ZianLQTVnKV35LROBFij5kFMfi3HeHBkyb
M1QlsRUb31jt8l7lr1SjN3ASyKi57ZrBnM0dcJY83BLx9P28+rsqqv4e1loZa+kOLVo0zIHD6NUW
hRARSkUi9POV0KQ60JGsbHtv6jJTXllzP+THoangAMWYd4PaIdo7drVabNGUMOpbNZaAG1mNJAju
hLPSmkR2XO64asrTnsJYZ2ALhTbAJpUR3boNF3Fhl41Qg98miH18rGZds0grSE1+GNXccrUGN3kP
nDf0hTS3dOuKixF+7qaYYDdZkj+Od1orQ7v0Vat+6K0MyT7R0Jm1pGlaCyTzXDQ/VDTvUldS++r7
1Gn9dZAxRJtJluoGaqSiJgSlBcPdBTUYQUXR5AcUg1hvRVlymZLnoPypMNTP5IgSBa3sscA6aYQ/
jIoHWgkLOA0HimWFsUWbXOqhsSxTAz7u9P3vxdnWmKHxwWur2ojtjKiJXcvNMG9yvGAnN9RlEoNQ
SedmJ8eotHkpgaLutTWZRIpCZS5DYGvivdQHuOYAbUXVNBSDcdrpk1wHJ3RGQFLB+sQhmlC0a8ml
4qHBvbKNJLOX3HwAFBrrhRGtYiau4RmtlXRoYwvxvp+sKtgaolT+MhoRMy1QVtJM5ln2dUTiUYrL
15UgKwbaq3mWPap1x5qP5IoqXlLDp4CnW6SU5lCv5eGuZblnCEq41clanrNgPci1HLgIXLQmFrCA
gBHPbY1i2nFjpzxsy+y48a+Y3E4CNT7Rk4PWm3ExuSjhjPjAyhmZdUEr9dwrY2v6ipz9dCUjHjVU
FCJq9k8LqqZ+xKSWuDuuhypwEstA2VabY7HyEJUXJlg8AJX9r5ERatXaAlMNwL/A6yBkn0bc6pSq
5MROFpoHhWfGFjNChiehrMe0p54VaiM6R07aJALPgNEU5MIkKgC1NpkpGO4A/nYzy1akbST0zeMt
1w3ri6ouQjys4HJyA1NsWa8xBFw3m5vqO9Y8XLvbBhiWJ5ESe6wR1x1QiolT2fn7jPi7VDpmYRqv
ANVKd1qkF8GBTtKKmwJtWlIWFFPbr+UUtvrx7x3TQKlV+tLXInz/URIjVF+5WeCnISDxGa5RlWDg
LMOk8KuGqrTswCABN/I8zuhtMJTbskd1A9cKpW1+6rXst6gWGEtpXk9rfT0Rh31J1NpUXTFPm2+l
ZIgQ8idzzjvHKMoBCHo4djqRMoMsErMFVSwgUtQyLaTJJyYWwACX14O6aO2nUzsKa8xnR+skkPkE
+F4EnfmUaqaWHtQx0X+QZqimq0ZoVdWNORb7eyIirb8NiHzna1/ulf7eCLqK5TsW/VZdgIQAegNx
vq1x/unvdaBFHWkQZlK09aGnqz/iXJ9EyYtEDsm9Ms9T9cJ5ArnOpcsyTCXIX8/CEcFAqVwPcYpy
mKZiLM3FEnEYzXK5QvtIM4Ww9vUfflZDGzURly6uzFrDeW/ZpuDuCrjQzCHiXQsM2pUsCgrDPq8g
aPS2ZhaLDnqmZP1K7znpn2rUGmDmDIgGA06p8BB/HCMLHApYSyL5nnxpmPd3UMH68obLxBStqcdq
5hW6oQOCD7GcQSz3s/hbUsMrZ4p2Zr3ksEeqHJscZ0XpSP4pq1bc9FplF1A0Jdlex5Q9/omRNBG1
es+cAuTjGlxQOLpAZcBlgvCYobkkJv1PCXFDUuu6FAoo1RBUlk81bHOVXMDQp4cgFkp8REqco90o
6Jhn6NsyaGKMaduW1EVZbgQB4XpYImPS3c0iMc1GxEa13fSzIXyl0NRshkGEVau2MWA/cH39hKIT
juIj0B0heDEMap/P3FmF/DEwZPG7Ichx9UPEr4974DCGOrpCQxWOxADULMNFIRIo9XeUNIbwcbAg
rz9rk8/c8ElvWr8osODGAj3K77c1GheuMgsJCthDSClij7iykhwa4IaLMYbeoE5BPqtc5Il5OkyB
hRYAJhmUow8Wo/RmlOGTB6Q8fTb6JMXeG0uJEBlVTzFVWaV8SND1EwwrhnOo2BSm7mDJSkkRCC83
qkZaNILn7FqpgDxRn5ytfj3xkeH5dEoSzzdYSHCsFhGc/e9Z3tUL0DEYkGWZqUJ1+7qUy2JTg7GT
liJLNF/NdSvLR+TmEPEWjLSfJvyvuJ5BAYWwMj0WGiwasiO5hv5JhRvkbS9xOG6yWmJvrrihJ+Au
B33e9X2agwcqxRZ1E7ii+BovkruFdY0pgmocF2NkmVILEQsg9qwEt0korwjTnjtDhwqSRE7kwdCE
yFqRBs66ZpXGhdgAax60mlxhGmR+5YLMJQ1A5rTQA/iWYCqE8qRgGCdZBwFz8xBmQkqg261mmoWe
+Tm24wwFuFzfF4lGQ9WQcbRAtLwFdmjE1LXe1yMepUhO3LXqZDUPeayWyfMIrWdcg1ElrJ9TRujR
Si2On98f4H8APLp+KY7P2UvzW/3zR8GtJwrC9jcC8t/f3RcZ/z1/yfJp/vWa5l/6oe5z+/zmm1Xe
ws6/6V7q6fal6dK/3z14KZZX/ld/+b9efr/L/VS+/J///aPo0Grh3ZBEzt8gRVWG4j9DS6+i79Pz
u9f/I9ep/YWoIHVOYhLTMvjy/wFLrb/4IWQzSwSnAyZKo41/5DoV5S/AqaZIBgAAoySDKWqKrg2B
Kll/qcgomOBQtb9/+yew0rc4O0NWFqVQXVUUEKXchM7xX82kZA3awQk1TYgBSCONHX7PQnRtSEEN
FkEfL4AM34KhDNBPkixqIM54BEVTF4XS19Akrcm1ROcghw6Rxm4N4NBtZOE7nvO+92oErt8DVmXt
LY7OAL8iqpYmkcrn4SxVPEObiaqZxibREtcwlH4lLNJ1PxTvyBYLypQ5StVD2AL5Q1IIF7hRhHHj
mkg/16nkZbU+9ynY87BNIsmBYBVsuiiarTVQcZlrSKVDEUl1pTwagi87vjDgJNQUWnLXtSYY3NQc
cSgSsAxRrgjf0mobphY0/VCCagYzApvpH6MESdfTisEI1qhc64yDLIJT2mD9QMUjjynbu1mSEOqk
qjmBuMjMTD3i05w11wXC2/C1EaxjD4RW+6ND2mdfR3NpPAPgK1RcqgPjOkBEGs84I/qREjNiu6jh
A2drcsM1wvUNapI6GIagadmlrSQtTmks+gdQIwmFpMiAlIQqeEsPujqXMQWDA2kqzCuIObXi4Pua
DlBEBR19JHAIEKuWSf0jCLhBfOOUbtHqHwTMpvbj1OEDOIq6ImPR6JMlBwBSjeVka/BckXVRCUxw
Pw1kHfseV4x9dVaQkuKMHknPZajxAMsx0S93OZKK4bEKibQPWoCozL05FBOl4rzQlqgkrsRe/GoM
Y9JMQFKUEWdPg7qcZa3AlwwzvEhRQ3/L1kchr1tSh1TrFa8pqgHDJvL79awi1SIsNc+2rfSsuYmE
rDJSt9QIRCCQDpTXRRu6/YRhdRFqxnxttBX5PjeCZ2BkJ1JWnXjrN3mVPQBJimdqBiUODS4yTUPz
nOZCAbTUwhdvuuEBIPPCw2s6aAWkNYHDOVoZFpjNVGKoWZi5QxCobg2la7LrLBJUCDKaAIhQivrM
HdW5fqgCTOfXFfX9zCuxIxdcxhHNOyXqLM2OAVYshoYQM9wZAjLuGIRipjMiDo1zlJHVP7gWNzPI
wC7u17MI3ONrh+tDDdyjlsW+J2vadsEJyDLo6h6wEgc2fc1tEyY5UlyG2SVuV1gGROB8AKGlCoHJ
YkF0bqMMzUxtC+23wIYQopxgJTaMphLTYTny8crPQdIGJGIaVG+OEieycpX2Y5Xuo6knkU42EKd5
R1QBat5hpIkcnl+ht3qk0kKlUWZVyEddSMQFnBEOOuxHU1vYoBijiBtkUHrs2QNDL19EroQJyv14
Te8b3QgGp+HK/R34DrijRIvGbdSWqrgrBUTxSyyFZDGYd8AT07ZbiJxQIvEZsRAX8nzgi3rmIS+n
6U6b9Fm/pnpiBG7rhyUCFY04kZvqSmQnqIcDqwKHBEVJL2F+4FY+oUsgh9SFgDcu5o9a1SQedHgR
eclYy9E1M3VS52BpwIVFA8LppBAT6zqxSouceJcN94kUyMHBZyGba62SO+kOi5GlPAXuTY2/FoU/
6hulHcsxdBQ116r425gLAjSe0pJ6dPHN3MeOfJyFaDM1sSa4nSqji4lop4iBVUwy9woKphiiCWpi
1Y2UQfgzB+iKLO2skVxEXJc8smyFwXEC6EEqGZmzuwiX3tCDmAo9u8JCYp+gE4Az4jxoXMgysh2u
zDGAUiA+7uMds3JAgjPUQvXLQDIT80UJFmKEvtIIjCRHeMEss2Rdl5YazxjeAJi79UNpNt0cTdSp
eOLyMcnyN4kkNdkWe4hZzWhiZNhYYlOrSqJc6KuinU20kYMKHUyq7Dgm+AXGT5Ic9jKU2c5AZuDn
KIdNVn35n4qZTuVLftfWLy/t4bn8/yAqUjhR/3NQZNfPc5S+joqW1/9Dt5HNv0wVLompy6JOuVD/
N93GUP4iNkBuUrO4ABuk0P4VFml/EfZqBtGPoViwanSQzf/ERQjR/2VowJ659ukWHFjrj/g2b+MU
Dei9grCFIanESBKC5mca5ooQ5LEc1FyEkUkC5MgZWK+7LkdHK5g14JeveuaDYOV9c6oK5YGmZEWV
JPkMsV0Kht8lrcrU58zSfo4phyH2jT57/V1AHnFGK/5fI/FBe29Do+XxVE0ED88TaiZZ6bP2xChn
/08rqJ6CmN+2hqLfQxWO1xdaEc/aId6ToS4R5xH1QV06pzLwIwnrb+lmvz15p43rebbt7Q+e57re
weH7g8v/uq5jb/jKPey9rb3lNYcD3+5cl99t3B2/W+34kld72+3J3fDbA3+85aWOs+XdvLXNW/L2
y0u8gr/f3nun7ZZ3s3k7e7X82tt6zhMv4SPYzvITvuablW07G2dDu7yWd7xen3j7vevyVk/8ZLuy
Vyve8dE92Nvtvb1dOfzNarVyVo7jLC9b8fe83/JmzhVfHHgSPtHt0vx64+y+rnbLS1e7rb1yjo7L
1zz1Zl3w8A6fzlttrhzH2x685YPy2db85a3zzLtueOnueLfZ3C3dREctf+0eDpm9NHvn8OPPh0y+
MGLWGVsBQ+NGFWPp5uCdnrbePQ+1cp6dzc65u9CS9PbuoZ3PjfMl1pIvklvmhufePH4/BfbJXn07
OqJ9oR3ljNb0rp2zawDVgTI0lnYYosft7S3j7NDfDMlmf3D3jnOBu3TOlHvX4ELPeEW/8KW24ipB
F7pP98wWxunzMWKf4x1eMYTetbAM4qsWGhmveSxKbg43e2+/TGjv8Pv/+Pf05LE2TszVw9PBezqc
KpuFc3h6YiztqzUTa3u73q7X69V6fWUfmWE7Z79hOn+7uvo9Ha9s57hhvFl5LAvXudk7Nutztbtx
9ntm325zgZlzcSKc3Qnxwev9mP5yH9171g09dmlWa2f767sOWzr0VYfN7OS5RhN77+kUrFiWLPfT
suDptlv+s7XXfLWs6sDmCXe/Njj12r/czWbza7Bv7i5NEW3ZYD8bwbMNOEO2GHsDJuVpe3/ynF+b
bWR7a2/p9IPHHufeHZZtkoFhIFY2e6CzfOuevHv3fnt7cB8L9ra1/bj/7vEGPMppba/vr3u6z2UX
ud2umXerHfO8tFfH59je3THUrivb7g0T4smyv6yO7CSea2/c1Q370O6wbDCfT1VtmeufPeeS0XrV
8UkhjCBLGNvD5mA/suf2Np/729qzb//emXk8NtG94+49PsSKfffzT6AsxN1PP8Ly+1cfYTamYQIT
ceM9sr0f6IXDsq8d7tyT6+y3W3brzROrhc2aHZ9TYr1aVWyvnkefc/RsllPAfWRwvCd3ezqxYTNv
TreBbT8wizzGhFNitWMVPrJr7+zfe9l2vT1tb1+2gf1yu7zp9/vTU2Tfz/b3wN6y2bEPnW759uWF
2ciev3GOd+yx/HuzuVvdbX45bPmbO/ueU2S07cBes1Qfro7Hh+Nus/qy3W1+3t1wUjg3HAfOanXn
2s9XHESbm717xxK1V7vdFXv2bkPXu/Tq727myX/R3RyutMjZsjlwLh/2zmZ1ZKn/fuHXO368bAp3
7v7m8ZGJ6Py8MCKf717Qo98OiBlATjM4Yjgl9/w/c3d9cDnyWPq24+7+PuScC/NAsj6fB7J4FtIl
AEv7gmZpk+44nFj/LLWl1eX0rmxWkf19OevZLlkXW5sXsjt4t8upzEAz8Hx1yx9s7SMBgcdXy99u
t+sj/27u6DR359z8DmzoVm85NVlRR1bu9ne4sNntWJDLVPeWOXjylu00tDdMIbqf3dpz2Y/3yzC6
m8cDkY67Obn8zecDsJwO/16TSBETz5qyZOiQEQ2cgJbfv1oQ/QwQEAUr8NSygIoJnG4HdEC7+ryV
t6P8TysK4Z9K2CfL8tnKL/ym9CFaN9hcxBZyUgiwk+1Kn4JxhoiXWMLfqen/SF9+/1SaSPAvmuJi
gcQF4e1TpdJsaNZo1mg3WCoi58PoIdsp2Z8/1UetoIRmGMv9G0jV2VNJnRnFNSYYdqyG8oOIoMO2
LcfZ/byV931HEZkiCplLi/D8PGyuq1QMAULiiJaooYFi/lh0dlJrpAsKayqAZ1e4aHze5tsjchkv
CNAw1aGAc4+Sz7OlVq4A7uknFP+qXIaeCZK6b5L4IHamfuHxPmiKmx/3HEuDu6+fTw25zMQC5x2a
omJod/oICrIztUWrJ919/lQf9CQcWBX5BboR8YKzzX8pz5tCDgyFsna87aJY3+hc364woLROAz4f
F4KZD+bH6/aMs70N5vIMQpL2YMAuolqSXwqAG/ToQjsfdaGGSAUcXx5Pt87mIflHNLsLIExWWqG8
6msiSNtEFqYnJeirC4191Ilo4CFvwb3c1Mzl9682DAu1f7OJ4QwGk0yWr6/lY6jrvoNkBmnhEXTY
54P24cMh66AjmoFYln62lNGbwcEZKAe6RYCJNCuWoZbISAlHoKL/vCldVBUYPSRRUQB5+2iSoCHE
P4oQmWoxdVs5RSkinmX0i4L6wgJ7G/L9XmBIC/y7qbN7CDXkEhQqT6Wh9R1iJ4yQ+1R9XajjVwt/
+Gttdo+fP91Hs/F1k+86Ep26IZHoyBChRbX2NQ+uTXBhOX/YCjUuSFGqshR33vZhY6G8Ni88xzKy
umswoViMmrly+m88C5OdxYwECVjYt634GrwzrEMqu2hQfARSoXsoWOoXUhYfTXXdVFSSUpK1lObe
tlJbBnyZCv6VUFsKYnNWmuxSPfN/ZWUT3lvsV+2FxfXRZKfr2A7BdemqetZiDLoEdDkV5pZ82Trt
u2+gIr5DazdWf96BhkgZbDm5kDRdPsirVYyDVwhEkC0j9EmmDxmmkmoqtRcW1Nntd5nmJHUs1VyE
NJaD5GzHDeFtdohrQltUwMs3uTI42hziclmWcOqHArC7rq19P0nWkAwRJyPH26GQrYYXdpH305Kq
qwrVV9ak3+HI2+e1Irx9euocOFq2qX6TI2DdICtA7ezCCErLMnobUNEShSsRrhcyeeehx9jgsweD
DoRkFCboYsu9V1Wlcl/09SHQhXFXNyXGZEkh2QrtOyPaLg5j0Eqtte0moboQCr3faSDFS6xIKssq
UnBny36YiI8E6ifUTcxBsdFGzsCzwdZRQIQhA2uD+tRvG5STxwuj/77PaVk2Od3RCHofHi2o6qyT
OClGBZkt2GOLeXyXXxjZD5/vVStnU2yC8DMHFZs21zpkWgKQaQPGRLCLIM1Y3zBWrv54i+O5GGA6
DlSWeC5cYsILU4goK1uZzNoRFmWHXm0vwTvebz60oivEsIDmyYqfnbM5SMCkoZCIdral3xYmHkBK
0sRrsUvj721Uz97nO8JH/ciURVaKtsR3O4KfFCTwNU4kPR7UEkyOiWSDL4LyMTMIY0AwW3cMiAIv
zJJL7Z49JwS8saqQjbDTLK/3uC0V2zLs5kOM+MqeQFB1xAR+6+cP+1HnLtEmjCkC+HfIg7E0swpz
ZDoXaONjK0CuWclWH6+H3BJLO8yF9uHzFt/v7KAPJElRuAJxLJ7Hgh1EvVxD9MXuKQRj+13VrgLd
AP2g8c/DTkJpIhhdQaJfBxnydq+DZzIng66WyJF26QofvM4b4Yb9cTBtaapEQPIbeELR5m0rOWSC
QpWxnoIPg/VAgmZkEhs3yJvCO0Z39PPu+2AvedPaMotenVdDABJg1Nmt4Ln6kqMARtAdH0XA6cLM
WOKTt9u3hXwb5Ahmx6KXcxa/sI6RNgtnyr292EDbFjC6yjNxV2QaDpmGjuz6IAiIL5BGGv58KSwe
AjJVLZ0LuXL2kEYymnPScvrPyDTfpZUmn6hXdsAWtGpbAEKBHgEl+sITfzAzf8vSoUmEtLX+W0Do
VddyJ9FbBbIUQsB+B10Y+kmJrwkqq73w53u19fuuLBHIWxyPb0fRLJupUYOSgCos+r3eVd0WUTht
F+FivGl9Y+HwV013oVs/GFJSHOQdCESgcP+ucrx6wDqs5LltaVXpdDmw0ygy0W4tGiTelA5JmCK2
c9NqnCrqowtNv5u2y6ELpEpGqI8j43fm91XTmj/AtqzYUYJ4QXmKueKRi+kPny+OdyNIK2Qf4KKg
qk+kehY11j7ENBxTSnuOUEu3my6eMXTH0FspjfyCatdHT8TuQvhpGuRyfuvGvXoibHrVSCtb1KWt
fCztqhPmp15Adf/CVPnwmcCiMWRkBuBVvJ0qERAUc8CTmVmJuBwAJewL0y7bojjTXNhbPmoK7oAK
oXo5aI2zptrBRwY2y2iqwgmGtAfmafP0LSzE6UJw+FHnEQuxBCRNtCTjbHNBuCiMRthudq2K0aoW
iHXDIaxWn0+HD1pZjhmORjoPNcqza2wTGKFVRdGCWFmIujqy5lWRmRcG6KNWmNrMAdowASW9HSBW
kYTShV/YA063DqV6gHudlf/xnRyzEjKUoF05YkALKm+bMWT82YQgKW216nyvTSClJkofO6RDLtRh
PnygVy0tv381s/MCO995Allm6f1X08iVVS775YW5tpyKb44XHofU5LL3keumvP+2Eakdq6yQBMDW
eiFeVdg43mXYLG+tQFMRJkH/ev35ZJDkj1pEMgootCrR6tnsnitE94eKFtXAogNRQndHBGUcaHNy
aodosm0g3gYrrGosTFIq+ZcwCbtGy0svVIbk9vOP81EnM5C6BroB9Kdy9vxBnmadCdrGNqwe6kGJ
2xTpgZc/bwSanayiw7poGp7NGb0akDfB0g3VsBqc94SmTus2IgjoC2vgo9GEtEgeR7bYO6xlZ3k1
ZXwsk0VsH/BjiDFYieER2uIgLGzhTd4K04XWPuo7E5SEBeZbN1jib1vrxkYfs76AMdhqSJj0eN+U
7KDun3eeSbIDUDlnln6e1DZSsJxTwG4YN1l9VXQh3miaEl2IHj94FrqNCxS7IQN13nMJfqWJFYVL
jGqER4SoIZVGOGz+8bPQCnlKTiwuUucytdjQCa2wzP0kUrIDwiOyW/q5eWG/fZ/lAGIkgg3SDOoo
3NqWh301DTLkADUxMwo77vzoSphMmMHVolmhWbYu9keAprclxrerKjT8PbnuHQyM8sLZsoz+2c7C
+paAN2tkWqDOv/0Qc4UOWBukBAF6L0urdkTk5Bq5O7G/0roB+9YRqZZoiwIh7I7Pu/mDZcBNAByW
DFF2AaO/bVoA9Cp2GfZ8UxYvageQZd2hjK4UHFCcrvH5388b/Gj2LOgohhTZLun8xO5kY8zQP2RP
g6BiD41SewYe8BdWwvKx3/aoxJCSHWMGabp1fhUg3xwgT8Gw6iE4V9jkxXbKZ2Or+lZ4YQq970Ga
MhVCRO4eMnKFb3uQvVIXa40eLMCdwk4tEJVBOCCUvliNov0MB5ShLjzdsu+fPx0rb8kysn2pIOTe
TNoQXv4YVFh2I2cjuKpVaV+rbpi/Vx3YZiQcUEoCf74vQ6WAYiM3T58P4fvpChaf2wu3HKJIdrW3
zWd5JQb9gAmDmNaBm+rGz7Q2UAQjOQWXHJsg9PE+b/H9pFla5MJKJY0Mq7L8/tUqbQbU4WSpKpDg
kLmwVl23YankF0by3WVjoXaQu2UhyMvZcxbiyXELAg5lelT/BbywzDyKHqt5ylS3Ln31ukp6ROwT
E7tp20AP4dIZ8cGc1TDg5vqKRBw769mo1gD+E7xnCxSX/MrTggRxF7yxw/tFEym+0KMfbHyUSbgm
GwiRL7vf2cMqspCoQ4sJwqQ31+yLyb3kW4nbq7AmXLX5v6Sdx3LcSrBtv6gi4M0UQHfTSvQiNamg
HLwv2K9/C+fdgdhksEP3ngiNJJ4igDJZmTv3Suz73Cy5Js9y6tXekFK6gej79jHprKo5cdf64M1T
i0WfSVOBvglG335fA3OJbm0BAOctvWnkztWPySGWr7TZp4VT0h0H/6yNk38+yngJlNDJmqHVfGeb
rJV+YdPoXge0/Bc1jXPSXMFh62l/4nV/9G25dKE/NblK6tb2939N4LKqMonqtIasNMhH7E5Nd0cz
obxUqTW4h89Xy0eD4VZOeYAED3+O3qayDIPWybzGi8VBAg8t6stUuSIanXp6+HyoDzY/ZxtCo5jo
Uugz3z6XLvGIcCuey82A4WRKXx495Y4HXL2Kswz13LfPx/vg0cjPozimPZeWp2PJSWEJfFKWmn29
dr1IJBQvuy6mms7P/Psno1uSuuX2aGSKj/ac1CkbummyOvAXq8MMYx6wjrAxLz3XjYo84OcP9sGe
6hFTWdsuh9Pzf6WJvyZINldOgWc1OMqyzEJZJz3OaxhpEex7vfFLLd2oHVrOmhM3p4/GJdXIkFgw
ISQ5miuDmvSC5nvGnSqyN/OQWl+MhSIj1mPJ41RbdByPiTgR3H3wGREnEAK4G3LB1o6WA3Y9Vgkw
ha1OkSGQFau8yds6pO/WObG1fDBDPfY5zJTJF+PEdTRDV3Ma3HEq60Bi8xMWw2rQYj56ZwOGHfjP
xuJEkuWjR+NKvZVOyBVzWXy7Ilp6wNrZw+2v7i3nHFMqIypju75bvbQ4MUO3GXgUBmDiTM8f75AH
O04WWE5rYHhIl74Wp8UXC1ZElFl2sv98Zn44CueubdhUAkEKvH0gHBDz0rHZTdqsaHctTmOXiUim
f86D6RQcyUZ4JHBtw92uwn/Nf5yLSJIuDaPQtY0tneYUy5mVUVOL4KZq7Ykt8qNZQXZqu8cQVFje
8UNpq9MNKfuWUOp+VOttSdNY4BBPBW6btSc+1Eejkd/b5FOkiLnXvX24BrdOGgxZ3N3SAl1PO5rU
8tg91+a5uaSnejjxdB98MnZkstA+XamUTY/uE7lrNNNMQ0CAe1xDTTbRjDGKa7xSTzzYB5OdIbak
GPlZS/O3X+SvrzY3FhbQKet4HkcXEA66gcjNa49+y1R2959PxA/eIi+RsiRVdt+nNP12MDnrMza3
dJg7fgJhiV+n/Vl1Fk3mUpDEJetvJf++O3JikyklJqEyfHxsr7VXzgnWPbiJpjLMRRxZBlYrNPiJ
nSU7gKKzPkWfP+ZH75SgmqZg6DXkmbbX8Nc7xVIbEpfAtNftiwvsxPMd9JUYC1H8yf5vI21nw18j
OQ2SMBRBVdAMKsXYAh+GAtvIHMeyNIflfuLBPjhqsKXnLr/FJpwpRw9WKny7E8hfgZpXdVgXW9ys
DpSk1u7bnZj95WKzrf72+TN+OKizbSssB25LR4N2pQ9GyjOxRZp4iSkykMdycR4TB5qx5rTmfuoT
68SYH1zP2PiJqtGmIlmwtt/pr/faexgDZSaOVtyUsM7D38lvYKUuMsl+4v9VfrdLrYtsoXXnxjSX
J9bk+1iaWYOcjNvo1nN1vPg1q3Zns8CyYHBn/XYwqiUAbBy/CtkO1/Cy5K6XbX8tmv7Eybetv7fH
0TZdWSnE0SQUjo+jSll+qshPBtJANEQ5A2I1nl23n3/Q97sAt84NOoKkjDza8fk6uhXt2wYWugTU
yfd4TUbopnVfYwQu5/q7Guz49fMR37/Q7Z5LSg1zJ4OS7NG+kyg6iDV6aINSpbRct7h+4lu95jHm
G+A9bRNnLxc7mBE+qsxOKRY+Gv2/KF63MVkjzn47mUZRa6luEYZqTZPA8BAsTEgTdTJhZ1ZgJJlW
cp2iZtaa/Ixksf7786d/vx2ZnCH06FGSMOEXHy0gh2oEYTKbhEEn+Tl/XvPGgkeA18f+n0ciRUpm
iDLOfwn2t0/K3cHw14JTssKxu4qq1cO/xscjRu2dEXf9E9vR+1VKFy/XCOJCvilphbfD9ZnIsxlu
YeAYRfuLAyTKpyzHJ16SgVNVfYixXHlpJrc5ZItpPX3+sO8XC6OTSvcIvl3AZEfxjhocJx+wp8SN
vcN5q3G0wIbs/s9LchsFEhqBL6fzMbKGFYJLtD8RIcIyvsC6+8vozeL8f/EoHoRaxNpcII41NT06
P4EijRc5rc0NgnS5UIDWxlM6sA9WPsltiEMG9HiC66MoitqpXU4VANJYs+zIb2lz9PUyPkfrN2Nr
rcQ/h6Ro4DDtoEZGF+k7NVgfG0vdbp8IKzhzh0Vg8cUm77XDAtS6+fwVfjQXUV1q/z9hiSb97Vws
sxRj/pQ+c9ed8BrPgDWSTIApskz4ZfWddtFSa7+FWtW80APXnFgKH+wxhHG8UrJOiOGPdcF2kY/I
Pgi+5QxOJ2jJKN5gugFoWZvd7sEwsAgIbAySHyzcFbsTD//+iCbCon2VYs9m8HGsloIS3OAJUlBX
W2vthY+BR29lsBjDIYmLHpljnt/FGxDo3zccBkZbsDmzmFSR3751laY9XgZcAhYdsCWebfb56K3J
s+4O+YnY9Wi5s/J81Dw6HiRYwfCdj4aSY1KVPmTtSAMMHOle0R/0esxOPNBxUu9/hvHYz0CgsWkf
zSMcckoN/740yqhRKL8YojFexa7WMhG2GEt9oZ5YXeSmuJEz0NmWauctlrL/OJ3f/RpHm5vVaJMi
uE0jjOo3M2oM1QkMp0PtYlOb++uudoCVs5pJvCFk3H2+mI5OrP9GR9yHWkUnk0oG5+1n7cCdpZk7
YOYdx8OF3WL/qcUYPdTpeKrM8NFn/XuobV3/Fek5q+kC8R7TaPD9dKfMwouMua9PfNajje+/B/K3
xLBHNMfFZ/v7v0YRI775SYoXvUw7d8KRtbdk2C9N3p2bS+Zr926Dafe/HR3boKjoqfLRX7714h+9
RXOx2s6u/TjCLCK+xkRPYRluncp5f/BoEDE5PJDO8N9xqDzQKAJUghDOx0+1vBx0nE2AaW2e17Tq
9/T/uA07/ucT5GjD+e/RKF1uKi3G5jLy9n3W0pVJuoA8xtYd5HmVNUO6hu7aTxCq8tmd8U30EqBL
mP5Rbf988HdThno+cx9dBEJ79tqju3k3KtcSEjyv3ar4TOvkEjqIXk+McrSjY06FYNggjOIDwiw9
lvoMRUrzSm3oYZxCtwgXE0OgrJ39ncArZ9cvnNZlBZ/FxID0xHb+bvkxtEfxGS0clD5U/m/fLuwk
TebAukNdqxP9xrCbsX1KlTIEVJrY7dWJatRH47EuOPOJ5ZCqH61BKPKFIbETxV3WGuEib34imVGE
NtjH6PNv98FQ5O59UviIm1iHR4/W0M3V5chpoGGBfJFttUaYQ9lsaW134gMeRQTbB0QFQYmdP67N
4fT2LWa50+rwinmqHl42jtrNQci1DA3hxndqpMYvpyELs3I2rybTnk58xHfrchue0ghBHcodZurb
4Q3h+8TAiQHlMPYOYlX4rzgdiWlNmMQHtXb7+Zt9vyrA1FGD5iCmpolO4u142F7lEqcoCWEbFEgO
oQjL5kSdeKnvn+rNKMdcULyefdHmpgyp6Lth7Dl1WGDPS1eNfwvtxj6xz3w0HNnZTZhNEwXP9/ah
bEzJm9RzsKl0G63K9lApljQJE7swiyHAEGsxqh1UhdTa//vbNOkCRAKLeJIE1tuBE1KN6PcNTNih
6L4kOWXMuv9HORAfCacTjgYyOlSAWPFvBylqTCoxCbNCsPXFC1T3Cu/mqjmRgXs/MWh+0IB6oW/H
Cc47eocZlgLxhPFWZGyORjakFdBUqX7+ry+MUbYcESVRElPHqam+Nqek8fDyX6ZVO8S1p7Bu7U/N
h/fbB6RUBFRI4WgJ1Z3t7/86x0nVy8UE7hIJ7EaDJNE43iYdop+kWP/5A7074jZFEzGVyeWFRqHj
I66rtw7bNM2jljaxn6B2ywcbxNkeoOIc9V4tLmKSqCfm+0fPhxIC/izpWcY/er5u5QXHLW8xS5OW
kjEydshrbjAD0zqxkj8aihXF+cJ9hbzI0bSw8UdNafuigrOa6isea2VYjx6EGQSG/7yYts49NEhk
1Le03tE819YWjs/g5VEzrfXB74s/nemckh68/17MB8oRaP63Y/N4v+1NHdcgulqjxnKXR6y612gV
VnJFz2t/Da+mwPNddKdqY+8X19tRj/YJ6Sw17VoSO1p9XM8mC9kbiFXvxFx8H4tQ1CSDxrFJ+zn1
zbfT3gaclbeCS4nwhvSmzOGaLe4MBcFqjEs9yQBmppM0sYtW8vXzZfDRA3KIcbPF/JEcyNEDzit0
MjHP3IccZ46cwQADpbRTmaQPRyGpTXWfbC8tZEcPmA1IbaWdRq4xjnuzqXM0ZPqpvO77Kc+dho3Q
3FyzqMUdXapqVysrXSVZpA2Y8B7qqemN/QrHqDxrS8zET2yJ27T+K5vLYzAczSiYZ3GL4jb59qGw
grfaFphLJNfWOmCrvt5WNqCyrNtyVf4w+meff6sPlgBZPyQ4W96c8PjoWyXYb4vRnTJM14k2FKbi
I9nO2jvjoqL2I5ryq9Ht+3L3+bAfvFb2Y0Q3jOpwZh59PCW24Ksdsyjm8NnbVbaey3QgpVtzmT/V
MP/BSyX4dyjJsfC0d6ky/LlhMeBXHvVKAeYd0TlAIXRRA4WpAwnvLLfqtPznbZlEI55d2wGHRdgx
g91yp6nHGLGMKoqhIbkl+eBMyjxbzXr8+fnL/GAlULhimZMoppx7rKBSg0sVIMHLEg09jFR9tMNi
9X/9bwYhE02egzaw4+swJIEYPZ8qcc2X0y6pNA0Agb+e2LXezQvSJxxj1P3I2WxC17fzf+byRnEx
qyP6ytvbgrR7hKHodEgW3fn2+QO92yCZ7/ZWECNKpNnzWN1WdVW3iavbKKtt80GizJLnKYSYso9q
2WmwKuJ28pLQmpo2/55Ng2+emCKUUN89L/cnpJIEyJsShO72t8/LdS6n4TNvdwuM7o11u5qFUdyM
xdrHeejgZlqugZOWa+EH9E72WRFomOw6YIgp3cl2BxlLL/X7tTSX5DXN0WJY51PhNeIpcSsyFN8k
TIUKJo4Ye/EL8qKAritSTUKOSfOxyrMdLCRNmmGyACjVwJFR7s0Oys868wHeri9AWSfJtP37ZG3N
l9ZNSvVHV1ozfVuN1TG/dLjZlr/a3FJDaGzwm10m6rTNACiprLwYGqDCmps5GcWxbFye56TCKTXg
Xqfl7p7zD4QmZOZxwhIf/VF3DQwRpwSMKAvvifSOYV069FFqv/yevqfHnB/Et7SmJUqvQt5M6UaQ
S7Khihpflv5lQh8Y8ERjqKZ7fYFd3wa1yqTEDLj28jBblN89zpbZgWCsbWGeFb4vSRDyLLX90hZA
EtbIBH3r2mddC4bI3KkxIxcTFloB8fqsS3oxHVSJ1AoXT2803IjOlDR1w9Jv/TJYFmBeUZ1Ic7mr
h1WvfhVN5Rgp3DAng9PKdXaMYKA1YsO51fKLSv0VsfOg9ykXlbHnV3VQljzrQ6zR0ArFsVrvG6dB
0+rH2Ebs5l5rVTi4dpHd9psHTRkJUwz+N1subv+9GWAzwg3WrGq47+uMpGswVlnRQbQU0tfPEtNQ
8x3QKdBbL1BZ4SyA9daElQVQgQBbOrNbxI+p7UGv3OMeAAPgvBjGIbl1k6HB0ZaWGc+6nSa3LsBw
FDG8nXCryhJjpwueJN86sL0a966q8dXTCjsYtG062qu49XozLn5anNh4h5ZCeHEfrfi2gjXORs0e
7msn0ezfxrpaABgqo28TLUziEa51mHpjp/dwLNq6U1Hs11PM8Cxk/yHDFhnN+tA4HuRGCK3VC5RG
LcMKFaP+hbOlGNzpO3vlaGiBghy63rSDhwzyIHp/6c0A8lsHnjWPlTl0QeqthvwN/dGwmcrSgRwG
i3rRtWfPWtaefnVrXrsxBI3QLi9N4q/6xWQ01vpoVcBE701fquqBzta5iGworhMWvObqApFQgOjH
Ol206xI7J5r9ScavT4VAPQIaeHAYHOCJe1Undds9jS2cy70na3agENkd4IMIb349FmftUlB5DarW
WpaXyipZqPtSW7BoCNxcW5GIVABkOu3S7Iyy8cMNe1xMhyoRtluEWuKRBgSGlFMLuBwEXZw+pKpy
WH/ZiaCKFcmkRwUEtm/RamuPRKjy6JbTBUhsUHprNb2gsBT4BtNRLqsrw8BPmv74rEOWHGB0Heev
dtvNTRq6gDu0O4dAF0tsEBnSz4JVIZEZAjZYe/hZZkuWJBv50e8GyAmYHPcXrl60lvqS1xqkxvNO
FUkzHCCZ9nB+Ry4FrhM1piPtq8rMnHLAtyhNgCMpdusMjbTuqyYw8a+xQ8MSooEfOwDRNs5Xs2T7
epSFvQzDHSAI0Ga7HjTwpD92subuQ3TnQdHaapLCvZ7VOs8QySag1rsmXq0pmAB06bsejrOnQTua
su4Go+6lPWvx8kgzFIWqzrPAt43J/4XDMjWPvcoW54/Cj9i91LW81767qdHXD6VLNz6qP8RKCA9p
Iq1/GSZ7cmCMRAvhNKfjeKk5uBY+LFyQhydN1V0BHC52jMvew4sqZPsCl6FKzI3SYWnOO7kWh8mW
OgYRoHP0wImn+NqRRvLVp/NgbxR+/pW6WkO9p3T93n7wUrvMd6SbuhkmMHe75KvTjBONu43ZWuIZ
SNrS/OSZUvMZD+yetMAghH/g16LkoCf5sIToEArzgNxaKy77Bb5Z5EyE6Tik+0b7bA6GJ7RAADtv
roQNbPPOyLF2v9I5geVNa6XzcsV+1zxDEluSp7jyW/nTXVOvvM1y4bm3CrSW/4wWqAVjW4vUjRK9
GZcDseqignEG8AD3XZTydw20qrtBtpqW+zkGQ/ODKQuhOJA6cpfbzgER/suXUBNpKux4D7t6HTvz
N3Q/stNwRjuDWc0c0eZb2ywpT4lqUc59taztepGIzKKt3wJJmD/J2FNadWZNvQNpUbO7eNbPZi4K
coao6mXdn9FbJu33CI64mrCD161BhL0SlvHD6OZ5MOmer2ZnhSCkjZit44IEdTHw/SS16dWok02V
2iVmO/ehswBf/42DvQaJvfbank7ZJDaU/9pamdY8ualVphxKNRM9CVCGrY4RguUy4VUPOnQyLPtj
b+4OngdJjpZU3W+vU2FPQKplgl0QXG72c6QH/fBSogvtAnqo0oGtUc/1MEcHgsZSrwWFpBlIMDXu
PLW8pzmmcPokMav/FVdN5pGtLMCY2kOjP+mCjFkIHVSYodtC5PrZD6t3h8CLE9svtWS+xfR8PotZ
X/IKtlxShew+7TPcrXEKelCgLz2inrtiqbNfTmqr8qypZ/O2mSbnlqbTWP13LLzEnt7N9Dn2zkUF
Jma4J1LwSEljAl8e2hVjiwNmJlLtNFdacwhBsrPP1l5D1oLct3yqdZePtazivOsWTY/IjSawtxrc
DkKEeFgR2G0B6TlzbHnF7WbBW7ws1ldIMal/3iijtUCY9RMSbKXKXdfq+d7xFt3aW1oVH7h84BgC
cKABdIguKImasqq1cEQ0HnVUL4bDxPH2YqLFLMJWcsaE0KP5KOlS4Ao0ompV4dJNQ37ep6O7BNbo
oR3DKc6HLpnO0xili+jnixjLiyXI4OKe5WWnZuxqJqgxGiB2GejbUOFQGzmaD32QVtjptSMiczZm
HZFdnNyx3RnfehNAa2DASHm0Mjd+BJAi/yRUdm71DusT3oiATpoA2EwicJPAeOgL96fA93qCVUxj
GucKbNGc39b1WvUHw+qz5nyGnARs21TG/JjTZd5GVuuKNMjsfqIMVDM1nd4HHSoXeJ4hgLTm6/Yd
yIQvOfBxJSUAVWKU2o0soGsDusSl5BDJ3HLEPH8wXv3JBr1sAmGIUDanPIM2K/OQirWlo3xNs+81
nyYN06kQe5Oub5vftkJSZNtNheyvzI2Qy065z6CdAcR1WP9BnHsY9ZuZHj91eZbJMysG1xO4RCpI
MDLPB8ugF83XvHC8ZO8aIMFAnA6O2pt1D6hU86ELB8DgarI9I8peAAA6IA8q1Jq9g3gJcNjFwP++
zEEYhxNkRxWUs9v0QQ7oYb623bihzTo2waFV8eTqUc33bEDsacZZHUOYO69NwOT8kLCILt1BXwOT
zqAxUK5iM+vX1Cr2VTmKrwbSqvoHMN4lEB57ZtA6M1jvJG7535q56+e70YcJdO64qR2jFK/cS7/I
XNiVBXs4obtf5b/z1Zyn3w6mK89l0XCeZEmamlHV+363V2us8SyA/0KiJQs37gm5x4WcO/vJsJfe
u6gkfQAb6De+W9240oIG5f3lPEqCy3GaCPLGtfGNyKmteA4xnfKxXEzm9GZpDeN7b/nJVQrZwgqU
ZsaKzdDP4HPIkY1xWnXrsTO05buoc+kHcFdT/c4YFHYFNhKH8jnv2pHcWN6rofrCslxgS1YzJ58j
U03cgI90H9ZBYOui1UZ6Wev24IPZ7vh30IrzOIrjxDPP+FT2CIgzAb2dET/cjbSbZDs5p9D6YmrU
yVk6idbZ50h18mCkjcndSyVJB69ClkmQ1LP+bE1iE0TRzZntN17gzjdH1KByTuRhNUYNDyI7jsuD
IJ5uviWZOQWNB9c87OOBvYvKhgu5bqJFsjyDNlbfkHszioj60aift67S6RCDj0bEmjupGA+Ym8/Z
WWWBEbskVuHWlvNZsjOSDPx/AJTbfdTDxYA6ULnJN8r65W9DX+NfCeSQX1i/JK9TnBdXUAhUugd1
3cBZHfKHSopijjQm1PNgVlp/0HKzeuhyobFnlvpq7t3ZKQgKNOmLyCagMA+OPuv5uVmU/QN1djte
Q+77JQxpVZl3oBXtZUcHUhMlMnM4CwSnVoiMF28sCdQlJRgEBhKOhencUJXHmGKlmcnfo9HXur1w
O3d+zCrfy8+VlRMOqxHI8lqMnENBn1am2jV41aWBI0TyksV0zgeI1rTyIRuWqYcH2krzwFZcXyOi
AGmRmatD283gO4G1ZvgEIKTw/2idMf/RlPD/9JbNzXbMZLuEgzbYFC29nvMMgR04HEsvjZ20uZ6j
e9nMIqGGt6/TNNHpEidmmQe9v5o/KZZwB1K+DoBXie7Rk279o6wWYV6YdKcfdM3x0pB0dtfiw0EW
eE/nSt6EsG7RniRJqz+NtRxZLvUaf3eqZvoC5FW++moRt4NpDLe+8CdonkQ8yCeVTVexW1J02qVZ
1u4nq+zTna/PngySIV2up7aYtX1hTfMPFzvSPLDFon5mJh4JuLxUphPJ2XAPhdaNGombeH3tNQv8
MMWdaoaV0ps/pskaXHp6lvq1YfNYd+7gZddGZmh/QIdOX0YxNkyltndex7jIHhIbhwxaGov+YnBi
QiSbYgoYFTQ+4xlUcXeJ2ikt/8ytJn7AXs4M9rdluU9rhSUL1N4i+ZqlrUXZtByr33rRd0s4LX6e
7xZhFbBo5mK4FOXcdFwQlvZP7Fjy+2I28e3AEX7jFIl6SZTtlcHIW/vptqq7nMtWJ9av+OYB/iuz
Hha5IA4simRr27V6ZAuatcCv5745fPE7ruFBNudgS4lnt2uCZ6c3ulHOQC9hOJKRh7oB/K5fxgHu
Tmq7ByqX+oujctvBm6QXXy2oQVNg0HbpkqjiDh/NtLVvXNjZ5VaKksCj2iQWfzeZMy0c+TzXFzDA
TWs/GVzsd5C6KXsqS6mDm/GuweaUygnrwRhApPcuk0yOFkyc1kueUF4UD5MxkAfi4jf0gdn4rRZI
HBicoHS8+S4vYvv3WIOxn/q0jy/mRJjWzvcIYuDAl54K82GrqGhSj891qD9qP8++/8CZXqfRaKfV
ZUaHtzrv6sL5Xo+muJ4zsULL9JLkW0zAOly4ceffJVCOZnofc3oMepB8MlyStt15+gx2vtWtKgtj
q7F+ea05IwKqZHEJyQfk4TRAFers3qmwO1qgqCx8mUNJKXLaj2OyPoNlXuYrdgu73PtGbuxKy1NT
2CKZIJxtYi53kofn7Sz+8syl23ywczO+zzsafYNUkV0KYkEMEBn5ov0p0qy8pN1v28LJXjn7bkwb
N6SLRt2AFh4x7sXbgRewTtBUacv6iqebOVPzWeEGj55w2l1M2G6HAlriuT1OPKZPEwQ+kFBd3YD1
bP2kwicftcbqv1nI6b9TJlgu42LI5lBBxvrmTWP9i0xgcdMNTfkjs1fzvOYxu5AqOdffmSoRbhlo
/tHBTb48N6u+8Bh3WJhRQqppJzVzNALdki1vlj2DPIhh93cF5h5c9g1UEeyebnszckudAkx8M/2y
WYT9fVx6+9p1su61SHPrG8Bk+Ki9VagfeY/rVDDD+TKBb9VOybYHCDXoht57pcJMkDwkfny12u3c
BQsv8RqQh5bSWjUPV80QE6Ro+qBHi3SLmrauVjjBwr3jRSDNevFSx+L3NhpaQhBu1AeryYAzLiD+
uALRVsrlf03r9iBLMV1Lb4OCOJRiVdAmhhuH4HS9YUfUtFQhPO/sGZm+vDEGZxqDkvvRGpbxFrW1
1lifVQ5+hMHYOC7MSpOG/QuvW7pXY1ysB2eF083htFa3daU8oN+mvpz7eZw/NCqrfyok1tfYRwAZ
Btjsz0GNC8azNpNIDQxOYJr/01a/K8aKI0Am2GayxTru7Vxp7rfBbLjKoSK2npJx5OiA1kXXj9Pl
c3GhtMy8LHouycS+Zj1EZqWL59SrsaXjziC5kHoWRk49UctVuVYKNrxVtGPAEnd+CDEV8S5pJ4yP
Mm7EYRHn+dfK5D5BHoia8qFoZXbVrRglHKTw9XOvz93fcWlVF+jXiWKKkRBDV978QGbZhfBYSTmF
syc8YHB2g4AeuDtblEXf/HVKsennVCgfCrKqjb3tjET0lcpWMEhd179oIMRuHMR9aO2hG9P2bZdF
F/p4P15SyqxBcXV5eh+XuWrCRlVGgSHrSOzlYRplBsqMy/vBF+4UllNjQmu29PnK8uLF5yhU6Z2H
C68L6Vel7t70Bn3PN25WIjdanUujFy+Ii2h3p+nd6CO7sPurgu646SynSvTgiqlLLnCN5HBMCKuh
weqzOPMTbR4PWty4btTZHl3qdswmY5Esu5B6sX7tFTzJ3Ton+SWMY5BgemcvZuCLpf+aTg6nWuWC
mYuKoavOUpdC0W5Fefhsy2Z9bQHrtRHfML8aZmXokT/1TO4il+U3JfLmh18WVhw6RCg/KTIs15k7
qSTizlx9UfMiihsNKwYV3/kNSWAIU6aCyiOHtHvRofgRdqSDNXyxpBE7kVd57fIjX4XWwyBXrALh
Kb6CRqjOzbA3c/OwCQBocU47/6djp121a7t+nV4mOej3HoXDs2XUEhbOOg7PdTn5PyFgF8ne06vq
CeN069tQi6wLJ1OUL8DQYHpp3LgfV5H5mC45fr3XO4dZ6jvDVOxEP/jebh5kk5515Lr7wKgsfb2K
C5+YZeVafO9YPelFfTZwBjBJYBdR2uQAs7AqreedB3M6J81hlvf5jHEC1ulrJYK5S+YXZWWEoYar
V+6uLPhlonpsGXr2WrePtBVQOMEzoLlqKZY2LMnopTu688uSnFrTvopldLz4ZwEbVe0WrW1vvUx4
3s7ArodgY2oBuK6pXZGZcgelhWKBXc6h0nRNWFPT/mMsrobtL98hNc5sf2q+t3LA5RRCYWuG5Ji5
1ixg68j0CKduLnrLEAUWnaZJdghjPbLEXZOUYbWu9s2QTfnVqImpimY1cRWKV2R7QJs7TOSTTjXT
3oCmm6KAiZEBg7vucgo0c3WXdYOh8c9HiHBmRty2ZKtW7leyvlboVKlzWxaoBgIYhA0Zt7x0v2BJ
Z7qBapzhFw3x8xCQDNGaCFJ61URlJwC5do0f34CkjblRLGWuHUZUu1MEHDj2Q7v0vY6pY1jXhZT9
HUWVkrv9Ulf6tn0Xr+lsDWzT+Lfx4ynRdCCkPj4Yq+V/bcpZzQfk+tlNX8W6Edl4RNwqH/NG/LwV
ju+VMxmUq/RkIBLQekMX+8EnZfRUJlmMxiOLRzjhdZWu17mVc1WzOQbLwFODPe9gDGLcKYp1AqDX
ATHumkYB0aP+/5AwqxTKmsKDoEyXdsxmnLKgUrQywPOQe3ERdez4MMSmt0YYEzeUMmWmYrh3pSdD
Z5Dzq1UVSjsk3FLPyamaX2t3cv4kpm8N7FuxWsKeCeQGdlGs2j5f43yNOoDYD5MtShHokJp7vDGs
wqUIk7pl2JQNgu8Fb6zZQ3RhrhNpXvSw+ZcJ/zQ7pE47tUT7k3dNkah7lEjkNAr+pELwsp1Wsn66
ohCQTu0qwkX26Ef1lLOp0K3ih0jSlaSk5ecPkgp9sytd4S+h4H5w488ZkRPdRV0SaFq/kmdeivxc
mgZ9vWqmLBPYODNUkUvk2oUDNb6SL7nWXABmy+5CO2use7/TuVfrNF3eUfLRSWG0+kAgNAwAnnOP
mtTiquZmSAl5wd61+XmZJ8QYYyzGNhqnZPxhyEUriPem5irLy0I/N5QUD91qmbdof9cysBXcwajU
qq7blVT7rldgo/QBxbZ6/K/IEPij3/w2hm7+KiqpnoSs22Lnd2322zZzjtNmnNcf0yK6r+ZSJb/B
fTs9lwNTfm0WMIyhLmvjaSws/HpHsk9nrlH/P87OZDdupNnCT5QAk0xOW7IGzZNlWdKGkDxwnmc+
/f3Yd2OVCyroRzd6Y7izSGZGRpw454T+M+gJeTwqe4y+6NJv+qloXu1CAMwvyzpDuneiDEkyVi74
tSXmlntO3dJBax8oVZfKN0JzfoYkLV4Z8lpykbnR1HpZL0VyjVsp/aSwq4dv1exEM3z/hbEHlW43
vxsNzxaydes3U1Q53xSjzo2uM94Ps/ap/S6mnMw66nrtOkvWSDNFjGQtuD47f+zkcElzBPUtRGZb
eEHcSut6MhfGnRZznt1PcibfZcniVp+Eha3hwH3n2APBqrEt7YHRhYwtbQNbn2gwMQJ9E9oZMCUW
2o5+1tcKqywThxVz08li/sMbWoMVqWbqV8CpT3KMAEtT/PEYt6qAPUKsScwzLkEJrp0HNML1JS/v
09VpYOcW+nxF2DOYAIoH0exZjij/BIIZo34xRTWl8GCUD8nktqNPvzxud64qMH3Rp1jeN6Qgmm/B
8rlrSf8bwoET0XxCPtKjjJ+0hiQ7nHB/D/JqYHT6DOYnhtiezxWKwN+OmSTKy2Wvcp9NMj8PfSIe
Q5k0Ma3gpnkr0gC0dmCQXOr101DdWViT/my4eW5BmuUdfr2lflfDhQ+A7PKU0Rtrh3hKCtn8CED+
tH1izP1drsk2vwysblm8muNl7RAj0v9LxGp4vHoNb/O2JZc3nNiNYfO0Ivah2EbvRQo2i4iyoaAV
TZrSJqrS6E5HDdtvm25otmHQ0uJnAqbB+511koom06z7VKZpzasOyRVK2KDvWkpjelu0hGJ/TiZ2
rFNq9p/O0OYHNfdDe1k5zHylVB9b6duDOb2Bg9vKbyEh7y1sb6PzWEGPX685/DCrisHfvl6G4HbY
0OiBD6y7PCfTIF/mNHOkN+ipuET0Xv627BHgGZNnzFYTWsA/+swebIgEOT18M7Tr87wV/J/zZqhJ
aZWdmX6dOuYf+h4m3Q5YBGuzOEdzVaiWMgvTeO0n2AmweEFQG/yU9qF+NTe59j0Tqta3gnmF6+Bz
uvzgyAHNeDsC/93gJVc+pKMxv08wuV54ICa0UGxkxdZGHWL5immy3X7EO/0CwEcbvZIt9I1sqcg2
oREIzS+dRRj7mTnqL5pZxE+wVKPXHmz2BStPGe3pU+dPdRKbv5uljCaPpEcD86c3916VtbqeXKce
m605uPInxPFq8fQgwQSASRQqPdfSbPxRMLrLvNCjImg2HWwQNjLCzj+cx6kGPazpE8dDNpPiwbyp
t1bK1N5t28TqssVtgnbTVKjfgcE8d3rATrCJmtEad3a8wCaMe1MTVAylaMPr0ExynpnOgPAn9uu8
K/veyPycb3dRyFKjl4wg83dajd19VSwktSJoA9OfgauNrVmYU+JXWmZol0uQNYGHMZH5ss4zDa6K
0NG7XUIB+2CnQla+awoxnzOUV3+EDoszgCYjcgO7xMOl7CToTLjmAV4YBNVtVhhVRnAfi2+ioT3G
LZ1gC7zIyr7XWmtggK/o8le7Ijvy4wKw2stEaHKf6Vn12NWT+QvNBfhMkfal7TUdehz1rHAylNfG
POvLVdqoWHhGGoA2DaFp38LVrdKNwz28bKLOqQlKwuyR1w24Q+xChrdk+yCr7eRSJ3yAPEd1J7fM
qYwfkzScgXvMUcTbEl6SAs7TgZWrjrGx+tzDHpbpkj6h67JyL8fPIuSvN8vGKvSl87gi6XH03DS/
Wwx01YaOj7ywxjxI8bB0rQsrdQSDq2m3fYt4lU/VsiAynhI3Ln2REvv8gbm62A0XZV3tgITCuzZa
/Tmy0ZJPQov6H+g9OH5FH0BAmfNqajeRclrlh6KCiqECRz9vE87fGzwBAqSyCxpdukGwTUmzOJyF
3lSejIEYMDeBHIlvYksRG1t1x1ygXBr7rMP3jdvADrZqoohguvXs7oqhE8mVOY+B5TmTNsVeOOBM
5GcFgOqZM1vm78qsox8FISXiJdj9eSlJiTYOHCj1sKRZfzUrrYyvyM6sq7HS7GJvDgVjvU0zh1RD
5gBaI+Ugm00+6AIAZgnZPJFpli/D3PMgtRGH9zlF14+JmgCJjygxOFicKvieOiHjuOWy2NCAuDqS
La3e5rKqSFN2zO1tUz+r5qZHPms0N7Ify58MEzbjy0m3zDPU1/1Pa8jMraZHfX0DdE/Pq0MUOROU
auuPO+Txr5ne6u8M9PVJVRbUiaDC0cc30pDsratJzTfxUKnbDroHDDF6sPgoDfNEy2FQqT8zRJmW
WjQ2b3ZSEgT7CLScm6SzGz9J45ZPMdps/c6pCuUVUaueXKhHb1EmpyetZkq1l+vF9FZgEC03STSI
e/KJ5alLan687eTfleqbp3QqNdcjVssEDRS8E5hjqiFpmcMqxvLIKhZqt6XtvBgDGKAG3OOBuSq7
cTzZT+rNlJ36bmh2f88cbJrPrTO0P3UtLMhHKIKqTUBb8zznAUnpgt64jElJLT+Lh7aEs4JnNWaf
Bsa0QwXJgqOfV3vuwujdVqPZYS09LwY+T3VsbRRMmHgT8AKlDy3X5qwG7AM/1o0Y2jKeYfTPKwhb
3hqTEa3wgZXXMFLqqnCAO+nIpdUTBlPZr3QamhIW/pLdFhmZ53Yewoq2Fu3dfOMmg5p2U0Jbu56s
vPZnO1U8WYBKdLsEXDD0xp3ptUq19I2CAB13nIvlUZezhmpF1OOjCufkQZ8HCWgkR7pwXB9l5cPX
oDOdOV15O3RBfZMr3fjeFFT698BOhvJrmFevM8q6l7Cc82+tlZJiwwBP4IQx1/0pMucSBf4cGzeC
Nnd0VhZh/RYN5cpApAZJvREbt27fa0UqvKF3uS/E3Ce0k2gmPloWpJYkwubSG+ui+z0guHi1KEFD
8g2D82mQJIQgkHKZvciZFNwrN+0tX49a8z62F5P6Kcdu2ut7Xd5Pxjjd5wwjq4ArVfIGi47CY+6G
XxNs4tyL2nXntq2Ky7OlSovnkiYwm9jNptgXgAGaR78gcj2AJuCnxUqj66irCttvlN5w9478pV0d
qT5inEcEIJ5pYs7OVB5AFmrDqbsP2wBaRbKS6z2lxmiGg9aLZ+rx7NYwgbd524m4rZouvENCg2Fu
IAt1rssO3LdZaUkcMtPEFDIte2djA6Q9ASRWL1o46ubW1jKw2KGJ5Q08ycLy0ZIAVlGjWXSiE2nP
PrEVwgbpVnE/94yE2Yja4CNHHe3jDdseZUcIS+9ZREY1bRiQrp2NgpY7cTuc3pzKDB5NMhfekyX6
d2ksdPZx7YwZKyPNmeJcjNGTZI56cIEN63hb1LjE7Nj+BDPoeNyPpcnsY7quQx2SrRsNGFNeWVwP
c9lcCUU88ewu7NJNl6l68YQ1B7doLIaHQXe690F1qjmT+IRcFhntd7K1MqAVqcw3sLuRkGc34Vlp
oKoHf43LvTbWsHkmJapLHrWFzmDrUeTPyKx+x9YIpUXg2b5rtdz6U6kos7aiGYq3NSRQmdHnwLub
7OHcDqYcK0N6pC+1M0o0DpERFtxKwgGSAZe4yRoEBVBirOBmsTMm+C2Ab/APoqUcNm5QhhVpkIov
FrMAta4CuOmAFjA+drWY05vULbkw8zofdbZPY1ykJn0mfG60MqNustIHrZuSn2O52K8RHHBImJGh
/WiXmkLIzHDaUVMEwybUNXSFYa8FpOLWYPxgFyZX0O9/TkGb1b5RVGR4dkxObi+OjgtkkWlniV7B
YWLkvN0QpJM62iYOabo3CKpPL6FFB8HIHfVziDiRs8XdjllMViGMtwICHBHK4OpNikE7i9qaIwHY
7961emXcVaDOxSYYjfGl1rkp2XxqfNcLxgt5SZpYl0ML38sr3DJ+GmdaZOBQo3mN7npkh0OojLY9
ZL4GP6hKUcHbKZ0Lq5HaBR+ugZ+RTuIxdacQ8tpKOixNJgzth3qICbJB8dIgHH0ejba8KbR4Ms6S
rNJ2hZg6tSeg1qlvd2UXKZgSwICM/wFDyIaLtKDnKdfuITw6x7NRkQ5nk2vm9Bjy2Gr9RugAvAxG
QdyANz4t7cFIOU98hKCBu9SZFs2OwblOx5gJZq0BJH6NkAzEoJhSy2aWTAMnFygChIK7Iuq2Q2Vn
xo7JQMDYSW80z2Wij7/HgnsHFy66zJukm+tvtitFdgW5N75MiBa5b49rJUVfmR8BRSYOPZt86xnv
UXGJUpHWtb2MyZuK1Pibvh6rNmmbuhuwqsy5bVQOCMxEw4UaAM9bOq2FYzY/0L5V5mVklvF3iAZd
R5I1VD00mVjAE5mQr6R+U8G6OguB0dorJLTt9QC5vPcdIK7ljImIVRzd0l+d9EdYFcs7ydYAB36y
VdA+dWGK/GPbYLtlnwva9284e4/PU2hM/Z4+vFNuXCpheBW9wBGSmhpAO7QX8eJig4ZVl2O5N1Gf
uhEMsMghoS7Lby2te8hUWqy9CygRxWaJUzPYQghxoUNRjuYb1cILoru9HgDVzxgU6oUz1L7TiNYi
q7Zhl9Hdcx+7snbul94YNRqUC4+JKrnew64dr5ehXYDcFiLDhmZI/xBClO7pCcm0Bsd00qcYSwRj
05dlg9MPzD8SyzSfwYdbk5DTyJRC34EMIqGJdV0HF0VEKW0FwbahZ4t1Y1otdnBWgyfHGBOR1Pql
ptMmpO1WWDusxir8mLBPc3ag9Sl3k6HTjlNQx/GJaxZK5KIZdBpVhgi/kTCOwzbCNfUCAxkJqqIV
QlAQt2zfcdJwUqiTfA68dCa80zsE5DnHCZwCGpKJDZ9rSeSbmeopmuEC60wcVod02uTGoH5FS0EM
FDHTZzxh5OCybgLv1+sJ1g9NVmffISMa1ZZKfnoawiiPzgXJNv2MuDLu7VDHVWuSFTuys4pO0imU
8nokoXmrk8H5hkWwC+GI6UTBNnMXZJyLoXc3jRPrr1Gp2+YmSSbtfDHDsrpt3LK5H+fC1OBrOLDW
yzWdzwMjbXyl9TDByMIFauvCan8UUUZtm2AFSpCHuBlsQMPVPeGAvhG6Mmi4RpEJAeFN9HeEqWXw
jSSF11gluBiN9X/3gOrcwSu1srsmNNIbhjsUPKO+yM5m3FSnDSQHWoJQe+qXGU1cu6khudUXzEnR
/oRT4Rh7TYDr+UADkqtEs5J5Q3ARzlaOBiUnjufdrzzU25EkOg2f8NUd7ueoGbhhKit8i+p4+SMD
uiW7tHHTd5dLutlaHCy6D3Xi1NjOJDZc0Jk002fH0+BWkeDcoFwg2aPcTn+CyxdvZWXHoyexg3+i
cwsuM7bdfF2Wo/uG3wsMHrrEZg3yvyTQlA3h/MqSfHmPqad4KpnBY+tze1B+Eidmt7bwzMHXYjt7
jfFzZVCPXJDYK9A5Op3xquNoBxeCaFEuOYQTTePjh7TqLtpx1jtPs/XR5BwoEcEsSsJm61QuVGvu
FkYoOaFaQp8mbH3DpDFt3tiapV2ZYcGAgViOWbknZ0x/1CVRmSQOulGvV4R+SI75TyimyR1a1g5u
YaznYgsLPLjriE+RT2ovKc3isv+mww//XtGveTQtegeK2/EqLzPjIckMVdzXydhjr+PGw3ymO8P0
rY3aFuvTpTGw/qmyLtjPpZE89JXRgjaNM0KVWVtAGMldMEpddCd1tlRGwtrGqqREnNraajZ6x6nZ
hl08ER/dsSnOCzXpPRLcUTkueKpJfDCNjj+OkPD8rOKlEj7+aiUuBomck3enhCyxxxZjCK4H6hpI
XEymf5jgyv1WlAN8arkauBQh+HqgIihkM6wXKA2dlr2PzRQ8BmT3vzCCWqHVeRoVgYAccIv8xnhB
AwK7I0cS9FLHExd500l3X2djSmcVVVB+NsHpfKA+qRhknOgtlHkTQdAol1r6bYb60Et1PctglQCM
bIIAaQx5pG3fgUeTbZooAS6TBsrdJmakpEPDoOd6glBjPOlzHb9PDmxeP8tsslwUf03t15oT3BWJ
gltUjilJLq3WKN2VRm59E7kOeafHKOSuFbJb/NoJ+tFD8gaDqbK18lGP7eYVqtkidpM9N/sIde6y
ccI6uGBLqWybNjmZaSaM4l46nfPAsMbyxTFqU+wGiAS/exlP70NEuwmQJVE37SLSB4w5eE8j++Gt
ork+UW+O9XmD6GrYSjzfO5/fpT2qxa3OJpEEEGIAT3+1aRy+zFWYvObdbHzPKXp/9fWUx7Rj2XOe
buRi9kJ42YBJJh4WTOh19R9ZRndGpnkAhpsPCw1526n2cO1r3adGCktuQ/pwpMyQ873ewDFtGzad
fdMlppgI4Jk0QQGT5Lmp0vjRDVL3jgYi2MsYBItYoa6p9BxLIHKZYkURMBPv3kglKEB0+JZeVyJ7
8JBYBe9WBGixa906UZsZVoQL46ubL9Ri5bheaOu9k2h1Fm/VEAHQZnA7jK3MHft2rUBNQk2/nLdl
GzZ+0A+gfDg56VftsKjvYUps87C6jJlDRLGyc5qKJAcb5+bPiPTvKq7zTt8MjUbnPHbQF3iYF02D
b3Z1mHnDMotnpIh8+WnGHN2JF/loTDamLTUMTJ3vR+LGLJ1SR4KTFu59lwaL6VG2R6QSgZQcE00X
38fYWL4H8dBLqOEr4owtXP+mktao/WUEkfEXZlEEq8PgTOsN9Ogu56sKiLQU2N5s2PIa4Vhz47gh
1GNb5uT7obI7Rka51TgR/2nU6+1M03eZ0jHYQRlV4VkmW/deFBF+Gq5L7/7SGEb6GjTG203QzXOL
2IIM4FxPlCu8tmOiclc0ggq1owG/pYQtEgSJSVne67OEIAB7rEVOE7CdaJMM/baeornaNNokle8s
iKH9Sev7t8EYxbgd+0YmOzdyU05a5FrkX1BRF4h0YZhsJOBg/GsKgWi2/SLk4OclUnjStTmFfOHW
enyBE5mbX49D7NyZcZrVG2NYMgRbJWy7W8Q/tLd7FAu8jNrIf8m0kO1ujpZg2swT4NUujEiXN5K3
2GwWQjsZR0K/ihebVUKCD+nBQ1zbZBg1QzAElM+B1GTmCP/Oiomx6jEKkIeym/F6qRkIcM1ohO4Z
9qyiHVm21nVt0oH2jWWuIBk7VYIrowokHFziGSW7njx0MrFImsFU4eSNELQ3GUqiX2VQzd/LTCa3
Cn66tlIHQZHBZW3K07L64wQDJSEIL6ghOCJ5WGLSuunsTHslDxw7n8KlIDEdGudWVkYt94FyltdQ
jNo1YtNBu0RWZvwaTWmsME0GUZOpQuE5EHG00CnViltkBoaEzW/0EQ13Rh340IE4UfaUaPcR4w9S
v1QaH2zQNPOxbxsazHVv0ehNtdY9n0XYjfuR7/1t4V6fzhQYx3nSRHTCjQE0Cbez/gpqBHdnCQ/l
hpyBSyTT2nLwlhZoY+/EdQOUpaMr+AY6mZGYlIMOc6pInXsrL6HFcgmFt3UGp9gbeMs/4KoPt2v5
BylHy1CGCVG2dygmg59pBZbsD8ZE3aEmJ4MwwnCVFzeaOcxhFc02TK0MECNPsNjd4ounfmbAbnjE
6lX0GKmiox7W3PoFxyErA24rsp+hrBv4EEEKuISuO6tgpxfVoyzhAhBpYWIoE/djL24ZTb7hFM+v
7mwtA9m9AStkBLQ14eOQTMKYVtmDilE1+PSjrHfTaex7bqbW2JVBSMebrdtstS5sSPybyqj8NTrP
Oz0B8tkmUwegbToLFMnIyW9XNuq8iaZ6uiafKVrrLKS3PW8jPAlqTOZqcd0O3KVnaVka5w5Iie45
WM1T2JdTJW9bZIG/mkBbbq3YyTpvhGLRn6lyceJLp4oLCTwfdvbV0llZ9USFIJ6ECyxKE6jSYOdb
CfluN1byJSsWEDVJXp/8dMNkEB6FGAzFQCKZ2lc1nPEfNvNCXRoubmESGAxAMli2IRA89J94/g63
dGDahotwaWdUKHm8sp+ZQvu53np1Evjb2oDRARh/YtaAGksHgzyQdmdyNt0a2g/tYKW/ir4MvD6t
+72djtOdEBlWryII+Vxdv8nSXu4/X/5Q7r0uz5RWxPgOJrb0wD4qrVGwNh2kldxDeEVhlEFk7s80
OIIG2s7qlg6F6y2mCi+bKYMU/PnihzPFGC3H6rqm0XM0rNU95ePqTAmzTBp3hZcGXLPbRgYcnpyB
gNuU+iKG1ASeFqLLpnseU1uhEN2mBVwT8hng7trqnk/8okPTgMNfdGCwAt05qJuczxGWithLA3OT
hK7ukzU91STFBBs64Q1atG3WjSbuXs68LwqwAH0MIYbPgA+wSdwTb+pQEP/fz2J84ep5K41/fMXq
iajcK4rjIg8BXlHOhdA6MnDJtC2tcvP5Wzh0hlhXW/097NXbFEbMgUlKNaqCAe/wQCADO+8qtg3I
cYilbC+ezOmdEb/6CQudY9sQwz1pmeselOaB8QX0yLZMW7rwiAH1OwuSCQmvhInbadM53Dl3XxUo
t0vD+trwh3W4oQXP2Fp3IOvLgx3olOgPYb/Q7MMGD8FVTUpRfc8V8f8cTIjG9uev9t8H/bjewf6a
LYEspaqQHRbauFqqztcz617CxjBgitfdpnbq+sE1s3D3+cr/7mxWxnrGxNLYZhrV+sv+MnxqZ7OU
sWJnMx9JuwhhtnLZVuUXnVr+e5+MCGTboMcAzvm4CkvHhltzoo1RdhfmSnxzcnlBS378ZsO2PrFv
/j0XeG8TPugd0w7ka35czlFu4OaCndp03GAdILEP9vgDaY08+/z1/XsmFC4bNnPIafbg7ru+3r9e
H0Kuppli7oag1utzshaUWIiHYx96J5rkBmD3xMD1oysa2DChf0eYcOhdKKm167znzFeRGH8GM5CX
2yUrpthE6R1ejae8kY7tEAYnOMggHMyfDr3FR+ZBKPq2ROOmp0Zxl6qtNpXdDsX/sBUZQIQjvFSK
r3bwLmOo5GQRvMultmuYzp0L42iqT6xy7P1hVi6hTjEDBUb8xy822rB004hVOvgBFsJCdzlLIr3Z
TqCt9O9BxT7fIsc2o6u5cAdIxYhmByfMKhsznJ11i8jBvR8LbEH8KQxtse0zEpkTkeTQomg9aa5h
a7xFhWfE4ZCS0u0z8l50x40M87eY1h7s0BTiylJdOW2xDiMW3fD0+SMeCV9cDFiQSWIlM571j+90
CZzFMKGIejgKoOeUdrBvZ5BXI092dRY44BGG2isDuuOJxz3yNbGApdeMIxPBRR0kKoMel5FTc9Lb
oHdedGTXCXexHM4YVdbvQtTR288f9chpWBMyBrMYkivpMLS0o9vBsMvoakEO3Zj4Wu56YZyaR37k
K9o6fm6WxKMI4+eDx8KsJkyK9cwFeionOO9pm+yNtpXaThYa4EicaPOthP0bnQhoR1fmIkDAxqhA
3NI/fsoA1v/UMQvMS5ye2hkpTLAJWs4GwEgr34ntUF1HhJzBiYWPHBPW08gusLqG3bb+sL8iaYPg
3UZfyotNq+miLbRhiw+suHdBTU74Jh15Rsz/DMaXcFTWQeEfl6ozTV9GM0ebj/JvIxqIZZPZILuN
aSXdV5CUn1PpnnIrPvKA7uoMz/QgE9REO/imyKVxYB44JLHEPkdrICMhbAn2oYZG4cub1IXx4TJj
g6E3WGB+fMAEyTkYEg8YYAe0cTtYTGNtnnJ7+/corPMWNEasmvi9WYeGgNrgMMOjZgqMwD7gNh1T
2HxRMpxIxY6ssjrj8Q/REwP9g/DZo1bJC9OlLW3DEK1kYcLViawvH2uyaI6cjoOiruF99vGNTVo0
TKTvjKuEMpLfNljrlJuyEd2p83XkcQjMEi97jUuOnfBxIXpLKixMJkgsI76kca43PnTFE37D/0bF
/waK4pbFcHjSn4On0UlYxqkA2ORx0wuCZzxv4xYmSDWh+d+ir67ml69uOax4GdUIQd1cB6scxI0Y
UjeYARmzYVSUbJFT7ap5mjafr3LkwWyHuKg0LjeLOu/j2xtxbw2btKYUd2uah1mE7Y89tTvH7iO/
msJTo3mOr0cJwBhT8rtDT/xB13rbBsuBjCBaOoEME6XPGoTobBItKe/7qTF+fv6IRzYIj8gQM24Z
HP//Kb1xx0ezwoucoyJGt1vSZyi75ev7HUcewDDTWKOue2Dx7bYWCnckB16facGdMyF3apN0PjG7
8t+8APjJ5CphbibDBdyDsxtYEWZTq3mmwWA7eNp4sqCZGb9B2Hf37uigwE3DiWZe2+X7z1/jkS9H
uoVboMmkQgmW8nGnDLEW1zXjSrzSUuEzAiDzeeld1e6yEtMOz0ohF+0+X/Lfa4WxFLzKtafD7Xl4
aUejXrgjM7S9wCiWvQk/6zUT9CavhE55fheg35VeWUdguJ8vfGTLOJh6OhxAh/N36DTL1EsSWNwG
vSHqxE1iqtxrq2r8ch7L47m4XurIrTD8Pri/ympCye9AAXMzp9ijagyweBOFzVHIstw8sUGPbR2u
ZhDA9Y1Cmfv4/XqDgViwVKlLnSneJ5aCWZfFAk/6wE6ucSOcr01Au71Bcv349ddp8xqZNeKwfcx1
a/2VidgxeHVomXD/oTXdSRyftiWOiidq1GMb1NapickhTUrVg5wZx6fKwG8eXrKV2l4LdeHVmPD0
hH1b0ziz2rP/4akopbG5pewhVH98qgUzlRKBILtTlVW8QeNeWRC+sMg6sRuPPhhV/pp88F/noNbH
lwpSKP4M+LcEKAiYC0yTpMWVLTtLc1NrHxZ0P6eQsCOLriNSqHt4mVzhBxfDokNSrhZUNjPz2uhL
IeCaYcGXuNqEeb75/FX+m8mxOahQTepUbgXjILbkY4rGFlMdBFEd0iI/XqY6e0b5ZdcT+vB51E9V
df9NRfmIB68DU6isHN4r2cPB15tyNwot2hGey7HLt/HQadfjhH+YG3fFWeDQLpJx3dLjpf8NT5eW
lBfONk3AHIe8E1v3SLxxsT0hpBsWsf0wvYxGOJrMhiph2TThljG6kPlCfOI/f8vHn/mvZdbP8Nc5
TKwuG7SA2TfBskyW1/SrtRaDIpXp54bb3Zp5JM61kZ6ak+FXW2U4D2Fb7jCTJ9FOjBo5tr/44v8/
VoHIcHBaS6zkAlvxyOjHcDmFt/rbaOoUcpgWXgwtNdrnD3/sFQN+c5dwc64j3T4+u7IWJlNgyujZ
plHjuoZ+yJ7z8cRTHdvINmPEJdb4Bt9yfeq/3jAcYZVNPXUCBnr1S5CE9A5rPXxj7PapVODoA1Fz
rf7ksHy1gxeINzIUAUnC0TBCfBM0cANp1EQnEo6jqyApIfCAfRC/Pz4Qqqag0hmaypDgMHZ2mBSp
fkOlhf758+9z7M0xvIerFeAd8OEgjW9I7h0krSwkOm0n4KVv7HKw7yv0wt/+l6WwfXbXxJoJ4B+f
KW+ntnMFH6mauurWCbqIrqYDoRde0Zh8/x8WY9YVEBwptjyswjGzifCGJuEdaMDs+r5j7CVc8c3Q
Zfnu86WOfStSNC5AzJi54Q+eCzaTstoc6MYwzPweIwvnxnIG50SsWv8vh4ETi2R7hYe4IQ6dmIts
sOZ4Yd8VLQxKr4c1ek5wHJ8iEKpd1aP1+fyxju0MwD7IivCW6GEdXH9Gh2Q8t2id4aZV+MmCOK5J
GBFGXh+d+Fj/PhtoiWJTcPGBZBw+26ikm7Wwq1ctNfSeoL4vneYCPzrrTGvi4cSDHVnNwXWZ4QlM
fFmJZx/34dgbglnjtNTNUVgXYe6KRwY7IdyR/XKHQV9wIt/8d3+ArEvG5pBH6OhcD85yrFlQ90WJ
pJ2++ku1CiJyQx8fPv9cR1dhxiHHGCiDnufHpxJisKYFbya4bfivqiFsbiBznpqodOTdrbkQjRaK
A0Dn9c//CrTA9WijHBj2xTAPd1IGK00Cze+Fykfrh14H2Z8vPxZbEJBJx6ueDs/BYxlW1sRhREmA
vxjJeq7/igv7ixOqARaoBxRhiYDO5XGYUuoCq4liGSjvSgMP3RbnGNBlVfjQL5CnaXyzE6f5369F
XDcZvklNSYp52BCshwr9zeDC7Mvq/spekuBa60dj/HJ0R1yh2cwtt4nuunMQ3Z0cjg+kjxRfjK7c
5mn+e1npZY2VnBqC9c8DWYakArc1SmSd2eUHhwqf30b0GjJEWc/xS16Kapt20ZfxeVahNCWdWEcl
8EAftx+UUHjfNmbDDSLc2ksLByOccR5T43roK4h7SetCnEMlz+HH57I+2Sc79pxr2KAiJ4LQcfz4
CzIqnVXuC2OpyeDHxI0RXanYzL96/3OdrBO2uJi5mQmNH5fRMIfv1QrjIQpzNq4x/i6gG5998Wyt
i0BPoB0OCmW7BxE+oaswWRGLYPMUXKKFgS8jwuDEaM81o/9wcYGrriNJ1o67u/778VGauGibrrVe
e3TIVSnurfgs1+xdKXWPqTqkUQjLmAlxYuf/g2GsqyJuAjxWqynRwU6BpYgj8GS9Tv2FGzlX+bDV
y8DPrGSzLM+fv8bDpUCoNXocDOIB10VlfRCiYrwrFtedUR5bU3iDo0rg92M+XAo83bdOHkBT487e
fL7o4T78b1GYBHROdRKZQwAxwdnIHMsp8vAISe/RI2TbxZmdE6sc5gD/v4pDZm0Y6/C+g1NNqzvE
cphHi5BVjVBXxAr44tTko10/Rcs4stg6kATdG311xnAc3C1NWTIKzVx5jlHAWmPlPHBtci9PXfDF
48VzfVjq4HiZVhDYS81S6B9HRBN5sMfA5auJ4boK+BLzN0DviFcH0bfvZQTTHwdIQpm5H+lN09Jb
7N1XdwI9YFQXREMwLVCYj+cLhcOSmBZiyCCuKmrlNsLFMftqfKe/9GGVg1NM2YPvwESJiulo4OHN
9aKl8uXzJ/l3AwB6YP/KAJC1p2UffJUpE50eLti1le1g/ZITnhEZIuDVu8I+NY7pv637d1gijWEx
gAh6MnSxDqfgjfgwqHmgV0avHqcaMlOBINxurxqR1zfQestdZ/X9GQazuj/FiX6OE2/2xQjMHCOu
ZeYPakCDJB8HT5zXuLjnkf3sxigOaqwc/clKT+Vs/4SKdRF4JLxT+kKWdrgI1jJYFYcv6Vzn7tao
DfOiYB6eu//S11t5N4pyi0YNC633ysd92GfZ5EbWNHoM3IvgRFfOd7xZkKyqJPr2+VIHT/T/S5FL
Mw6WTjkjEz8uZQR2/H/Uncdy5daWpl9FoTmy4E1F3TsAcAwPbdKkmyCYTCa83fBv1M/RL9YfKJVE
ghRP56AjunTvREGRcNusvda//i8tCKFdM6fBXPCAfpdJyq8tEk9XocD09DBgNtd6h7kEw6AWEZ09
EaiPhq7rM02ej5UF1yLBPy5DDWMB/HEoNlbvDW+eniqdhEC/N5p9MtbTGU513YXRhcYu4lhOJ9lo
0PhJv9iQAmqhGbsLTwy8YTw+6bGJvpqET7djUnBYpiBh96usp12o2PRhR0FLROYKPc1ORywTtjG9
dEcigyf12bM5+HQtxHiEHwoSASLwl99R13PspSe+Y5Q0tx3NRNhzabs5SPfYIu+NsvnWxcO3TgHR
owc3hdF9GalzT8SWdZue4H1/LBuyrJWrG2Ijt9nQHRWx3lqTRAcHXcA2Nvyy0jjaY47HbHooBLXU
K/w5i3SbxnOuXuM7Fz/MMY7XRzRRb7z8BZUrI4hCloHB38sXEjSz2mEx2rsI0PAJNsvSR5lc+XWU
ZEe29jfm0ItLLbfy7CRXK5MaTcuwi1pTOkkZEGeEvN2vz1Su4jBH0cste+HLqzS00QZFxhzq5jDa
qs4obSsVP6tfXg+o2suU1pF2kQJcjSMHkkOGvRvjqEySb3Rhiwupl8zr96/y1uBAUMKUIAtDhXi1
6iDrCKs+p4s7jZVkBxY2sug1UcJNqIftmVzhHKF2VXXQ+qS/+/VLs0ehXUNR8nqi0MpdKENOK6NG
CvB8VIzhHvaCdEJruXGV41yHPZtpXrH2H1Mgvh4mSPI51SGKIphmSXj5AaWBApLUJHiE2Hp9nqRF
uY8ccaym8/rV2tQZ+XSyLXOMXFcFIrnuTbnKJ5c2wGvZNO573b4NZvPQ4xKDL2y7t/Tm18QzLD7k
PVXcCUjmqgiBV9sinU0Dh/ticuvGysOHGCvK3qsULTY9bGyryFc71uu9KHDQOfI5l5HycpmxFfYt
VBMUeRDurC6NRCdynJRL2yayb20Mkk1ZRfUGnhJtFG1zLL/xxuvlejoFF456SGRXI3dS5kAPVTx3
MFpOvbEozb2Td5I/Vmm1p7n0FkPBao/n8THO4Ov1bCk8IoZCwMroWeflI5iGNGPj44hxkuSlcin5
qS6cbYWP15H17M1LkR2g8ZRoh1375UDFrmiwcgkvniJDAOBJGHKklwEm3/dFu5iLvD8hX00L0H6o
NkydUbuIAlabtjTSrm0btHcYI3YhUoONVpXCZ3v/Kq/GySKJ5xIsoMghOVy+fCYnQNk2Y3WFH19u
i800REnhZ2Zk/KDxzMZyrUqO4YxfvcbVJVevUcvoLrQBJ3h0l1a+oqePiaW0fl5n/ZGHe/UKn/T+
aCkIsCiQm6utIZqnSMZ5CcvSqe5OsEfJPRqPiiPD4vVVSKBQ7qeiyq6KRfzLV4h5aZ9YNY3RTiqM
TR31NI4G5nwk9l3+yvMJTfjCxGJqMchVG8PTl1eh7UsBLYWkpgsC+Xp0ethMYXcyaVbvwjkar/vy
WB3q1SV5Y5xdFn34Ig9fH/syxdJGTdCxEYtG8Uds0g3PKVvpSsHA6dKx28UWb2o374/I5fO/eFDO
ZkRqi76Ri6LqfPmg2Th0vZzCmwLa7HbesCl32rnqR0cusy6Zsma8vM5q2yFg7Mw64zqV/+1T4YP4
cH8cru7ff5inI8l7T6O9fJrRFBFthVxF3aFccEGGbJQLnGV8MCuesaHG55427gGXfnf6/P611+fP
V0+4DNxn8Rcn6ExvFnKXtNe9wUNt7z5Y59bhV7fW9ZtcJvyz64xZgQVFwXX0j8GuppP/E8rpQ3Dk
g613mPVVVjsMDgBJJi1PM29BkHj4E3qFVx2Zy6+OSuurLHPi2bNocaPoyfK9zuvN99S7fTR2959u
jgE6nxjC7w2L1bKLYjqblJjL1Bv0rR6WB+4nPD0vZ8+6wyb05MhIWMbye5dbLbkOYEyWDy43eN/x
lnUfCvfw07v5dOQybywYz6fu+nyei0JYOI4uT4Xplke+yANN5Nm+6d/vvgr/DnuiYx/syHKx7rRq
ba1youWavc/ZjgkWbz7P7sPdReReCf+eY4GLp+eRjeXY91ur+DV8QdRs+X6T933eyjvAWxuxjS7i
k8DNdp175MUue/07309drSKpTrMmfYzLQ0Zezv90F2NRDw+4I69zmarvXWi1ZOgSxKOIEqm7SOfd
PqDnomy6Q59ax57p2FhZLRq2lQi7WCaabXzpgn2MJXMFXNUoUtxPjlW2n1Jt7z3XavFIbEk18Dj7
4wVml+AgfGsLas67i/3Y/0lHPwux7P489pRP4ed7F16tJ0OYgyyoubB2ox7Ep/KiPmjfgysyjrh7
V/fTbXGIL7Ur4/bIiDn2elcLTNiOsVkuI0ZjzGDrwPjs90R5XuBaXrUpNqFve7Z3TBv+Kt+yWj/V
1UozqUWaiWViUOncxnvFv8292X0M3IrXW25V9+g+/tYCQOWRboGlLQ/B+MsVW6R2XsjLkIV1vFGY
H5rvEDnonnOae5ACP4orjLN3zU4/c06OvOW31tXn1169ZSxspowaCbGKP2zMT9k22g7byU+34kTd
H0ubvfVJKSlQt0C9R/V9dSBI8MNOpqYSboPJvKzQ5osjlj49dkXjJ/PH9x9tvRAQ9pP6JN+haXQT
oI54+VbNNlaDKNNnT9JabYslE+bNShODcpvmI2vOsqY8nyJcCgkpigKanWwLK66Xl8ps1RzVHkBX
QAv8aekUBcJjLTuyhq7f3nIVnSIWp4GlLXedWtGBYYOdxGGppf33Em9L69D0mfDkSc0vkyrP7+iZ
Uq5++S2SxOFYRdBOIdRcxs+zaKLEhaERFUhIuJbVBvtX1lS9zT/iip8dG4vrkxwPyBmO3A2Kf4M+
r9U8APrTzI4lTZ5V9IXjYawh7vCbw7apMUotvc2UvsVXNrewxyW5LSQXO8b8Kkum4JPRFm2JO0Hf
9yd1bqofka3UoIyauLLdSgbP9P57eRV8U3alPGYqZJsQoFG+evlidFgdRWtZsDKVvgdtImXhxGqI
NW7kjwKcLG7TRj8mW0Cq/X1D8fEhFE5o+woFwnmbVJp5rJV+HV8ut6QxPqhw4SgLLunlLUn4QsXA
6EcPkkOKn7GmujAv8q/k/nE9GKrePkyVyrYb9+OR0Pb1ZNP4aOjgSAmTpNdWuxOGsdIw0YbiNa39
rUYlctfid3SJyecxOeobV1padkzq/WQVEA29fMhQLGQ9R51x8FsMTCKaqvxySjAopVT1+P5Hfj2v
yWKS9sKfgKYQeV2VDy15zEvcszwLn51N24xwpOrwSAXl1SGHz0b7pob2kxoyW8DyxM+mWEh9Qkvm
rvcCKQrcEXCpm+Sh5jKg8kPczeXGyoJso8qJfk5BP3s08kk5soK9nnrcAwKfpS0KPds62TbN/RCW
NbPLxjLa3IRlIN3oqYz40Gkx2jnBJRmfmF9+u8s6RicRmiKFZP3L586NKNfKDMB9KUrsdSY93ea5
pe1//SqoqJd6AbIDWnJfXiUcespTU9LjIQM2FJslzIxhdv/y+9NljQdRSKxRSXz6xs++YTppqdWi
QPHioSrOM10ofixhbTNgWOrn3Rhsf/WpFtkG0k2KIIwcfTVm1EkWGchbbOjnODwkpTSfBKBfjhwS
Xi8otmrQHMpDkcV9pW6kvZiq3mQLDwxt4csy5joZ3kF72TYkRBvGgBntKPqTQBJ/ar/+42H8z/Cx
vPpj9xT//i/+/aHESWrRp63+9d/n8UPDt//Z/tfya3/9Zy9/6d+X/WPTds3jb+f3lfht2xU/7tu4
LNa/8+JPcKU/78S/b+9f/MumaON2+tg9NtP1o+iy9uly3PPyX/7f/vC3x6e/cjtVj//6/aHsinb5
ayG39fufPzr58a/fn4xe/uP53//zhxf3Ob93W4blq//88V60//pd+UDHN7UiGNTo1RAnEXEMj8tP
JPkDoQySiuUfumlwRCD9VJRNG/FrygdiPRQqqBRob6PN8vffmFvLj8wP5PmRoPMPKn8kzubv/31j
Lz7W3x/vt6LLr8oYLhpPYi7nub9DomXRRJqlLgrSpUmKMunLaVfBiDKs5CfbtG7uCnDCZ1ZCPf28
68rFe9Zymvm+ssrpQityRzmL4FTSVxA70YWkKvlPK1LHlCK5GVyF+Rh8Smie+4bJX3XHHUXyRlU7
fE9ko8anMApl2hFMp2/vS0mtyTSz908uhm5h7TrKomDB+bW7rFqscT3h4JDqRQjkGhLuenmlkWLq
9mrdyBUAzFr7qgxCnx6KYGqUz0oHYHnX4PIY7cIkjsZz007jE2euwQQNiWLWd4VSlUDhpFAx7zRJ
BaNZKZK9hck8QODJynTc9FZrgg4s8CzUNhbGaljAl3gPnJiT0le7pHZKZTuahZJcC71qdCI8REsB
kF3zTA7D/DyskrTZJhZGZD7G67aJhaJovksJatatbbZJB4W5TC+xBdd2g7Di+KonCxSFIIuUBlZP
O0Jq3g5x0xM5dgKxEq2CeFa37NWOD6U3tqEk4TR7NsUVXvI4zHbEWwYkXQd3WWc71yw5+G7jYSsw
CcuxslKA29wZYjQu4oJmDWMrIkAFi7dp2H1Ebqn8cDDWxT9TH4qfeluEp31O+yagOtCEdVvBH6/1
dCi3Va/Qf2Xn4Q+cdxwINRaeWxun1xfcIcQiezuVjGLAd0lzY6dsYDsjxLzfb+oy4HQYpwG1DBzd
oxOqAbO8m2C1noE2ivDb7asUwx45lTiZ02j/swtECAcibRkFzZQFYCANqYeSmDiJoGFvrn+IHjDt
bqBTA3/PNonxH5Ij0gezLGgxFLVw7pIMaTT56lhybWxnMe2nsmr6YVUHX0RWwU1Qs0S/p2nhFKhh
Ue2YkTrOazAcb+q+5MEEfsg1sLcMF8LUsLIL0B3yZ9VmQTxNs15g42kIeKmqNlh3ptYNqTdMliqA
0loRPLcmzH+YtSl6X51VTjTCCcbKU+0mJFIxK/Nijuv4cY7txKJDKsYpL85jbVOKufye2eFwGkYY
4G3ADUe5r+XkFjZTnRVfRkNtvydhysGpjHLrUcXvTZxMs5N8D50kuprSAhvH2BoSCbfBhcCmRpKk
0kJgTo0L5WgEulPpsQac2wxP+jQEuAwnL0lOhziO8OMyGlBaUVoA2y4MOjYgZQ0TbK52OElmtd9m
WHqWKOixB8Swa0QsU8UTfuNaK2Ps1Qm+ao331zcNFetXCR1Gi/QoxW5VC/XmewZWQXexhG79RC4t
FUBWjg0x2Mc+3+Djhd0mvrvQ7WYl4VZbSTVvtEQPoBzNVfu9mW2n3liAPJTt7ATNzhl7OGE8g2Xs
bGzNVW+iE5/SBa0ZcM3aVrpr66CWcFSLg8cMqWW9nTS8Xs/mWUY5VSgasSl2VjlWzFJ0TtVUKjjt
ZsnjGOnpHYhSyMpw6nl7LYe4a8Rp2LYhpzB3c6L2Ga7PcnbfdVH9jREzyhs5Te0FulmDLdJw6TpY
ArABFdLQvFOdBLwYhNQR5IxRmCpn3kI61fvAeBxiTMRdJezNs1LpcGoE9luplEYiXFGrrGjE3prx
EkdO22OhaDqNviucKCP7EqSobGIOLnuzREj6RyD4/2Kvrx6Lm7Z5fGzZ7P8H7PCE9M/iuiWCeLHD
X9039w+P2W8nIrsvfojnm/3Tb/652Svqh8W8go4WpGNEfPzNPzZ7ep0/KMjIkA7TCkn3BLvwf2/1
1gcEc1T1UGKwtrAf/7XVK8YHE4koShPs/NHXY7LwC1u98jItwW68NOcvzYEvd3gM6WII8r04GE1y
sXBB1CA/pK18Af3Pn0frBIDxl9QqLkYDy3wk4K6jhpjhhnslMDHS1KqHYgw8qToW8T/Jlv+OPf6+
o1VQPFJqLgdrEoekkg9wQUI/KiumuJMXp3bUAZCHohI0OSC5qT0DTWa7tS4wR5+7H3WifqrtFhWj
Ph+UXrmnzBriHWhbviVUFoDcynFjyW4tp7W2GTxGDxNpKCAl4BErLK8VfGehQcuHrIu/6tp8mOfy
ds6TC+78E0SXEHujZthTeA/3YCANlMglqrWaG+z0+dGwg5Mwh5Eyh1dyWd5iKXuL89OFldMvHAkY
V4ORfNFYQr1aUh6GRv6EYyuhVSbf4OoFgQwoidu15iW9v0cON0+f8q0Xujo7KTQNS2Ce+oND4crt
a5otFZ45jGwg6IPiVo7mgwP3oSq5cVCdTVXytSysE/AoLMFj6PdC7EpjUHdZUO5zgHuNgZd5/62z
FHpHxqvFt9e3QfFt7WLIT4YQOFSL2beHnrTfNAuFdcAVFj3EmHmEINjs6uYtcDjMqK3+Y11bR3JQ
T26Dbz3qEs8+O8CZYyv3qeT0hykYrqCWnzZF8tFstHNe8h49ISAJuO1eREP650Bj/E7W8FWPs2TT
L4RAjHn3g5ls4yq8SYZsh0boobOxz56FutAMsi8aG5DLYC9wMA2vuhAD6WdLx58x+IuY+2XI/few
X52j05JQKJHk+tAE4X6ah11uHGJZ9R2bfmhN3cl6cG032zSETWU52VdURJ/MFOvdPPLTZljcvTJw
7Qxfpa4zf2DQImJXzhxNeBBtr8NxuHn/Vlc1hb9vlfPH87ccFXT0pFbUHDryQphs+kXobIBc+FPf
mT7YvofGYPjY5W2mJTczcbcXEN7v9d70GqSlOVPFBQh5JAWzLAxvffRVwsxMmOjwrZqDrWGuHaeu
0TGzjuU5nkppb/z5dVq4wFo4CeWmOehTdVZn9ZlokYzW5tz6Rq86Xm8VrRfJZLEaXdlx3Aoh0MaU
39QckLPAE1iOLoOwPe2EaLA3TfE/AB9rZfFXOUtvFFXsy8R6fP/b/MNy/qprKE2bkTCbjkIofHr4
6ORAjAh3DQBFGTbU71/lKSHy1jtZ5XgN1j/i0K4+KOVwAvbbNeuc9xPugOO4ulL6VlNd0NXjOsbk
vX/Np0LqW9dc7VRBEYqCEn99AMNwo6MJSlKQhQ7GXsBpzJ+gKQK/mUbpLg07VETJPjGN7ahKM25R
YEO6uAUs00PHykL5CzwvTgVN/90pB9YyG5NsMlzH3JaeRO1v3etqDzONSYJYbVeHdui/EveqrhrD
e6oxE3dtfSZcq7OdGTp3qkq11phHz9bzz40aQTEKjcpjewG43H5ZlGtBGF6AzfCBuvoDffQE5KfD
GD/UsXo9TBV2xqQjfU6rG5HLR2TLTwXdtx5gtWfMtqiHSNfqwxyLxE31whcFhBLNvJVn9bMxYG6p
dhiKpKBgG3+qzG1nYUxjAI1yxPmUAcXSzI8S50RkvtdDKZ/mwnpgod0HOWAYWE/ykYXzqUn3rVtd
rflFIWVTHjj1IRFYjUidamMqTG1hTuP+whlm8qATEUo0dhBKB+zRQyW9Ls1KvjSU0MSr25458Mix
Bx3QdXKk5waHAg55ubZpU/SfmRrcSUPySQuUOzgK3xylw0Yhpbwu4ntZKBGRSKx58Yj9lGJNp3Zu
dT6K61sNuur7g39V7/9ryV3X+YM6beldV6qDChsIZPWpaQaH3HQee0MBZ9ZdpM0XPtepMWtbvWlP
ZdgsBXqYIxP+San21kteLfmF3Tadysg8pGUmexlm5R6q4NA1FRFdVYQUEDkHXylyxZPk4Xuq6Q8V
tB4v7oCp047X7NAXurKNCW82GUzb7scIfcQdDaVzW5GgBQUvG3pVA40D1+ncr2Y4mlWqg3DwrNz0
tao5zbP+VIf+4Or0KvhFZBsbWnUAJ3bqmV0N6c6RsKUP1PtZBVsy2z1W2Dn28FAc4J3LUNjt7EQT
0MXZlDL8P+XrslGHbR8134BYa25tBFfGFOl0x0oXfdHepZn1OdLSr/3COEA/dUZKf49hwGYczGaB
rH19/wM/FU/fesGrTcySwUyZvdod5JGAFnLprej12q96nTSHJgMnj2CEarRmuFLXUlYYCnVjsij6
7MTp1iYU8dpUvwcbT3he6fk2CkIwHG17aIYRm+WRQPj9e9VfJpb/GozrmmxftmHda11/gNhx0fTn
Vn+hVcWVrmWnollM1TvjYAyW6o+WgmNE4NsAEGmk6j2HgEGE2W7MNTz7559J0Vym41e4c+cWZt41
nviVXe+xLSKLaLrC0jGFBJephzxrcAichhDHJGPUbdLyW2A7e9rLMZm3mmtYVqel1u/MPl/SZRtJ
/ZiZZ6y9WLjTE/mDQus2NFUvjrLN++/hn77ZWpcYzKxz0dA3B0Ny9F3bxdltWqQWwOcmPlGwX/cC
m4wc6B+yMKbtMTJlX5qdXacY8z2VhXCvJ3MNHLDINkKuLV+r7XyjkONwNTBZezGNx0zE/imMeToA
PguNJUhzSxKyPSR5aqgeVKzwJIbxcx4U2ABkELjCrB7wz2MCyloHOq1MWi90yjPKp+E1ySeYxwAP
4is7TrobwOuYas96c+70BabaBfkbqLeSx5xNNqY4Es+sMtF/j7XVrj+NYRnj91oehCG3/qzDJkzb
1NynIla24ClmOBIVviRaMviTXg5+nxe2a8IScvOwPkvm+BqixmXVTXtDqTCcM4iZKwhrm7EzdQ+z
GgOogu54+J62G+zys62JwsOlQGICLsnpY0wpDwsl/to54VVbQt9TQ1XfozVM95paA94BzgaRjx/U
Ss7WLk8oalr6+BtwlkZA0LdEjUDvSlz7xb6fsq92E13Fg7KDcZ+fM4tO6iC8sKVik9CsSRNlB6U4
1OTCo2FanEB3TZlHS1QvF+OOjsHPLd1RXmDhXd7bfCYQNgMpaVs7UqD6x9GyCmBA0Jsdh9fqEJCa
45tymBBiwI0Q0u7o9W0aemG4QOvK7nEEO0kGDgydMopq4xQdWlltkSCXpN6FcUhn7WOfaGfaDHhX
oSnvEp3FmV4U3lRox2qg/3QqWbcJl5TsdCupsgOJtc9R335rMUWFwTaEfqlGV5RiPtOe9TkHTjNm
kKuzsmGlNJcu3wJVCQYjVyJX7qckvn5/ffjHO1pFJhpLbjRaBZmMWolxfk1klp9ebW8wm9tHkjl8
olsDJ71qMnDk0Ck2JsWwz2rp0IBdt3YsMAYFcXJG52Ewxzu8nMMj8+qf8j5P+tNny4HaT1YrWrk6
hNE8MOFrh1qCCHcUa4wNQdR4QtuhCxHqEjtAIGZOK7smHX0bK4elMmajfhl1JTY6oKfIJ8glCzeV
2SNvbtn13tgNn2Qbz+4OPldsV1gCHwo9PVFnZbdYKsqSfW7Z5YnJVLfB7WBq6eVK9PHINZcV5a1r
rnbgXM3B0mXTcAhiZQdqZydT23bj2D6NAuDeurwTjuPXhuXDwXWDJLgTItipMRwJ+JymP2vzlR21
R1p3njaRN25n3SfERzeGWlHGA2ncOy3J4MC0/UJGHK+CZORUJ8ijGGnxmEvWKbD3Ey0qb3RO/V6i
z8ZGAyW9mZTwoYyh3tDWdG/a0pEWvieHtrfubQkMnn0exqVckdPvDl1k0sNu9eG3JZH+U5kUBzVT
KfYQexW3JhiN4/40JRuWCfFNNsqzJiYb0CuavO/tvtqSMYgPRJfDxzY0Y19Tsmuj1zazmXy1LA50
hTxtiro94k/7Tzv2uj84AEdN5s/uDkrd3xktlqAiAeHYwuvE6+qrkrbfhpANQp/0g66393htwY+o
AgptXXSRm0BP4rAkwLG0Laql1uUlwPGmRINBbH9s9C/V1bde72rPMytpxife6A5QkJFuyMm5Uo+p
F8vFD63uOD2V4SUuLxgizPWZrZdnSsl2h60fd5Zze6ywt3BWvnZ18NlqCM66wZcqtd09zZRfSvjf
ljn/X+fwX9T5/7H+//9hLV9Z+o7+uZZ//b//V0eR7UX5/+lX/kjxG8YHNIKk8TFRdGjM0jkl/ZHi
5ydU0TE5wV1qAVQshg9/pvihlH1AfYZrCF4rIB3QKf2V4yfs+UDun2WVnjKMQmlE+ZUk/5PJ4d8D
Cq0JUjdayBUcLGniocvx5bxVbWg7iQgaH3PySLoA2Dqgih8LIfkLG9TaapOkcLrKc0xz9J5aPGbm
kzScKg0WyC5Vt7neaAFYzZ3Ug/nB5a9wxAk9wtLg9XWbZAf4c1SPQao621qvYgrC9aDEsI3szPKF
Jpscr5tIvSoaiwJaBwMsI2GET7mLaWfzgw56R/MwC9CuA0Fm3td0bL5B9eF+68dDJ/Z6OGid12vV
F9GZ5QNIGeu7XjTlj18f3Jf/w+pU6ELfG703w+OPxxdj9+kX/hi7qv5BQSGH/zhiSIbcctj7szwl
f8ARYxnQSFZpXDUZn3+OXdP58IcXDK4fqFGeqD9/KlGWEW/bVK4Y0stII7L8lfLUkl/4e+TS0Ea3
M5QJvFepeOEstgqlsH8fIiXIZ0auKO9I9dE9SkEnuutz2YQIlebmVaFNNWXPvtEMt08T/STRLHA3
Yd8Ex7w9Vzvfcj8m+gV84ZlRWDS9MnCp44yQHdfsfoiGy2wO5tAH/QTRW5GTyLwoKJ3ZXjmXg+qp
bah/z6VuzPzKgcQ0Yu2YePDxIK6pBDoxh4eyAkgMxK30lIqK+AlKvsymZxbgoaemgxVuCxFKTKy+
zCpAw215GatN0XtZojTakRTry32Hh6N1VkPug3/b8rrl1ctuxrwvAm1K/DhChiFlYFQ3Ua06P4Ym
kXQ/TAFwczKpyZnFltJI3uhU7f7Z0Lz649M+r4M8hXgvvjjHLB3R0VIYpSy5Vm02aZ5joljC18uc
TMb/rzWdTVAZZu4tMHfjQhO0DG5pKO6/zYrApw2bG+12qNVKO9FQpB0LRp86G1/eEapwVIHIHGm+
N+3VtjwaQVkGbZf7dM6b8k0N4SvxxqTDTKet2r71WtrHza05q4F6kOJkuisEDeCHNjZa6oYDOoRz
EKlLokYSeulPTTRr50Vhm5+kfJocMFSoklxrCuXvRTMZN2lQ9Q1Q0hyVyogvgukN1dAuDGrdJo3Z
Ga1OqcFW7mLY3v1eR8vXeikH8O52kCXHdDnwFsWZmNmSfCjqo3GQhNbeonEP77MOfq8/pHpob5rY
pjQ5g5SlAcUEpAeFbjLMrTxJpemxOojwZEDl6WxCayS7jiFSb13WkVXVW6NvpJsx0UMaCuV2zP3Y
MIfu1MgXNxviGNO5ocicattMM1vFb+0xyx4GqCL5Z8jlTryHcD+jXTGN0nIVDP3BB84ir0jUSMVX
s9cL3ReVyGHXOxnpriyPQgJf3E4/5zCoOOv3Mch4WW1UAObWnBpeJSv54ONCO+WuqYVjx4E6DKd9
bzVqvjWmfHZOs5KOGG+oYxMXF4I680imlC7slweJRa1q026Pfo7uUVTma86QBM5vzAcYiJTX0/Yz
XfpRvxciikzPdMYxvB4Mo5pORiWX1Ms06NT2rCK3zJ6n1YO9xX9dKj4h9x67fRuWsKdjRgkFymHh
KahJbyX7ka7olOKLwyHTiLt+8FOp6TvAx4gZvWjgbODqhH/S1uz5Nl8aeuNx4pXVVN0Agxwkj2ne
BK6a1rnwVGE0MERbvDE2oNvZ64GjCYHyVWrTHVjQPN3F9H9/DTozmzalOYn6ekLmZGPdAeKN2m5V
hvsB3Hq74XySNBcpC3VzhxXuvGWMWboXoXilF64pcxpkCh1DFE2tnAJarao2nwsaNCgN6sZsn85C
bwZvVMwJELhQRskPRx3PckkMXXIYp2TGO0WPRzzjai28rohisi3WTVaxG+JgkD1VMpZpYmeGcZYn
eIciOJqV75jJWLw/cyjaj0o1y+2G1X5ilLZGUGHIxIhwEFDbcem2kyOBkZ/VesbLA2vsTRGm5kTq
w+y+V3bctfcBZZrebTorS66biPXyIsuk/oC/oRg2qZOLxM+SkXmlRvlYnaNAj+8jaQoMXwR9nm4k
Zwymk4ygad7CVsUTGpfSOXA5n4MKLuUMfm7YWeQGuaXAdlsQyLiqh1lb3IY45rf+hOVwfD8ObHle
VoflzLRXdMyIGljm9AtAXdg6qYQWqE/y8qyKxoYuZjYS6jUdds07KW6GysVaQ8EmAUrld0mG4OhN
c9Zl1yqmUMzdoc++KNlMCS0fcirTUW0PHDQAY+YoDoN63FpNiMtD0drZ3Qj1kqJQThODSydHdD0q
BSQ0pWjgWcYUaxOEdlb8EJVdDmw+7gvJnWi8Q4JAY0PkkarsN2XtOHASAakbFMfaGmL6bC1mJJlD
+tvUWy3z5KhuTPRrDpZgTdpR0iuxK0bwkUyFvNULaag3Tm6IykvMqN+WrJjnZly1n0Z9arqNJFnl
TyehpcINrcgxNrI0RNk+a52Y3bxGEOg7pYPXiKFmMg5+aSV7iwwQ8Vagk55Gzy8hp5PA7ShWWn+j
s2Ki3zS24nKDtZCg4blsO9ltC90gMMmw45NzvUQEkkcdi11ZZdWNbQmb0LrSlUdVo5a1wQaMuiYC
vErdaJmo2N3GMLmRyJ83SPBGRT7rZnxd923ZxDkhtIIiwM71Md22RSLR0W0bYeibcgO5KabT6Fse
j1LulWpmf7HMqIi8lp7R72mimh+dyYmtzSBT6OKb5OTKlEVQ6GdOPH6eAtmePTOPKYwik7EjT6RW
8Fmv0J4BLo/kbSSHldiYGbm3DSu7Al3AGOwUSW4BgX4UBvJMAOHqlWr2JRRjLXautbahv5JhqEpL
0YecYoGAU/erUGgaKtohqQ6mNU+k/1mOjE2r1JJ6NWcR6bpgDBuSPq06z2jWm2K5aVm5iLDBQfma
Jg4CA3nIEszGo6bwuma0AI1oDcf1JK9qWL19/QUDw7Hye1SFVPmmgiCq17QuPxiilUxYrKArOXST
ove6HE8q8uIBKUwV6aoR46x+lho1ieAob1TqGKJ2vLR1jBnLajbnfZaOcfF5UPtaOSV8NEOYIFYP
lKmf5ojMcaD1KIN6OzqbUKoCsEYS2HuJVlmtq1pJE3tRlMKMB7eBJhZ24V6dSAb4QrImzUVALBnU
ctL2u1yhcfB7vLEq1xYGB7BR6ofzOEizeAsCaDHPEjlbfKWkwnITwyjIdEx4XvgtGhfEC5ZdxFvy
/fl10gfiwURS+NhFgWbvJIfUuRkhTz9V26gxT4phbgvAyHAdYNjxKqFQw0dwtaSQw50uOShCUw0D
dC8usqGm2qEW3zJ7spbmrpIRP/aqvpmtYFa9PP8/1J3JctzI2mRf6OI3jAFgCyAnJkeJpChuYKQo
YQgMgSEwPX2f7NttXcUqK1kte1OLMklJZiZi8O+4O3VnUe0W269pJno2QlFkAzeqJvhChzviW0so
x2UwWzWPq5kvTUzwSurEutSu2o2ZWj4W3fIXt2IV+iAMBMq4XbYhj6BXCyehIb74VW8jMt2iPRgv
s2ov4qTyeP9if/LTLIJHcrjjVsO0HgyI2e/F5PQhwk9QXnfCvcBemmhGL8UwRQpSyR22W0TlnIpV
DyRdZCM10CXtx833jAb18Ilz59pfySlvf3j1EOhTnhZedaJncJT3rcf7HnNKTctE0jrPHRsvDjbU
ITXeBvKAzKgIdHdH8rT6sMay7g9TyiKRQCXx2C2TVHYsvTX04i2sNuNkyKDEp5+35r2tOGqxxoT6
uzQYTxMFHX4wiyYfqVKDAZbSd9sljhGWnLhBLZeYbG3Hv6p7hz0uyPJyJlS7MujSEiV2NgpKfX+3
9Zt7Y1DwdxVOl/XYzgzKlKcUNy/y7ziRqL/qlFyffmH96hgLQ37g0nlxirE+cW3v552p0uVxsib+
UXe0wlunMHyLx3cQ1W5KeyfbL+UyfamKyWx4tu38CdlQfGT9mIYkE4XDe2A2k7VzhpHA1iY1tiBx
YTze82EyR656hvO2FCHHY8fH4BIpjEcMTwNzcY7rQv520srC7K4xdngjWqOzil3QahIjmXAVL8Sk
zN5+9MPyRwGCLs+FvwX2zmWPfcSbYbe7RegeWtlmQMcJ3LNqDAJhryK5ru12SFXZT4esJk4pwq1O
i0ztF+YP4qm78YhUUn1VrVXLqNHOOkUt18Nzu/RC7afFVT+Gsa/lSddOS5yqLdx3qRbSbtQw/ehX
k4TwovA2TiKDDvBtWvny4jiTKGJ2WGHEQTmUz3VX9pgoOyWh/03ObfAmmTtfkvTtp4ETPlz7aPQq
8Tc+eH4PqcCAWqd5mxuxHhaHhZs+GNMvbrzSXvGNwaN8I6eftp1a2aLe6cXwRLwFQcBf5JyKVY/l
CGKmmYYuMsOtX4+ZVumD2/vLi+CPrPt19Uq2yLxvT0ZJIGUMwFy8DdOc1pTsCuXRCOZu1CRIAQdd
Eyi/XRtkOt01haamsu6kCqM1Lec5ouMbPGfkMTVi3+68q1Rip+M7u7IlWcZq8W3VilOJz3npUeMA
wDeiq/KXzcqP0mSGnHI63H4u/gDfeZGmTeKcYHN7ZVeilZ5eIaZ7SoyUKXFybm0YltE3j97UcF60
jdW8btcp3RJhp+aTb+rm1l3qVCVtoyTDN8MgcbquFqgMaZClAf02hjZXUaEAjdxNJzYvuaJjD8sv
6jfFFLe+qYa4I13vfV2dbQSPCNipN/rSnxqnVrcsoHD37lb0byogPYsiFoGO0fdpfmURy1ain3vr
o5cb/lNDnwZ/YPKHNebI0PIM+rr8dRGx811uWFUfrUPD5TjMQ0W5I2+tGc3p1D/M2yDtvdwWfR3U
g7Xb8ty+JpzxIqF4uXO0iQU5gMiPybQxD808fzs1MlTXU2jKaPJmlRg6bO621MouF9omlm3PkYws
/cguy2mPBVJhZfEhY6byydEyjPrKGR5nHxONIlrnrtnSY16u+V5WzZzTgBJYP5jH5lwhiw6Olv53
VsmJnaUqTrYebsK1eTRs5cfm1jzDsetkTktxCprFPTU6P5pL0N56TlkemxyONnMzFfOIGwe7WdWu
KtIMgqoh8YaK9hu+qtgHNP0gKlyHA0R/f6sa2T1MRbae5qYv4QxsKmJEloA1JGkxL2CinjxzdczP
udaHoeuX40jmzKFdfIhN25h2w9T+SLnfxZlFVvxqOdlXwqtuGM7e5FNmHIIgH96mJVjciIiCJQn6
AHUlC0du2Gq9k0JVh0lXe5Ke4CXG7MN2WZ+9mhFFOy85qK5TnK1mCw5WamHy9/obpIWLQLCdOOzd
BQsWhJJit2TmXP2qF64IXuk/hAPKrt0CmA7uduPJ3ulibWv7DrOMJNieefJQOtl929Rwr11zslTh
n1wO/20YZl/cyqzuNg5Yx6AzzSQX3e2gYWgCJv/RNnA6UEFrRgTKjHGwDk9DUwdn3c/NFx5EwbRz
Yuuyti5O+yr/SWrJV9styBoq2+qouuoKWdJJ8H07p9EJ9bUaQnlOc5VHmtnVfigZDhF0bcVb6bIV
hcUOQeQoSpNc+dIOCJNwTHlwJ5fb3DKJvbPhQ7UGeTVlTchJubDHHeJmvVsm39tbyu8BuW1GVMH8
RQRbd1tn9U4Wmu/uqqsnDCBZzH3iWmJU2TlU5sTpUnVnCJ3lwQP3YG6EMTRxJQM/rx9gD2ZZXrU9
Jz3HC9xnfJLOPYbMJ4I7SbjgRLNE/TisyeIw22dVZh+kbYxYqQFrGpv/esjZ4+GvBXiIDhfmvpjD
dlVXfAk4VDwswmtOEMzNlZNNw35ugvwm7cIlclv8Tb6BdwxjCueypf9OQQfXalQJZqZhmnIBLbYb
2XF76DN55BSz740+P6V5l34XHZfByg55yIIHwS35LDbj5+YwLBzx5SVTml7PxnSvgu4KDoGc28Y8
c1Ii7tstE2cc16jqiBr3usCK2sZsz2sp1TV1UnHPfhZTK4UNZmYjy30OhqbOg6jEeYbhCg94VA6a
OxVDkV3FZxf3XjUfKmsGwsiyft8TAdNH+KmpMhUGK9fa+NNBDkuwcxfnbkjN7EkHznJbc/TFH5hZ
1a6wjO9NFV7Rr+TEzWRiuIOsj2aLoejCeiUD4+yPpXXPNXvZ5cJLE0ENwvMKsXQYaSJiVmPtLhnX
sd1bxn5ikvIyg/klYgLPLFXAFZ96M7+e0h1uMBQGHpAbTq/1nvDa9eBTCMbm8KFaIoih/F87SHKX
CUaGaiW8l0b4Rzl53RXdrPOhVzyWLErOQQYD6ffVjyzgC+K0rhNv43pbuDgk9bo+zfMYosqI/NhZ
3PG1KP3I5JzhX1SlLtDijJvqqdEbf6rw15uMmPbjkhrhgYzOdt+h/NHPTI4nm/G8s7UQKBCwfHTD
1u/9apGU0oU/KoP1WqbZtMsGHMNVMWbHzp3HJZKCw6IYEGPg678Vs6ef9SyeV9rLDjW+KC72/clo
ZMFxu7eKs6tmscRFFTxXFoF6utMaoGZeN8KlZZDQYZaFCd8jAm4Hf1es+SNW07PnoxnIkGcnqyge
aNr5Oe155nIpr40CtSgsoWVWp32Xk78LpJvGJMO9G9DI16MLBjlBz0vRceHZLo+wMOyrLQeoRyNE
t9UUhBaLvqmdYI2LlCuiAAVKvKabdqz9awTszY1itp3bDnxbFAahb3lBQOacLYdxXsn7kvNdiiIe
2ab13U4dHibPNHjmFD+h7x4zaRiR0aiZQXhxO46j3NVhVX7Dth+cM0j82Frrn2nhv05+ro9MeIPj
WM7uFDeDOyRLMe7LwX7wtuptZEzTRzrkGzKs/tfezpYne65ggPFvWFyPtXFtCCI0B48VLOxYY0bk
qKij6OBQjUpeGds03HkpeMuAiAsXN7cM0Org2qX8Gbva4O2ZPcw39qXmIS3oJbdUYCO56/WsJ3yL
UvuJJU33aBpWEZe6s+JlHr+U6B9Q02F+1G7z1Bv4/dx8oME6r+fhW+2UIOF4nb7063DiEelixZky
4sj16tgt430P+CWWE6LuGspv+NKIQ628Bu7ZHRM5ZjZocUe0dkPAxi6T5MsMDspGEdj5DuQ5fasv
gcTDyCTQKOnewGe4+vdUdvTQNGjonaqXgz07/NjjetOIVp+8HhGe6tbHfuvNI1UCxQse5OJyt0r3
hNdPkb01/SmlVfZAq9aA1t6b1/UIcg72trg7083C+7lsjkHWxDiRu+vOqNLbvp7up8rYlzJsEnct
SJ9bFPmmpvzmI+dgXe6Lr1YxnDOcG0kt2ClZmn1UIU+pk22pe+5czBQ4jp3zAtuClhtHJWlZ3w13
Pm6e7hNEYWKLgxd6R8Iz85sUoANdsNyMLcNkI+75F2H1OEV6C3FO9aiNq3X0r6CWUXgZC5hRj4ii
Yl8QoshOhv3UlcdZKwRjV2dXiA0cFOtip3xnTJbK745bIJHT2sKLSXHZ9k1nnLQ72I8++XcyWkKv
+ZIqeSNH9cvYHNg0JZ37zUztqMkCe9/hX07M5U0XaDxR2ajjnKWJ45enEH84EwThPVFp9TAMobPn
0nMFNP0qlXar2M/KL+zw42steY4Ng+JgN+XUJtblG4VMy1mV5ns6vrSmdl/TzHjqXALte7zViXKo
wohz+vUerdzkmiOMXUcWa1Sx692tnGSRz4f5Luyq8MYzxsRwmDx3miFAznxzn9bjw5jrMvaGC/Br
0GhBPjULc+ON6a+tao2zZc4Keca/WkW5vBl4QxIb7JkMB5RRLOVTzd9rMufNcLjvzIUxRuu0/hyX
1yVFDPM019vhWbfzt8L2DkMTPi3mpmO1NuVNwfTCsndmoEOzi5gCrN5+csbauE3zQldXraHd9UZJ
nu2fKu/7/HbJgjk9zkOB7MSXgqmd4te/yPtrizLP/D5opbHd0K8WEKLe51nT7f1VF2xNuuu2Aydp
lRlRmTrmcBciLjqJcvECfw2xyBuH0jLy7a6gwiB4V7Z0YKSDrjGaV8kAw+RuFYRUFiPse9xNdOm4
3wSgg3fVG+juyTYPmf3oulQO3QZp29NTgwxuPvXC0XyHw7CBcTWZLt3aM6bJqw6dt7ompix/gVft
kRFarhiHvrEYnlAyXhftWfHNJ0FS+sFyFNa00bdnBLjwfvoc8prdwsfo3w4skNOXUYUq4I7XGh63
yIn2ZuvoLdKebzpUhPLBHtXU/HKMadra2LncyMixYsjNh07x0jR/2XLXk3EabmyKKfm+8M08B9a3
lAjI/lgPc9cfA6u15lvYm1TES8t96pkxzYQyJ0p3OtSTkBNGOB+LIt/82m939AV5pthXdOp0x5TY
oc5jdduC7cNY0PuxpPlD/taYZOwefCLj9fPcQpsjjQRSQTOjOZYvs5WzC4N8Oda95WfkBAOEpaNl
QFcs20pnb2VP6CLCcnOFP4xWBn5eTcjz5HFO/GovZuNxsJNWf9Sz8vxvjCP6NdhlowkJidLJ/v8u
Okf475pvgj8e/DRt5X7zC6dO2kx3nI+2KiRzjHifoH5RJOm1H+FmcCzidsMlZSmKisbHtbO4vY95
ZdlHLtupf156LZZD4UxTfW1K1WFQ5t71otKLPQahI8Os0aMeLL30fwGY5M1DlxMHnowyb2/MYM7p
YacBxv0whnQjNMFwg/zslej7x5lsWrlPUXgxFyzZGh45dssBRdKS4cG9DMlO1jihL+WmnfHD195k
Jk4xc8RcDT2l567L8CzMXtWtsRfU9Su6pv1zbKpiPvjcQstbowvybi/Y+uATq/a10p3h49MRo0hC
Q+2beSXQAAnbuVelfstXw9wNbjo9ezzXuw0h/s7ChvguWbSpA3LOl2Tlc9NfLglpylaTEUTGocq6
XoruG7cS+95PrataiTfE/u8jTUY7wfT+UejlOrdlEGcat3yDnWyfgosBCQon7ieBSt4XuCuz3DXu
sjoz7nWtFOaFNSfoeKIZ+IOA2/TGynKJyb90vHdUDB5oyQr0ZWk78y6VqnrOXWVcI0vcaZTJ73nq
zfu5lcF7vZjUow1hWySp5yT2NHoV6EVbvxKHpBjGuMV3T6zTOxPe6iBlWB6Kdlq+9Fj8E1WWphN5
LQ2sENhNuTdFM503bfObetnPcejXndxE3NjrzhbvE0kp+yFYAHXXV1CVuAuDq9nthgOhN1hEqPa+
Qtc0j6rlNohBhI/funP6H2IJr4RR8rGTDXHdl80+bQu0dObC3dFXvdxta38IWBj2BUf8eOjrgW8a
V7MOkaqb54/Qss6AKUdD5NVeI4f+ILdnl0vjrYUBiX3qse5NO9QPIKDZ9dp29Jz7jZb7XlhAmgQI
uOL70hjORuxZVdKPbC1bf5zrxc8Og8FNMmLIGf6sLT99ktLbThu0e86NacwfUqNFd61TB+bisg7U
x7JX9ZnVmzG48IH0mbEV5Vce1dS+zgRxLMfM4ciZBNTjOck6VNZHq+0ZL7OLxBgjXC9DUqaCgsWJ
oedD1lXOfDC2jRmCrgnhBnAtw2+0jHY5dbFjaCUc1zL3SjlqkTvhZeVbCBVPUnEq84YQCK4Ju4bm
uiWu4bmeZ092xYUU9/XRNQorS7zaROJHvzXEwQe+Zoow5dKNyylgNclYgdtd4XMUjVKVM/np0t59
8YYu/8U0hKnztjGLijOjEtne9g3vkRMv90qdWaMJBm+WSyJG3yCWoityhdZXcGojDkz/yNeSZAxm
RVZ5yuvJd5OC56iiwKoDXjAB/KE3ps20rzioKPOIIIjPLoPiebbl2iBoUWq9XDIHx20/evXE8Fps
8nXKqxXvJ0NrQkBYMHLcB/ZQ3Q1OUCxXVt/yDe6ZGCK3VpJxl9FQayGyVqWJWadYYYpgaG7A5zOL
lbvq13M/cZKNm7mwrqys1EMkt8Jrvi3LhKkpyHsOhR7Ho1tdp/blsr9xQMEDODA543Q0XgUyNILn
xrOZ5zOvRYX0ZmHdlqYoCDmRGd/ocvE33MKhKJu423T3VHBbLkC6i7zfkUqjjp6xri6aS2r8MGqH
oQea82qeYBNC/czVB8FfBC7DMop0xS+vYxidGKlL7AibdPHsk/mS4z3mzPQtwxbuX2PWsJ9nnz4e
M/pPsJRN23rWlLS+NVuxA72nsA4QQlikpdfj5hTzS9DV1tN/csai81zbA7e8vD25tYOLhuLd9N4e
5pWSBrG0L//JfD+1S2JCdqlfD3fzViyxv0oyblJn0B//aRCuq82Zxh0qjzPuqdKZfoytY9/5m+vz
BlqTue23OS/Ufz3o/4qO/UeA8P9bSJbDxB9Yrr/EYTy+NdsbxMEfczD+91/5L2jomv/jkvPPEYe8
CUCpS0PDf0FDO/wfUjEIwKD+44LKXgo4/i8kC4NICDz/79J1RyS6GfAz/B/U0CA/wxeXeiQSMgCz
LtEa/4I1vECw/w/zoijDFwL+jRz9/9Jnn3wA5BDZGbGYLFfmIgmbCbt2X3TNkv0Xn+Zj/ft0rT/j
QZfXodKJCI+QVHsQ38+VaVzFt4BQjTLS/oCI2TX9s7kU/bNL5MQ3yWFv/4dP4W+Iur/+Xr7l8Ib7
FGPR6vK5AlHaoBRdSyVmjmaza1SHxJjq6jf11H/3W1Frd6kZ8YhS/ewryQcnZK1HkixWHHgs4Xhg
Q7vI0d22i/A5mP+u2Z33MaTRjC/N5QtDGcbnNlhpu0PQ9aAupTuQNVQVxZLkZAEVUUGb1G+wxIvv
6U9fjk8v9gmN7EySGVaHz6uzgnU5VKgZ+M0ds0i6Jev+7ScWAj0hfhLuQnUE3xV+mD/YLPLRNBvt
TSSoqc54KJXfJNns9b95lb/5lYiwIwEVtNehKeaz1atexWjnxF4Hai3PsnDGA+duItbIFPwNWPqX
ryC/0CXoEIY4IIXW//xSReXodZkZIo7KOnn8MjEP9fybB+vvXoWSCKhcbCR81T89wFWtvWpdVwbf
QDUHqUkos1Kv/E3ahMNq9PmrQIAp0Xz0fRLj53/6dGyDRCrTlBWycx6opB+QGEB26eAeye6YwEX8
bZyGG4XW+5b1ZCYzTWg667B0IBTE1dR9/2gvPO0ofwxc9umiAbygoaqbtbGY6VtjqolIaYOMCdsy
Cu/gwvUNRw48rRH1s5X94uZPcurobC3BaFMZvgm0mxVHm1OQrQqI8CUsza4DQ9iYnTe69b9nRP79
zpd++V0/PRaURfHsgS6zcl4Q8T9+U1kHsiE3ANPCVQZB5K0ChMZvqwcSDeUXMcGBVKO29sNiEiPk
GUX4G0fP33zmoLQODejEG1++Wn/+AcZhoqmEc2e04BKDtUVHMx3wxn9eQv/mUXF8y7zwv4QF08H1
51ehsNGYyHCSEWr2GtuT7Z2JM5sSk8PQj39+qb+soyxmJj3aPr8WJcPup4WG7Iqx8DyyLVzZNx8+
KuUYNZ6zqYg4m4KCuNT2fmPn+pv30KWHzUMsdIn//RzcbKilaIE0q8hCPSHOaJlwbwXrbzaIz69i
m0DUNF/SRH3xFHy2YBVO0xeOlV6eTsOSifaKgdGYPwOR/vM7+NcXIoT6IgyxFdmXr8WfP6xeioF0
Rm5b5DsiTm2exbVwWL7++1f573EhwOXAAOfPr9IuTZfnBrQGQpgDUKkYigUEB/7rV6GHBtsOcck2
ubSflrR6tkhetDWsJRfAc9uClW2Izvf//CqXh+SPTzGta+TXX5BlL+Ac9jnCuAwLLpUFOR7hsKmH
wqprZq72+mHVH+ge2H9ye/fPr+iJv3xK7AgA9Wxyl5cVnwNrmkVkXFNgSWbitKgjMxsSPfO6MfQu
UGQLnVAixDd3Yg6Z2GlX2zErDRo6TGZ32GoE48gy6cA45mxcIK6mNQRJJzJ0v7LvdL1jgDZj85tL
Bty9rtf3IbRmP8ap3RPL3/by18aAzkWvg0tkUusybhbOhi0wdNAg4CibrLry5EVHc1TJ/c9CrLOi
pbSJPqyQT/G9+yg5q+PMX71wcV8zgI1sr9fc7iB1iSpDLnfmIw2bgtgDsJ85btBq+x2SyvBztdRM
vP1sAxan88zAc0WFr+LQmlAtCU6UZrykFoGAKq3ylyogemhnhcgnsRsAXCdVZwGzDgGAMf2dVrtG
9ExC8IS9Y8mrTWfwzFXDDvZaQVPLGPpQmft6WqiKEmAfe80kzLyhJBYnlSI89Sk0dcAEbZxdAqxT
ssDaNu6tpnSrJGuE3q7MkJChqPOgzL7ZAO0gaunCmutj3IXcXy1PHfKmAxHO6FF63NiI6AqpxVzE
Ylrn9BLZ0yCr2zoISLhh0lImBGAt/hEIFEkhVI3zAxpW07ATTOId2jKfn422Tt/8doKZGQ0e7cuo
ff0SgkN9LNLyGZ3Udfc46dI13pUwt0dKDGyAqYFUhSMC4Pw1C7wpO6lybuGsEQa2XW+EHRMEEBIv
CtAqXkaakl6NVV0czaGtvndZQ/xpNIz+kCUwSb7cu3BUedxhRVKRYdezi/EfIX7P+LzCAWSjzTiQ
gOtEbDxM0uvIGFq90iY8ujtjctN8j52X+FO9KWfdG6LCytkNBO3tDfTyJqopkkPoLefSPrh5N9ng
qIb/arQWEFcjSli4JUefTULpOF8qE0SFSRnQ2YdbGPZ6HlCLjFPgdQUZm2aVjTGz87Hay05u97zv
VvkNPdgyf/QQzOPTillmODLag5u1ESqshEpg/4WQzZQs1EmVX0FlCucEQ8Mb24RVN53qNSUcrqyn
zNxjsZdO3NFrQMHNUCj/l0BVkZeZnVv+GPxqIUulNZlX20XrFFdEc45AljS7WrGbi0m9D8ZQl1nU
9HrrwmgS+QaANaXqo6NqkvCqbO5FsuptAZwUVqEe1nDOm13a1KBos1htDF9e7pEwZ1UCRVK7vRXl
1MoPSbfW3ZNlZ2SpeJUiQpAkUHARhaaf7TzqdIOonzJOv+3FrXgjuEENN3lRyLrZha6P7HUYnHoW
8PpcZw1IvILcVxWHTEfXXUFUb5PwTkt5FbphXSZwUsyCsnFrX9cps0+QRou+Z8nJhz2KvJXDyOfK
Q20OytTrvw++o8fxZ19orjBWZHslPhi4QzoG5BGGmZHQcxlIGKuF0Ke7aarKFsAfjze0DTx8RvTa
tklkymiye2Td8yZqWl2XigFyytsaRGicetkpZYePYWaDaWaFXvxoXsfueQmmDv6gXjKPvFGnavbt
XE0WRILoZdzXrtHDeYoxjKjksRiGeT1n1DDv/S0aLKJ+4gCK0j4aY+j1NBNXQn/MQIFV7EydHs6j
LC6UNadU8nyXKUtv3IxzKg2CxYpRh1RnDENbjdAYELFD2I8wzGJnTheVfUEpIpRg9uZdOZI9dEIy
8xGu2kARUzk74T25MJfG2NHip4c0ZM1WQ1l/HRcPrMcUxHTwpzEnHKA8uiHStjuyTivyV2OhlPlg
VFgtrqhTTMnmYnDAKLaq74qSh4DTdFp85d8Q4PpAVBtDlIIRbVsFrM3WOqAyU6Aw4yECjLdQbM2l
ASxqg6+8UzZEqjHXL+2a+WlstaL6ORJzWETNbHvcUbc0JAEywLhx5bRB+k5AJS2RijvEhan24TvV
ZKh3w9Z+GY1lLh8dqxz1fimmzjyNlgWll3rGdGPMaWMfRgxMYHJZwOTKy9B+9wQ3VM+jP5oqMcve
flyWhtujsiZm5X2H9B0PtXCh/tZNvCm2Tgwgpl2YcW7Y7WvdjhZUl2N1p7Ar2i6yB+5AUEaa1dq3
rO3Z8DmN74HDc8LyxTifeTi8jqi7Rt24eDsKLDGmZthhwxgwaulI2mpV4FDJibzOLzl6oDsgQLiR
mrkHDFpaN/9ZtDwjT/yYXntisO5XfIGM0nvZEIXVeaxNX5+LYcQdhlbeVTvda1JENFPF9NXlr+nE
GjpfnSCtMYj2fbDNCUQHxMSUjwQAlx1Dn696YVy5c+osaBDvbTzQXlpJ82aQhj8kxcRsJW4Dg2ZD
1Um7vaJNoYU5VJ2Wu9bG93cI0VLM/UbM33ZayzCcrhvZOuU5YOEBTbPdlZrTNFy9V88mOx2CfPLk
fKp79uQ92cJr8axNt0sJ0Lb5L73sXnoLszA2MnZkA3gQDn5HejiJw0Pw4GWd6t/TvBX9r7lM9Xho
HOnVx4zdYYG6WlVx3AZrDYglUzZ9Iawt1hHlKn/qZZZ2fKpiXmNMEmkLBomJE7A9JEsb0rFgSZ3z
dQRAHckW6FxRVxGWII/YEoKFwXQBZec410WWRoztGzZUzk7OYwFD7cT20qBDNxW3/mNDjg60rjFt
WLht8LZTOTMYjT1DzhPFzvN8CFqHNZT0O85qjZDsYVyPqX6mwyybrsj5YbkvmPv9gjLGgJE34exF
HerfbV+Q0LUDGSH7YtnYtw6gmyVMyoKJZ2WZpUaqyLMn3zKwjRWsFOk5cHwMmTz7oAyGScB7wk4X
3mB0sAnrQSIiutuq8Z5YDPOfctOaHWI8Bo8eJfyJ0BCrvry/JLI81/gJkK+qCpam9Cq6X9gbNuKo
SCc6uP3YXSNmp8iFNE2Tzz3D+RH97azPuAWMu6HrApHYYS9+BXxomIk6YILdSIqbCQlvp+RFkvwz
Lr8s5s/fU8MU0+MCUm4cTDK+KipKAzTvKfP6fjdz9PvmyNT7UXimaq6hJljlN7OBExeOs6xXzkwi
Woz/SR5aMVPLUXtFQwwoTY0UUVW5x6AHwvKphMVsIqKrCUAfloJYRO0bYeyzlXL+xCdW740G8xlT
ydb5SiyA058y1yFEfeix6+PO8rnU+3UFozaAxlLdPkAzg7prnnSvzb3HSpTtu+unc3noCLFBW2JF
xa4hN8yrARyQv0NZWIIHv0HRAfubBv/Wa0r2QEsu1Q5OXzIVqexLFOHCzKd1WutRjJdI4HyTzds0
+kxpjBG277IR40aWtADY/D4uMl3f93KJuBM0AADwjB+aCmQQlaJyG0bNteVEg27VSz/LhSTFaquR
DcGcocOCvpGRJTaybi0zZyvi+i8RTv1geNBAAxvzTr2aRF8xlE2qwQq7aOI7ydxFDO6z0mYWgr6X
1XnibhPsvUEx3R/daeH2wgTy4Z+vUs5nxYCLFFZTLocCRzqR9J/uiKbH4dTaiDwi7JfKGeK7ihwc
O03X6zbrU7HHlQkNuDJm3xI8vozoQI3W+80amfh2sme6vxJ+sSaUNG7EpC81zJYLyN7eVxQeN1/c
aZiCOOfGtu2DzCjtUzaV9vexNZppB65apA9ctbMirtemIMi9FeI75vncf8S655y8EfQxCbTKnl27
XJ7LjSiJOwyRlnnAqzDVhyowU/AdChOA6nv6V7//83v017fIo7L2UowTIquQqvHny3re5SolqKWJ
gsayngwBf06YBaYGry7NpwpDy+M/v+BnwYhAD1IQqF3xA1PYzmXW8UddjERf35SraDiOmdWPzQD0
4tLBObndRus3GsHfvJZ7aZMJfBdE1Xc/iVNp1quO43XLrI+mtE3zHJI2Px9C0w//rbRiEwWBF8Sj
lgSh1f6ktv0v9s6kSW4jTaL/Ze6gAQis19yXytoXkhdYFYvEDgQCCGy/fh4ojTVJdVOmOc1hLrRm
q6TMygQCEf65Pw+rKMW8G2MZDOTHMM2nyxSk6m8+u78qA55pO9+nRMvM59fKH+o0ysbrMUKTg8q+
lRkML1XK4fj7b+jfvQqNbIyjuGc8/1f9pgwURxsOOTg/i/5gpUtMy8QC//tX+aWOECEKIsCCbCJU
F9oQMX65EFzPzEO3JTnEKJKFv0U6HtkiWl699lrlkufRZtvcthIt4ckbaQx+yDjKzVuO7LD8baay
9hVPpsY7Ttqa/GNiYYFi9F2O//zL5Z60mOJalMzwx/KJ/TB1EKE0HA7TfO5+dy/gyh5bo/b/Zo7y
7z72wPa/l64tfNpfriALtgzuKzwiOIq7hn2tVAEYWRlMq99/8n+5KwR6NFcpIzbGbeGv+lKOYbzB
+dmsDDI+0MqSjlBss7ALnaGp/+ktiEDnLkO2ZfhAMeIvt2Aya4Qrd8bOIWa1nQsDB7UOnhWxi83v
f62/SHWsXw5heMt0bGEieP/8JdmO8lOGUXrFxatXzgSGmadZdpOSe7lEXhquusVr9PsX/cuXtiya
FOuisi/Dm+/E/h+ujDhQ2m4DhgdYKKKNk5YEGPE//fEq/2hw/h+ZUT8NzX87Xv+/SJdaZrz/mS51
neqvPw7NyRnw19fvfVCMvj9gnoAB9Z3A871X4o+pOWtE+AFtYaHRsK7wLzGc+Z+xuRV8WIRVpuU2
BB+La/KHqXn4gfXIQRo3F8WfRfCfTM1/wXKDTePJAzCGRZQ2OEf8WhU1uwWWfdxvT6YhyTz2ialg
bApxKmZUSkhRfnPdpZxWMWHTPrPSGCRRfGxrL0IPJMSUjlmzTkscVIMKOc7afTm8TzkwrVWSSXbn
zaDWKpBM1FozeZvnMv+Ddv3/V95/MSH/3ZX3oN9ffwZDLT//x6Ungg8ujwPXB8azTDmXKfSffg3r
QwD2hG0UBBjQUct68OeFZ9sfgO+wrlNE+H2Z5x/96dYIP2D+WQhToUPJJJPgfwSG+mPP9q+hBWgp
cuY+ezp60FjjoRX9vBIigecdWLOPrZq194ha2nASjBvMheoqqMrY/xqbcIuSTVfNrVSfnW7gwbqN
EQ+nwyTYfK7VXEc7zxzDHDGpLKEVrwsnTOZwT1QOlHkkBdGFa3ieU2XvIpLanAETFzl8XTLSaA85
wDIQvynpANxQKMjZRdcOTJk2GoV9nY2px39aU7/H7HuqUc3zXePBrtzHHO+9tzgiBgnEuZ6qttuB
caVe4eAT0ePU3BYwbgpP4II34iZ01tVIJ9QKnHxo1pynvXpYm5k9pkwc3InWJdLdzAzylZFn/ikn
Ha+pkoomW0EoaJo23RTLd3kyGum671nFQeJSu8rV5Han1OJOTRy4AMigpQtyI1BLdHzM5LqulGWv
aqz8PSWduqyBvypspJIrhPBBILtLU8fgjM2ZIcrX2hyGB6zKufwmahqgN4IpAAY/U8R+85ZpWLDX
hLxqtZQTgDBZ48LMOeuPRa8VfUvuEqxtAvj2vjMGwRFIeIAsUDsVmkRKBFCfzbZEkeGZTtZzsgsU
Z7bi9UvEgQY9URk9GfyKYQFOdbYzqiiaW930S+1a6OgHvjJXP9Gy1olzw+ya9E9GUvsyloHGzpHP
FbpXM0bnTMctlBFdGR31G/PA22Pu0/uE6c1Z7Yuqst8JDYe4/AJFTVvOnFxuCp3kxML7qatOJWGn
GsQrPwgAovLXDedpkmawZqFf5DzCT0CTzJfA7JFnHU4kRALBFbOPRxz17+okwtmiiHnSRFV78Ec5
2AV8mNUwTozrOg5fK6vB9EwQuprDF6soHX9jMLSQ2OdE7yI50jw+0tRhgW0lzNiQwyuLiI1RUztF
36wSyTDmxkOYdRkDBNiAN3lZp+9DJBKMz14lhHkkeDyK13jIG/ERPSUG2dQ3hoxxuM+E/48VxWQC
RgtGwWEzdmrJU8P7oWUnlsLe6DgVN1U4InnR0FVTPpcBT9jMKSSUdU3TVciIICoUNtlQTiTiDBpv
afxMbrXltu+OVgWDzyxArYrDICqYuUmTEqLJ47hJJVZ8y107PnPl8jEONN3F2JAgX6yNYOhuFEZV
tbaTRQKHeKHCbd3T0rULtZCfGNA17RafbLQn7lhCOctU97kqPfMBaoXzeTYH/1k2qqQ5eRTVVaHi
2joEfhEPVzpZcC6ttFPgA3h5hk2CwR0+hZNxsRWycABJKJsHWVhi1dg0PK/TE+JskK6CwcPc6BYw
MjqSq/dBGaqPhSuJpcgpwSMp/Yl3jdOWS8VnWvKJOF6GKmdOxXCQEGdgqpIDQo5yi+DzmJhdzXTN
EdF405l2ABtaxgmFJfawqOzFiO301Hmpp3csV5PYZDWK9ENtBXZxqeKO6WE+zEQX17GsUJhXNjkG
wqWYurOhBeZi+TP0afrm7tH8aXdfG80QjSR5Oa1A2lKj0ziXWHCbklDDi9psRGQ36bqfpRvvbdz8
PoP4PjfxTTgkMtRx5OMgKdNzeN2mpdV4ZwNHf3fMa7ehS4LEqHHmvk187N51FTSbIWxGtTb82vTW
4DVReYEi9BXdVAWYmfgLO+ak/zzCW6vxwEZarrGoW8ZLxYwBmsqGpDciL+n+cRpgmju+tN4Wn8+c
HwHoxHbprWLBSPIQDpkXP1EY6N6kcamQBWPfeRpMhOmruEUJ29ter9ReFkwIvPKj3RDQZTRkgCJE
x7DmKTEfPHJfbOzONmPWeZ3TWfiStXluXPXalvq+Sj1LHpOkXay13DDJA4WHgp3OXFQlceGUlgRB
hytguIQ9Pb16ghAcflxT3FMvY/prPLHdXQBoO2XAjaNvZZdUSu5DlJ5o02RDeR31jY37xzHt18AE
pLMrIz1SA8n05brF00A+Ck9zxk21XJJm6tY2kRVEyzXNKtiRXKA8zNMdj/gY3Zq0hOVJkV/3wpp5
oEL5SfWKU5h907VFNO3JxZXDnnrK6BarPW3IWVgP05GnAkNV0+uar63nyY9eha17F4Zk8ftmkpeY
59NyaZjmiTQ2SYIhxTV+mPOIE1UytLMJsL7lCYqumNmbiJmrZNCxzNoTXXhFvM5kD00AIbt/ZVYs
3+NwDPKLoezG22UayyPY5pAcpG06FsYqbyA0XMQtYQ0bvvNpmOpMbdKaBwARiLKNGkaYRFrhXNWo
KTSQeekqHgI3xVsfW+dUIOTjc3KHz9gpGBSNiqK9XVRJkk48whnyJT1tM2v8YWm+nuwoPzl+TMpj
mqkeXblcrgfgQe2wizPpfh4plmCqXeRw9baBT3EXiSKSfgfiBt187zUt6LhQQEmCmuzVJy6oUW8I
gXszs47BewjMRqbbbDSTdy8qaOWgKmI62UVUobMrWil3QoIUvNZVpE6xiO6LZl4Af+VAcSW5Bmgu
xlS9lrqVj4PRegFxeQ/1fMkMV+LSuDHXWBpX1vQ0eYmRbGSbRsYham37BiVnbFdtk1nZTZHkc33M
6ElC3jDi5I6VRHwStc7TAyfo9KvLt8wHWmbC/th3+PSfaCcN9Z44XV2tmckn9inond7cL+f35kBH
OzkfcGosi77TuBbSedlI4250peje0wrZfFh7nW9n68EM50ukUvuN4UhMLsIhLm0kjLujMUFeTAuN
ul3XTam3YAj9e7sXuEejQfnLgy9Rj95gme/K0ZpZWRLjKxhNMX8pRi73ne8CxwXKUtBUmfiV/5qP
JHHIByQMBuCnirPZuUjOUztVNIWxiyFsjcXrCMEBT4ZXcWwGz+D0lyS2qAdVSpKHqzoLjgsOCH8V
ZwAlaInA/LIamniKt6BWSEzGXcGbz0AovJUqhhZFUrV7Da26O+EIS16MvqK+LmEYvsUATza/kHV/
YUBN1JRLkW2WE8ZetU27ruk2FU/YIxnH8luPy+yq9Yk3tmNvftRs/+SeGYa79wpTMwNO56FZ4UFU
9pHRjvkVWdbD/uI20bOZDu23hKlN9NKoTOQ82Rhi0fmaJ/ankQKs/hENmPZAyuZ05QNLVxYNGAU1
4n/HLP1Z2l2OAaB9OAqjW9keOs8v0ktIii41+KUY+9uYO8JAFsW2tsz2LvVzRPG2Yfj+N3LPX14T
GzUnD9yznL8J8fwiJ9ucmvqgTX3m8Hl5doQM9nNujNsporZjaX/9G/2Fk9YP/ix+R16PJKUlsB9y
1vn19VxjpHCUS33FWPnO43kLiMnWWysj8x8b3bDpRqIVtq7CrWCP+I8slt9fnUO+x8keDUJY37vA
flB/8BhMXWLl7J5rz9yGyGnr0a7efzh33v5xbvsR++r+5VcMfcYYHDZJDaIwoYD8KD5mnawoaiq8
FT4Zj1Cs1ziswaZNCLyvX/83r4Vi4i0iWvirJhtZWQu2svZWmk3XpouN8qUZQuh6aknf/P61fumA
WD49ijp5IWzqiCMIaD//Ygb+rbkYJVizhtXHm8iHYbsw54NqqEkqO/o7JLtubORQY3z4BIsnwNsm
AvBhL2PWhSFwCAM13Sslr9NpNiRJ79+/yZ/1vT/fo0/8Aa8sB3fxiyjbx7Go84EPP6uDeqv7tCC+
lf1Zev//Kst/BXyg/1ne26nX6stPAt/y83+ILOEH18EMyz3NcMrD6Ile8qe851L27gd4WAOT4QGW
dlaZP1UW1/pgBqZJ+JrJAr5rpJT/UVkcwPEUyrIaegIJn+/0n4h7Py90LtWwToCfYwmOmPxtqcP9
8a7MqcVSZLhpAOGRCkGGFefZyd3wBNGzvcpzbZr/aGnlNVwHx4BwbU5FxGOW3tsfX9EsDdm1NaA9
Co0BJiQukdyZ+eYC+uORucNWMd/98G38m6Xne0HMv5Sk76/JguOgiTL3CAFT/fyaNU+QOjJzvWI/
xTEv66mVY4y89ILN9uwvZ1h/ixCGDaFIi/ijdhYI4RQ730ahirdB2vSNxQzgX8IOz+nu92/vZ8V/
eXfETEOTaA0PmuVZ9/O7Y/PkRR3HEk5iE+wH+GTetInm1qPGrsYGNxcDW3y3xkf0+xf+pXOOVyYo
yTVkOUz9IPF4y7Lxw8IPAtDPEmXUcAxco17XJCL3ccGEYyXrRLMpr03Wy9Sz1Y2OpbLOTarDBgmt
Naw1e3qGuVNDOda9S7+G8Tdr1i+Tte/vbhH/2F5yk3B3cA/8+O6c0amx5+FGlVE9Yn0Rlner8Hmv
sPaCSARvmfoHQxlBtXE9RR237Sf1t5rxl7nOS6P9DPAtvSt1lRuXpE1jYzOBGpJ/+za/A8v/dXlh
QSeYxkwIcQ0AK8GUX4TKMkihgrl8GJkbuUfcNGrLb0PiJi/MA+SS97rIMPY6oXpO4sF5ayrqx+mc
81Eugqq4mtBKPnldQrDJYktIuSJUgowdLBpLoBgMNthDoC8aDfvyNLGmTdu71qtW4dSts4Ha2zCf
8gQbRkjZ7xgYHWbQKSzGO1w71tsc1Z5zkHakcedKjfnhluJyFBQjrIW4y8JyhkerOoFDBxBoZiPV
JDWehy5WJAUKXGHZbYLDd9zHflURn6M+mCA1i1uMPbPz/O7BV66kbzgagze8ZGaxIZ1utEfYk92u
n9yy2nfYTSEudIbvQk7x5bB2M645YwZ2e1SYVmwoHhXE5JkpRLQya8hzq0K5Y7b2/N5Q26obxldo
vthA6abgZgBj6qRXEyxFmFgzRVosOPwXZ7mQcnqzd1A8ZWnfKdBGm6LDVrXO/Da9OJi61aVKW3yW
Nu40c2Ww24rXRu7FwJXrHInVVA4fZVfPUbPnGAZgpp5tDNwlgexxT+zffIuxHnJGBJWQ4A0t9Zq2
dkUEZoibE2YEy9l1c5UUj33bteegHYSBhws1+EabAk6yVTfFs0VuAbMvktd7Mc3+IiaJBAecHpfA
9ey/mdNSZ+jLLCDY7BTjred0rNNzZLpnYwF/rwojwSRrBliDV33GqWI1jJmItnjXoksQB87OmyT/
bxn3ApOyy4GxBTm+nvXQ9fACYn10ZoNwe2YD7Bq6sZo5S+vkbmaz+J7Ww7AgnD0aaZae0La0rDs2
zp06RVk+oM1lGOMftbO0WyuAl+GuhFtPu1zV3LoYjalIs7vqxWBp6Q8Ijt4DrNZ6PCJABRyXyni4
g/WU4oAaY1yylgpTdwswoT42rpR7I++skyiC17I0MMF7Rp2/4i8y7C/Si9SuNfPsfdEBlykwRDfe
wjTC+CKNheBU6TMmyPMgu/kd8NEid3ftXqQEhdFBsoupMvMRsa6c11RTwLju57E7dIMS113klsfY
0+2Lq7TYiA6wLHYW+BijQ3yf+oKd2/X8/tNoT3zzQQxWK+HkD6i1B8rNxJZQj8PF68jO2o1lBwuu
DTIW8qG1vsxMXPHTpZH9YlHShxwP2E3g38/UQbmu1njGRLCzTP+r18XZo5E54bfGaNxp3fHvg1Bt
C+p7pCmsFRaLlFj6aKxJaPkbgGNy6zIQecAsD6OgAR39ktdmvgHw3sc4Em3cqlSW4SaUUx7D84xD
ECxtywI2Q/E6YVh16ZvK3LcUDfpGjTbus6aJoJXTHd6kXX1FToVuDknt01m6NstK3XgCAGaXZx1m
+YooYwHSdwchxPhaB6G6ND4nJ21JMAVVDe5ycKYE4gzCwTeU5XQ9Q2mlOiMxengn0EtuIfMF4R4L
IP7sVM334EQwcGTIbXncLu0MrZFcpm7hJuHiy9dWX1jAtUForFuUw60c0haXlsmji37QG3RNyICy
64aPUtCut4q8WFxsNMtdSzbmFt9Qus/yHAImc55221NWf8dMoNvwyYiD3wbO2tG1+9yEskYqATuW
rpIaeTZUNrbq1LbrnW6y4JAhLORrPTjpCZPhtDebwu0wahXOUVB6tc+S2pa0q2NCTYpKP/DoL94C
LxWXzFL9jnKMKLrrLJLrGzI90Kua2W7uS2Z16mDMWt9NwkuguwEUPLuQPvJz31XJtqdR8tao0Gtx
7aeUEZsFi1nSkgTR7fxZxK1DxKB2vN0c+svjJ66d4C7XdWnc0fyuMWFTvxweeCIb0RFwDoUPQzsm
u4Yrlns7d65b387X4eAN2942hw3kdYMKk0wzjsBTOhbubR8MR0cEj3UU2Fd5P027wej2QIv2jW99
KYv5Xprh19aS91Ydbr3cfpvi+EbNww4o6i1EJefoqra5cQR++lXRBnolNDYIN7EeCuldOstMdy3h
Bxfw/mksG/5XLsp141Np50SDtbW4m5+iIRx3DSanXSXRGZkFWLSt2+LIo47hSZxmXyNJu6/D3I1B
m/a3uTd0b73TjOeel4C/xxW+VQGfI4JG84x6GJmbzjQOCVp4u0OZhjQB/xybt3InIoOqCOVZU1iO
M5F2RdrQbfRaJ9evGfx/Cy9tevHKnL4uuEvmDpeeKlC8bIh8r4YLK3xNB4DxINM43rE+J1R4Zp5g
ryXKwj1EUWwGlyHI3WAbukn7WJssqnYmLT5houzD3OjovmoYQRDsgW7NRSjXhDej+FRW7eKZ7Nyr
vomQubp0bPfsNYZ1qEaXrgbop9f5kIUDSTc9qCtIU+MWcPMMbkOYGfUcjF7brQnZ5kD3qXvdoFf2
q0k40kdtK8kIgWSezJXZzTMAOT5zlkHmCWRASvdToyHwb+2lQWduzBlkWBFDlQPr6T1xz9LkOZnT
kpsK0OMUIN1NNpXydmYB2mUC1XLbUyz7HsSdWD4jfzsxrQw2gm5FhxFXmj36bO6xxQxl6zA3Kj17
HwyGc+cbaUSLTph/g8RIEkjLlHLZguRZC2Yo3gJNUescJtM6jHP7afRE8DGxnVKfEIVltc661KmP
HTFcnhxkm/aJCdfJqfpqQ94h3FRpo27qsqySA0+T4iag8eGTtkt570C8OE2lGdz1/OOLcK0Xyjzb
k5879oUsRvxsT/S/aYp/rc8u58AzA/rwEEeF9S1rhf8UawV3o470Fz5Z91MHuP7MF8cVw69HyxeE
eoMK5sJVLx5dnMi44yy2UI6KzVSpt9GuR2ybdBHlQstDa+coCjkC3oZ7n11AQZBhAIhSWJ9lDrIl
AEFCcV7t44PueZ/5IKpqlzs9o8kc2XauKZGZxDievLLt97oZ8g2Vof02ohHkJWPKspqlF5xMilmt
tU/JL4mtkASUY7hUFOL3Ha7w3p/TOOtPMFJg8c8efzB5e5tMoGyB5HZjwnGMRAZ1PqAec8vaNVzX
ljhTKVPfAxEkSzfFoj8O0J+2zCaD28HtrMc8catzSZfA9eTL6XaSpYPlvajCHR1oRIlw4mGhHo/G
1OefOZvCAQqH8Y6wE8heMzAiKCnOfJOIqluZBMgIvwmORBwam/fKdqIrajGts1JG+yQ4rB+yyWlO
Zdgl0Hnr+LYx83OctVBHouoKW7lpbzgBnGLfYOSk8o9eVA+vbqTrJ81mZ0+O5s7M0z27uGllJnUL
Y98kMuT3xZXSLsEEc2njRfXeWY2lL7OBG9udbYI1QzHs6qIE7KjCbpuZBifGppSPYuCQXhNe2U/k
BRaheym3zKnWnOSVX0hrG8advg4XtZaQaXK2feaOXUOc2xJjeyPyPDoOtMKy1g7TeWpld5L9YDyy
5bI2yq0MfM7JjAjO1833jiCM5T/xqTly7OcJyNA+EHI+D1VFdbd234D7luxDdLNlrt1vS+ra93kk
vjaOqsMd1mSym5EDj8uYYVYkLfA4yBU3VCXVwP2A55SVyczFIbG6hYvMdnoyKDHS+bALGJWdSVFC
ZINnc8ghBm2koadz6VTtI7bxb+EQtO/lQNNF3I8hBDs7Jii1AEZTPUR7JtrFvjA7g/0+GYSNV9H8
nZTvU4RThM13dXa8mXmsjZuwE434nIuIWpiFrcVWvL32R9cgNwAcbQa/swZHgSewYucRzRzVcT7x
Fac59pJ8vtNBZz/6TkKbD+NDqlaahC1I1YQX8jEzYTYFiyEj1G8Koqkm6+6XkJ3hV7BTYGB7i+dM
FBE0o0rggvyY76fWCZ5CoHvDukNXPBuF1FsGUc/BHLPmum65igpiHCCC1Avzg43RRdmpY8TVrwbh
cbayeh79RWNihg+H+MpQGAjYFZvbtBnnq0h61m7o4ge+k3GV0ASxiZKo3elweA4iKJ7TNBbHcTJv
W8ein9ngIW3hK98Vpb9PprTaLhUBck2mJSN2W08buAIsL2DzQKelLEc55xiLZ8tjmqbiYLCVgvHN
qBbYn/hSeCCbSj3cE1qCG6r6MAELadwWcTrvDDv46mFiPPFtW9uAR8sxTNN9SP/zVjXd9UQc9cxa
wNltMMoH9mvzAQxbsU5sm2fpmF7ZuGjI6JW0aUH+8/UWVuS07w2m6sCUzU3M7X1A+4p2bI4/lf6Q
7PE6iRcSKOGlIfMJ0izxSMrMmpk8DNM2D9/aMHiwe0p1ZJSptZSWXltWUe8Q8Q8GNxBGDkdcjZQ6
vFdUOb8AheUjGONxPAaDWolprm6LrCjLNflT/yHCKbsj+FAydi1NNjVuEh1c6mVSN5l3DP81hzFX
030Xg7VuetwVM1YsfQzGxZdQao2nOO96vsJmxkbiYCNeOQ1HBND6bD7MogKwWb8U4xi8I/sTbBq9
8sZv6Xs9Ro12SfFJTAiJAtMVY3U6LfUu10bhTq+5YanbwZIMA6OBuirTdV8dydR37QVKXnrPc14L
x5S3wLsziI+GcyEYLW6dtnTWJuYWUM2peceBEtp/kFd7WWl5gvwgaWJljHesVKFPRhUMlw5cKt6Y
Ql03achfS/LGWhviARKZgbbhDJ+V01tv5dCVG0iwWu1dHFg+wK18OoR0tZP+QPI64nZt+YOTQCua
gd7q2nuS/my+R4Yzb0MdTO+CK3w/uMG4U349YG1IrOIMHhRLhKHlnkJktiBhlBPMQ03FFkWdJrUQ
xgjCb6XaUjwhuA96G9Uum865C1/quQCpC4DM/dobre7WOmqau5Zu8mcx80obptn6LvKN6TQqHyU0
z9UXwozhATas+FjXQ30izPBuwDo7OVPYrg3Sq49s2x+K3k2vmowT7eJEvsNQZr4kHlvZRFImZprY
J3MnyL9KKVnfbI9tlur2dWG2p55ytCumheyRmEM+Eg8N7kxf0UzORXMAJmJuhixfCosyiMW6s/cM
o4x7e6juKJcB4u/qO13b1peiheMoynq45P3wCQBAIXhgmZ25qkeijczTmO6yIimyQHXcbTgluQne
gzE6lIDMP47KxekBvPQcexnwCz5wuSJTc4G16m+8wsCelWaZdwLPNojVWJYoOexinV1ESgt2NiUY
DMsd6MqTmqJ7WdCifuhF2Bm7WY3jXtqT99UfCNM31pBdZFw/lLhm6i9JN0JnJE7rVtZdXPpL6zKy
xk2fFy5ZPcwQQJCVCaZNK1Klvp5tKvRYWAA3kllKnhvkJzABnjTfrFB60y4qBv05ZOOV73rVhLQa
aIrZgOzYZ0Yxzl1P+MaEaElR035yqNOxKR0mGxGvsIgxMxfKj5MdEh6743IqvODsNn00ACjPp+BA
HIP2gGpGcLmS1LR0u9qICI1bjWvTYWBR65V1xMd2cNXjPU8+TAv1EOpbltMqf2066tJWLXxvWvS4
aN2PxAFbSpXyvvC+IcHlUvE++o5uq5ThdOLS1ePoaCdKttyr3FPSYvpf4KIoNcHdXcau5b23RPlo
cyAAgFXoewaLOOl8ZyCVWqqCyTHxTbZ2Jc4qSB16D5/Wna9NGjjSfYr9aeu6g3NNuVXB8TyzKYUg
DpmW24lT6yWup7E9loiJS6db1N4qO4qqk29rLBd1ZdMV4FTlVVVIY2IUnCzbzboYqz3UfKwqRh/f
JW7kk8bSiMRcWukIxaGSxbdQI7puLEgV7pMV+l2xr1PAfFy5NvPkmHh8zdbJ6hqIEsMQEXZ0RH1t
kf2FA0TYEB0eZTI/COydaqVsm5/H5sL32oJGpEe9bcbbfu65vYkWO/09sN7Ovhnblh9nQgf7IEfL
e4yIa/OF9fCmVhJisQKF2VGvNYPy7Nc+TIkIb4liM0FVjuRHosbZ1fGijmS2MV6o+QXhFFu+fmHi
MRyYyBfuvVcbIa1lrtGshRvRysMhkTOzW4ngwq48uZAmZ5co9FgmgNKZPa3J87m0OrH79NdZnA/0
J2knA9MKlc+EM5gho/dhWUWr2cqpOynGjnR8xw6M7rR08GFipg5IkSBKvaPoU9qqKimG29iNDT4Z
ur1XJd4jInFZZ8IYYdOG4pRV42OGMYtd8uyRQvP6iQcItVCjd5yJa3ebyC5ZM8Zavidkbss1cID2
00BFym0rRPXe+YV+xhMSIoLL9sZpTQD3du0XoG3nEUdSVY7Dngoo1zm4XmS1x6TwxuBYY+BMNoly
avL0g9tetU0BSoBt1S35OyLrGjzTs2D//jLBbroOaz8siQnLUPBArd0n15zMYq3C0efZrBP/FbpI
uDOQynlKj3R9Qojy+/IFRDX2oqDEf/qNMAyavZX4Oj+0EBWnFQJ0Ve6QYdrwKuZ5uyddn0hqIgDb
7njn4rXvQ4LkwogCrvjJTWnq8bn6BHTjk8Ih/NGea/VIB0J3bZEB3qMzcMkQW/GDTcf+MT50nTvn
53nKCfGTpkyDTS3istikDvgI2OKlgEELTum2MAzLvnUbptLnqaiolAFFZRdHA1MQ/PW+odbRjOIx
2vjI8dM6scrwTKk0Wn1AgSikcwCX62LqXBxLnShPpscucctZjYt7yNjvbzxXm59T2BxqlZrl8OB0
SSXWCf2AamVycOee06VxnNqepX4ofLYUU8RHibss5GrpUm+LN6pluwqGpDzMNCtdt0EX2jeCCaqN
IGGxtcJOUBIVpdSdW5O7socCgNFwZX+/3k2asL6OSyve1uGYd23zSwLD7hlzBq2FWXWktfIzlVEC
YvjgEZCP2q54QM8NXtOmyz9PdpOMe4j1xbPNplNys+biGforRiBdjSbiuk8yQtJLdhNw+2UcCfzx
xQJXSb9biLhyxFBDk2dOkyWrQWnnGADqogNuEEeAjGwRm9eOqty3qEd4LruGG1THHV9dYmH62uMB
pcEy7dl284phaWzEQk7fuvhkd3lACinOAKRfMcSc5CaE03TtgDekJ6Ewzf3QKYMBZ2R4W9MXoGNT
HFYJV7wVdUfTttthX1m1GPcm5QQ8MVTCeKWnjBajzVDAnC57OZAv59cZVixchb/Vpd1g+A1Z83gI
6w06xxjtOOCU1ZUmr3qFwT7gnOjj7/roOWX9Bfq1C269deCYuJyPxjvwzzHb03Kwm/XUztOwUUHd
PA14m+t1U9YMOiYjC/r772OsqQRbdDTnlHa6iinYW90O4XWfkfODPmYHFad3aCCrKZTxQ571tn3o
idhsPW42YPOJDp9zZ/JTzqNBdx+m6CbHgBob+LRh/LUFZbgWdcyerk6d8Jj0yEWruQu6Z9eN5nGj
tBIz/GUAcOu64VG3qvDrXkWNHcqdhPa+d40Akb9D5a8OfWvzZEiwLgLKoak3smxS6zl2WO8dKmQy
3WZh18TXyuu4ed1ynLsrTMJYQjqEEvvc5n42H+q+Y5bI+VkURzfsKKsiBS3x4qlSfVO1sfBfZiN/
lqIxp/MAAD36ZM/0k+G2HqPiKFrgtq9maubzsx0tu4MAQlKwdfOeXpYAjaJ5cCJ6mngK5ltpgYIl
wBwkzgYFKN1UAHPo+YTNBPlVdmlyBNSYcrwcJF7XdenzpHhzYCVAox4HVepbVPmsvSuB1z7NegZ3
QomiGHdm3cZ0fTaudm80TFh2czFOy/9m78x2I0fSLP0qhboeBkijcQO6Ghh3+hrapVBIcUMotNC4
k8adTz8fIzOrM7KnlrycQaOuCkqFNnej/f855zuD+TkrLXHXxyVEZVaDX708W17jxIwunaWyGH8d
57NO4uUrNZsJN+y2vfOoHTzWs+/Aw3BRczrXP0LAzK6Bm68dERZgDHqHvQsuc3wlgY08RJb17qXt
dq9Z4cW8fKjGPJhKEcukSOvdqvXw0RKuSHhXzVG44Jq/gxWSBp/HnrIjt25cHYI6AHJkiCDYUngw
f/Vgeh7blN5CEdAxlqnF+zbJIHrGuRt8Mbj6hrTRlKQ9VBNiPnbeqdn1JfApT1ySH+5OOPrNa4Wp
yDsqzAviDITXyjd5Va9e1bQ7chg4R8Yq0qWsSqrvtarhTKX9aEz72bQBIQNyfrFxox+NfGID4I/B
Z9eW09nBvrF1LSM4z4poQTxl3hU9YWLnzl3nb6diibJQTo40EEIi61DkarkHFoD/K25LU25izYIL
cNRE72WXvIgOR6PlBdk176AaVIgCNoFvue1fRzug0MVHikL1HlLKWrDxbTPWKA26dILznyYDvR+C
JgCy4RXqemHfin+/btFWnZiYg6T8jAqrJiruSZupD8RsDjtrYGKjVMBMt6yUa7jnhRJbBe+DTJnM
5I57bXkeu9oGBpQlkJbynmIzXsrbdEiiEyihfJP6fv/sLlYeQvbTF9SLxieryhHHrOgryMySZ48T
GenWs+AX75Z01F/n0frwE5le1f3whezvzKOwynYzG60L9NP5GjsvXYuG1Mld1Y1O6OnVV8zWk2ok
qChnkAXILrbRP6hZ+i/4+asLC4/FDctUXvjYLsu96WgzxGvJayOIE7FZe0vAIFPFHXO/EtEpJydK
OcFgjHvPrd0qBL/aqO+F3RpnhLetP+gar3ya6INaRkrRDb5gKH2c7ZuR6XibTc49vWnFBVaSCkqG
6XuA8FN5FPzOkKsZ9G8kBUTgx5yxulyiOjgxIOePKA7FykkXLNlKMDBO5Cf2Vo6UhpKjqb7BquEp
Ns6q+jLWvneVLOn8HNSN2AUQpDcpC/qvpWWMbHQ7HqlJpVlY2BkNH/t+ZJG10UX+2TF4kpO6wuMd
m0SYRoO6EY9WVKesuzxcPULb/0VMgnw0lVObxaBxGXRhR4ujTjwA/oBMeERG1TlNWEq1IqXH0B/L
f+HM/Nmcg7cDLJ/LPIAlQTgQiFcD1e8sMprzEvIN5uQ2bTipsQE7n4HrDq+jI9DbzMK7TkfBzfKf
W3N+9mX9+LJrlhzvl7kyVZ0/fNmyTyYHtzuCdmmQEivyWdL2xc6bI7WAZrbxyn+JVbTM1e/zk5El
AGZAqs9D1zE9Un5/+GFbN+gKTNQ8hKC7YyeoTHQok8Nrg4Wo03s1jf3DFHWIuBZ3atwQfnpE9Gfi
GzJ36XbQfMzvc94G9JYaicnw6rVT/dURnWOcqGwa1whLkFbOd+Rm7tC1IyEAZPmcIn772FQck1YA
msas7tULKiSgHlIrPPGKJvEjYZryNmWtYWwb2N9Xg1X3X3ym3BGfJdfa2wouPz4gk+bIo+oLmrEp
YJppGxgjj47gbkXupgxGzfdghgkRukZNYNXlTceqjGbgB0CJKKhN2hknk1I0GkLHcWX+u8NycuzS
vZvslM6rjFnh+ziNPOvU5LOD5Wq1tw0ul1saKW0ZprGxcC2kZobWIHwpbqiVaTknPzEHgPJtOZ8w
YTOzTY7D9gOXT33GgQuThkuZ/bXs4FKHtVMZ70UJgGFTThNtXChWybObl9TLJOkAGl1G1vya091r
bg099Q00oqk1dylBJhrw1OKGXc0mmimyggRisB0ziBTafXPKi67GAh5kLI4DT+vPwZLxmAGrBM1+
8gnW05xN0UxY14FmHiPhSB9qi2OOykq72KVuh4m+olWbtQAFHBzf+GaczZz3+iyt3Az2zUQlGA2M
5nT48eb4Uz7Thwp/Q/EfP2XBf6DBX6t65kqguv/896Lmh/fq6qV4b//4T/30L7f/+ePD4L9XKPpP
/wffUdLNt/27nu/e2z7vfgOUr//lv/vBv7z/+Fce5vr9b399rXpqa/nXYpgsv4+NYxD83Sny3/Ds
/BjJ9z/Q2dfP+MWIKpxPHGSoqhZoVk6z1Xj5ixF1hayvFlMeAI4lJU+Vv/tQuR9/wroKMRCWJ8Bl
6WJObKu+U3/7Kwt3Pobn2edq4sP/hMP628/+qymTX9s/hKb/7A8nbmyv/wO5DOmfMNIfocu14Jue
BS87clfWLXr1t9ZyKjwCVE797rfyf7GD8pb/6Zzja2EhAx0hIEjgLcRg+PM51zbamvV61Tdz7VMr
OzZ7itJjlGnWy1vm94nbZU4orpG9y+oqV7vancZ7j7XwC9nN8ooMLEStHhHCLxyWjxJ0cCoKKhOV
eA+M1W9XT1+TKrDPbd8aN0kvulDCy7jJaER/tufYv8eKfaW4orE9cKiddIb3Gd/TZqRi6jUxLAu1
O36ioghgvVvDYWKK4tqEaWhuYPZhOuRy4A7XbdHdDKLp3iM7yvTGcrzvPtufQxJInr0AGDfYkM75
MHOZqBqMrItHBpBxRoJZ7Ms3CnddlskmZC9uFNSKzElzrxv2k2EtCUvv+jnyWuSILn5n7mUUsqc4
2SvRVmFmO0QRoUaAyNIdNMmA3iH0VPo8zPtAkW22/GNFuRO8Sbt3ZN6czcAQC6bAqZq98ezhVhyf
iPhqNnFjChwgGD3budZUXd8MmdUTzolZuBjU4CTbHEXkpZ1gcu5is5cnmMfU88qqo1ikajvjOYhm
93YpouqtB8R0Z/Vz4KPMMDeHyGnD6paE3NYtjRucYEY6nH0Kb+/GGqsgPlOO6z3NVUl78NStLM5y
NKczNaXcUSztRtjuhvZLi0iAlMFG0D1Ltn5ZaDVmOm+k0gvFhgEtzpsZE8lXUbVpdzZQJCjZzQde
bnFTeMEZ25Z0N+Bk8BmiePRI3QUWOIhwgVGFJdtxrJeF7VT7uonV2etrA4rsnGLryBZdPjoIa92e
n6F7SE1nBOBIyy0142YPg4ye3HkdYHK+Wgf6amv5PJU2kSxQ2YA1udFGmq2QKE+mitnQe/bXNqXb
HCptApJw5Zy8UxoP2lYnuXjza0rGDkQGg68YPrkIZCKALGanKjBYD8LSI7Sng/PCqlkBlpERlp0h
QciGpMYrl0KO6jUtrPxamlGjw5SiH3rKRq9APBkrkCNwc5q3JUPE2NDfnlU7o/QaNxwzniSh0LIZ
WK3jdI1v226cORc4lOa6fc80ImBIK/H4LHOD6DjM0OlckxZHmXS5k1BJ4ApKbEglNTuIs6U6Y6DT
1dHruuLFJdX0NGul8zC3rYkScdrMo00R2CYRvYwOSzabbNAwFqJchDry4lt8m/4rr4lEnmoqSvnl
5kPGKeKlFKU7CEXfNdk5yUSYiXyfSoDYOyj1nCa8fIrnbDHp50o9SjK5BsvrxaJVkLco/satTKdF
HIKK1ww3a1yR3K1YWySJi1Tb5WRWmXns7pEqLKLtBNO9U1dlLJA4wRxup4hJsGNHJzmWcOHAUE1m
+166FkuMOcH3UtIiPx+7ggbzjUEgu9nZ5iDSG3OYxjfPbvXEUm5FkauKRPJGGYZxE1tN8mROUR8/
2Wlgv02W079aeZffsY0t7LAacQluPWPAJlWbFFlx/ShiucdAoQxUQobERRTprpnd9gbResE/WkOu
2llOkbDd6GN9RweEn25q/PGCFGAdf2Dnikk6FoaszwvXoinso3TIdrrLbbUzi6nqr8lGL7xfoCqS
UodlS8OBTcMvrbKJrnYCnZ1kZjR44hxUC3jRBlzyshsUePJj0DkVV8E0FU99jidsO4qAqvdJAnwz
mnJ9I8Hiwg9LApTMakAEfbeUJj2pizAb40HYOn7tsmgUG9f3ydrTQjVQroDDc8eafnzyk0bkRyvT
g7+ZfObsbSIMas3Gomj9r23mECDmFu5eOMirEFD4ZtfdaD48ljrOoWCb1txd5gEYrm8V9Nbu3YfQ
XHxgIVim79VaihMCwkMCom3KGjU9ABNOvrZyjMXZIm1RkYCCAGqCEGRtjveBMcYJoxYDNa8tMu/w
eAvmpQ5UpCqHeuujLpL+atrKsA89/XnjNb9n8FBMGuxh0Y6G2tvY/Pu0eidG1n8mdy75kSZJ1523
iQTsg4/UwGF07GxigVAEu8HwMdF4zuztqwZkaslcCBV1Wxg9Sccw7oyIE8n0mvYL0ay5xQKamYX/
6M1z2nI4s8+8o0AObqM/C7EcS7p+5SHCHZXvRpvMH9JXRLuxbOA5nmP4Fi7zAUG7G6NL88bZjKLi
GcqDtn8iw5mxGcDNYx+inobVbRwx3xNe8MyAjRcJYkpPy7GRd2xoK3ksM917J8LOpDA3xZxZ6Zs9
Wk3wdW5dzBKlDuCKhnWlm/R1GTrRPdQ9DdKXc+FNxaWDfNWEQPZmDdFyrDxF6zV/0EM01EX0xczE
gqkOmVQdBFDggu8exskuM4rxeqSEhN2wnyfqkvN3HN+7xYQ+TM1T4dxCDMdMoDhfP2P5A73ZZgr6
gj+7U3mXBYHRnZWK3NfakvEcGlWQ9rukzUsv7JZW9Tf9bIvvDgTV/kPPTaReELSL/lL2eRNfVBQP
i1MGIy1FyjVxOG1HjlGTrUE5N+6Bl8qU0qarpUYuURB65dlc5rfJoaJumkjaBmlSXLkGrFW6SOdC
hHrGf8mZujjHPq8VPVVFC5G9mvGCCOp9N/AFuHFETnzELP3Ahr58BkEBuDhCA9wlMFrguaj8ijvD
9OFQorgjAk4HDa/Odi9L4L1YgulF1RNGZTDVe9E3ooax63DmGrXcDcPYnIi35weivrg/ooZ1TTfX
OFyr5bHMwKpveks4od81AL5bbD8zsZESt71jXK5T7kFDQt0A3gI46ztXvm+ic3ne0UbsurAsIt5D
66FAZMNRdZ279dCJtrBZ632DsXjVTN+WHhesK3LyHPSqEX+v+q9NOpU3wZSNhBKUddSuTJ/KUUXP
U1ZouIWVqdxw8MuAPzIt3hqDkeAhJ2YumdgxRsYzj6rC1DlK/JQ7hsyOXEjRC17Q+MLphe3B1EQS
ZLDpLcZrELnfeZm0NxMG363deTB9tewvNaYv4p6GQKLzc00usV9uZqrNQk6++ozX0zlYTme8xlJe
+GrqQtzWRVgstnEdubjp6qbJzqk36/vB7VEcEq83aHTDXH/wW/XRl7Kn/TqANWyWhJfpf3Wuugma
J4SxxwxQOYEFmj2QQs27OjKGEJcFNnMoHLhYy+KeUMl8GVl+c9l1qT6VuKn3S8FEnc4gyhVQDo5T
rk9dFdVnOvESnmxS2yA/zeTC6sT91AXxzqpWyn8MKZg/Z7LnAt486aQ+a7N7yKISzAnX5e+EBMAB
QA/obO6EEQd46dzhm+uBKWTOFeaBtYzFoJgyW0KjLpnMfV31By8x58eccHCzV4H85nChhRjqTids
TYBYpJmT4cUSUThhZ/juSx9E3o098RD3gta5pIayONTW+OhNunhmUcjTIusBbE0elcdFU701gRjo
w+6qM3mT/ESu5D5oWEwq9Is5JFygN0vB8iu1i8Dbtomk8Q9y4RdkDvydslbVO0YtN91R4Kw/BOoE
0AZB8ULvwM6lj43GV+xM65HO4h9QYNeHvjAzkPhl2r0vgBPCsmzp3B24jBJmfEozh7CBmzssxjPn
5HQBi5MOLyIEi7n/SBs1xL9EB//U3P/vDfX/r/HjJGP1P86XbtXL2+/3AOt//etQb3+iOA1iJyAl
hmaIb38f6u1Pa7xPmGwQoXWtn/IbwYuPsFvk0yDEWe7vyXEeBW5QZsmpUkzDyOf/qWwpn8oc/ft9
4vptSQ+1ca3xQon9QzCuWtxeNpbLCJXh10V8iorxpA2EiBNSGQNuBtAEr4HfFXDQg0rdAlJBdaN+
XHFUNhl1sdkSPFBChJrvum0N67awZ8TtVXb9XJVcEoS3LBAiYgJPXLkJtEJEWigH35hcDOp9q0uh
vyirD0BZUQMhpg1sW5yNcR07Ax2FuTtnMyEJGoidVI8tfjEes2TFyEEa4eSaw1Hi6JVimwMkKza1
pLxD+VV5Q7WgPpSFue7+pXkAhW+rAwwyTunYJnwuIe66WHQ3VsEi9Yozr0TldTyLSY7vyrwoXSN7
WoYqKI40OlvuE2lA9RJ3NYfLRHflxmxKcUOIE7PNDJhcX9Wes4ScmV+YZuaaxXDk6RbbDh04xleb
fyLEEjvbd+hWC+Y5OE/Gk2Z0pTU2DuK7FBuVr7d8o/R9bsuup5QZZllBDCCKCwhOWvnqzjTmHrY/
pPGyfpugRr03jWGmKHhDJuk/5hyP72nT7Jw7x9CyfK5jXc37eVH2traZJywwpEQR8D5B6vDmj471
dbNs8t72nJ2uc/dazkQj26hOAWfQpk2oo3X6S78ol/SaVRPDg9EKcQ3UDArJ8oNIkv6gkyB1j++p
sLL6No9cxZOSMRdJU8Rx/YBZMKKgeqaffPbdIzes5LZcRvrQGe42Tod9lT1+S7ohEsq+x4PfmoC1
PFlMFCJ59IHAdFp3XpTI6CK4BLMeoD2UYxEwF0ylWMExKifNhaSm0Gc+V3YANWPrspGs8NWJBisV
uTkNSS1Y6gD51DTsjhQR0PKa3y9PgHyzLkJwNstK+J+7eFQWsiNw71Ns2V67q6vRBYvE4MedJXL9
GwF3rj8vU5qqsxvVBLGaiOVryIWOlTyJiD4/ejpryDVUo/PowhbB1sOepqpIegwdDi2eIXhTdmbt
1hdzUagrg2Fk3/0ABPWBLq56e9XhJkzMl5EiKbUfcnu+R9lPqQ9laCYZXg23sarn6xS5IhTZTPeH
3zb9LSZ7iwh1K8osLGKyDZZhlEehYDxt8HowtLVzYRwkgroko6Pze/EDegS2vzkhGslbnoP1S1zG
7nPES0tvfQ+1c9vmRAw2s7kw1eRljN8LsLpdr2v4Igv9JFPGxraDlQT2A7qUrvwl/CfqYZobeUVW
JsdCjKjYdqdZqJa2kK4fEYvelJjSaAEM00nlFQZGM2QuIii8L5uObOBQ47PdsWZrPBb0qa1sCmLq
YoImUQIfy4KcSV2Xkw/h0my6yQMABzL+m7BwUojPqpVmdx+wVbG2HQh219xSxJ6KZYeFBQDXKQta
ZLSPWo/opUi7WeSpdL27JSMmgDKtCQTWFfpeuSsD8n50BeWmHRSfI79vrG7joxOwPhnZWsi9plOA
+/Jkj3JfByMlLtuJHDSlH52ZPZAb4tu8tEfcLeNjEQGbR8nztQfwDy9ebmLPa2m6wZUoYzTLQeAQ
grA/qC8k1mCxb1DoRuaEAFn4Mej60n1eclllD1DFxmnfW32lLwMkYn3pRgT5dmQfNSJ2NfZlf6NB
fhBG0inR2S4bC7ZbCGqbSDvcgRomXA7pxjsWQSIPnR0DIazM4pvij7shVkpgdh0PFPUuZ5tSrHt/
LlGeVM5KxC3SbO9OkIpmRt5sw12luVycRp/9zPXvqCiKw3lYCHElRPi52vq9cQh6Ez0e2ebZtild
JkXDvZryZswuY17sk56F1ga4HE1+VG08qtnxruNuLjG9MA/tWOhRKA4pbFMoT57KLjeuexcz/qhF
dozc0oXBHvsnk+wh2+F5cr4Nc+8R2cRAga99Cc2gLY5aDdVFwHHOmrFZ5odMO2raBtxrd0VK2XY0
FDlUN0FTuChbj6jeLII9kTg6toWyvjhZcbeQtdpUMVmlujc/XGlYD14NXAC9m8qhUmuybqouHxHW
qBUjh8jwaXvfOytr9DcVcxKf+3QYmrcot9vqsk4qYrNgJfmDsztvHycxKOz6FQ/b56RwsWNx/UO8
VnhVZHQ5aQpa3rKkTV+gxgrjyZ36LL4gWl76+yhNjSjkDSJCe+QlQ4uy8AZCVgmdKjJp8RN7c31I
yMnhv+3d8splq2ySGJEWYEbfI1CQSJa2G8uM/cs8WdoytDLO0qaYu0Mq2nkL+RlSURykKIFBMd/g
eMPPbZfc38OpzdLg5DZEbdYGcN/eGwXgIMIKznbBkHfI7dr/5lCzHDYjvPqNybvztqBe5IJMs3vX
6cVzVnM/njVod9P3nLTURWJn9QuTyoIxK+moYzeI1+wWZ87uJ3rQXEzeUJsGl/BlfCwVjxmcdgl2
llY5Sl1FWTx6+xlnl3+IkmT+bOeuuChqx6GOK2bJMnsGxoeFuf3QLqXmTQ8Uri9u/rx09v/nFZro
lUDn+ce36FObv/+l+vjL5ctPotqvn/fLfdqQn8gboHx71trhCzbv7xdqPoSZnmZDcCmAxyFl89V+
w7XITxJFjaJVge0cf9Z/QXEd+QlBzXdWvpN0BfLWnxHJfuZEcZfGwc/NHMousA7h/BDwf+9GIBkg
FnhGLNrT6NhFLxO3qQ0+XpBrVeLcejFD94RmU9W18y9AF87Pt/kfX9wiWWkjndn8KH8EHZkCC4YY
bXLgsUauHzXeWgOG56Zu6+jU0kdms9J3u3Oh4uHW6CWbzz6xSFuN7bmlIUhtqyKjLs6RPXkMN6MD
CCLCljqHJ4gscahwZJmf+e2KkLOMJI2XRTeJVUyvZEaqKYzMiohLa0a7WDvdV02t0bzx06I7FnMi
3thvjrR4tfag9smAoQgPg6h2fj7XgrvofBFFKrgt8OKjAEnCMTEbS1L58Tg9Yprau6xVXgyTBpFN
anc9chPZW1JvjQTCJ9Yums5yLn0UF/nLr/Z/Btu//lPB+n/nMfVnLz+Ntr9NtojSsIG4vwneUI4n
1iaKX+Rqw//EO4D3qM9guzpk1krYX9+Itgc3SYJbkuQ/fp2Hf5WrV2D6GrlgDqUMx8Q192feiA6j
8M+zLbxsTgEg2YI3tu/4f/DK4EDAqp8l52o0mjh70GYr5eVgTngreTLR04ib0K8jCyHNtKOySQ8x
FosJnDI/LqIvdzWjs68E/ojnYh6xc1Pm49Z9G3pDi137iejMhEszAI5BQBTXBpzSl1T1lnnreYgE
qG39nIzim4PbbCifUbICRU2uIeiT2yw8deQXL8lHynwsXC33dktrcDjSoTyEEzGkYeeTBqZYzS+b
z50SDKUpepbag7Fe7rEuZ3AvCKLzdO5W9ILMCu5nnAzLlkiYeottP28OFThudUKGNeoLy014Dg5S
wOxZ2tQxQmsiFXn0/JIpqgmsobucS/yfxlbK0mnSZ9lN9aTAFOjFPRLycNNHpqLGbHfoCqN1b9Qz
C9g2k3Z82fTF+EDKPmiP0oBTe9MALDB3VIZCQeGv7pr7seM2cSz8mgVsMvCQFuXE95IrhKuNKGuU
D5y7eRH2FSQ3FNu5Pk41TVzUPxVLyaVb0+Js4dnjvu/Z5XCQduuCop06wy32Plm5fth3Oms1OTFw
b3RdFfQqxMu5MRJqDWnWrMGN5k5CvM811glEWPp7llnY6BB/WzJ7Ca0nxNVFSelqvCdYrlQXzuj9
uj3Ta5eSzZUx1457miq9+KbQfGwfxQZwUfyXDKHkHKxytc+WTXFlBvRrbbpai3GP/D4TVpCxUYJF
jEouu0vmsBqkX3LBrysM+mpGw/frI/VIDVV7Lv3G+8ydPLJwFSob7VoNC+dlbpvxHC9ue9U4fktV
FcVq2QFHeDEdRzIC/i1JgGXe5bRmDWEUDytQdvCFsx0pPLO2gZjLL66LGB87VfpcZ6jiW4X17ItL
FFtsU0CoN4tB4ynW+aq7MCKtLwGCEEn2Ei6q9NRStMagXLt9uAhXBhsrz8rHzh8Usr9CJySJlZaH
mT4Teh6jWJpc3kSG7JxOUxWaqs3do0s2Kg9BgwakRSrXuIYfsypD6ZhYGKbSoDxjq1dPQNBHseuS
Qps7rDJ+vyUmgvpHprCN9mhh7Wu2OJRaLqRFM16uhXFj1bQebWMR93BdSy72+yklTbHtEKK+WQGk
1Q1ltYG5DVyC0TxrWFttfT9qWEQg+hAAo6zRJCeydqxWKXLDZlSewR5XWu5Ly9d8GqbC+CA52rno
7RbGUdNj6KJDdxxzqKGAasgf+gYvorhM74KK9GeY+TRxXlTTpJ5zTBwWj6+lY0M+JUm8s+s+eIEu
hRcuKwlW7w3Nibmpoor8pFlSIecNff7o4AqwtlnZItfxbl0+YwRvXlK/ETGUcgJ/cAKIMkFL2pkK
Ovg5S5bG3GXc31l2c4d1ESaYsfvD0gdEcsyg7vwX5Q9FgB1iKYjgQcoH2ILxlyjnbkVhuA/9UKXm
NTJxm9/6swNeh9wVLP8Qfm1XVDvt5330Mg7jMEXod5Bf6Htho6/eoPdPPm+spaFXjqIdBwctpK/F
uSYUlk2SflBt2se4j0X2tc2VXx4xocCfdLM0n++SZbCKPXpxlHwGRltl31SW+ohF9VR3zT0KmwfP
akjXgrhCDk0RU5VWcnqvQzrzxW4KAJMyduBVHQEciyyvsAS3KNJbfBMS43opDe/MZimqHxGzXXnw
O0sFV4lVkl8dMEeSDEpUXc1Pxch+4xYCOg5K/PjZiPcl8mV9moTVeV8JsnfiuB69RbSjszGhXDUd
AHG9FZReISSPCxbfzVwMBqRNFh32nqrRGjisLzNyXjVIAqayAuHZpCWnPnVl6b90aSKeh1EYxv0w
kKLiOO3lrYzcfryZp8J6UaQMQBdNKXNb0/JsocvQEurJKuCw7qn9xSs8ipHYujLMnphV7wAe9msD
akbv2r18CPxe+zsJN4jWTTnG967orYccrXvadCJhSlZGKeGTZbhQtp7fTNANiMUgZXdedIG2wtY1
Tw2uibjFoSs1tRgHJCWnbnhDVnjSsYpkt7UUqjjYehm/DBVn357a5iY58YcmT7SMA2+w3m+SaCd6
NbWhFNkArUdrzytCiz5B+xTlVcCNT2mTJV4X1dazk3gTjDkH6DC/bMMxDnHDe4iGwLzR0LBj2t8m
LAFY9+EvLxsWmCQiRrRekEDRmvmkd83nd0Pk5241zjuhIxO9N+U4xYcx5wFC57AmuVUq2TQnL6MI
D6ueRX1hY9jupQW7hzbsoYbPZ9v58oEc05BEj7TFsgSSGVYXihNCSjFUfI2DdFw2CWa19ByMTX05
Wvn8hYAANXA5v01s1wNIyl2EBYnyAWzZVrtTSvIbN80kx8uzltrFoLFLuL4p6BA8BYroX+a1lPqZ
NeXE467MhIMdLcW9cF26nTS3biEVfyNzGO5TMn8dzwJpffQ+rrpNYuQo+fie2nlH6puoegrqmOQ7
XJRNXQQOtRlTPDzMRRvbbAKS8h4WlvuNgKdm3+m4bEi6dJ5wpiwlfzBarCzGABiZYr3quGqXcSG8
q0uNhQU8ccFh5+vpOy2lbCSEEdm31lSvW4+6hIBqccVyd4NovfYzl6xJX0MG4qkeosxb8tyAoU9e
8qBp22zXIVvQK0wguRi/TOQD0kNmVdHrQqwZ6HnSxg+dFczW59hbkvIKzl3Tv1aTN37gzuUvO+BX
JiSXZ+yq8t51iIzJhsZJk1tNsE2dxjkmuqNWm6Bo54Z1apd6q2IsU7eRxIIMkoDd9N6naLmBk+C6
1bUV28WwZ0E6eRu3LRtYZEbThlGC5M4bmn5feiInc9ODqWJZVVFUsMmKsW+2le/GL1YxmBjNMioU
j2zuDaxEgcyea4Hj/NrKa6++E2xa9D1V3K0+WHalP4K8XZod7P8o2iRjP5tAYvwk39eFoPUC383o
7vCz0nROXj1PzxjD5+AlKaegQBWcrQrmIBHGXWIY2nmi5LTNb4Rvpv29k3KVTkBiF3rIZmNnFDX3
AnVQbNGrqT+4FT9GyxvZsJkmeUuaKk2cjNqB2G4vIq3Sj9ggnAlf2/RwVMxWSkh80AI2eFN1VzXJ
IptsSJzjgE5XtqDlTzP7SFIWvEsBpWOasDWJQL9OAePq1pWguGIFboaMaIS44qqvCyH9W65aUceD
2+4tIIiRb56Iadqrc2YGvDIg1Dz7mY/AMjkkOLaZSekGlSRcpbdtX/svdaRs1rdVJ6utFVdGyk2r
wEHH02689IZBX/fk4zA/RNbwwhWGSGiiiPfSoCKbb9Bt9IPXYJPZRjgLbrN8FCz5XZpQNq5VLG3I
nnV55ngkegs7w8Sl7eloT4SEx3Jh83vd24nynpIR/jfnk8QCA6LecDY9nKcPe5JDfagHGt0pg5H6
cZpsYl4Tu0ECYnmRCbohdfKB84/zoW9sHlEu2qR/xHNax+GCxfg73tsRpa9new4htJzvKYjBYp+n
vf3m5cJjGkJsXh31tWbCrmJy9iZNLQOJo7yiWkG5yzEuyItuIaoP+SEzDSvhgZJprJlcmremqFzk
IV1SDoqZTL4AtDLf0yjKsSJiPtC7NAcOd5DGQJIhr1wKIQKmDvU/QztG9tPb3/5qeZiz//Ei7Sr5
b2P7j8/4ZYVmyU9siBmM0Z1BD4q1APCXwV3wAVZoAeZzfMOr//rvc7tlf0LDdikyQ4zywOr/1wJN
floh+n7grxkcWMV81h9c5f/MZU41589zOz5mISTCFl8PfKLn8+39PtDj5Zhf0x6RGBG4BspgTmm+
waQKLGTJkQ2RWFcdcBoQmC77Dq8oK/9ct6c0pnJiq2vW/PhlXN6KuMbasM7GeLwOuGsAVHXw/lEk
0Temf4b7WKb404QQOTU5AutWaLU1HKWmMI1knwlPp0dvBhYG9Cmt3EtZ4oHBsVaBn4qTaCQGzfNy
2gUWZyFZLBwcqKUWg2Cb4/3c9IzolxReG9+Yst0V5DNyE2GjPF/KNoi/Qcm1061diBmgh1tA6apY
3o8bOWbsuDLyn/U6SqsCTt0IBDPFW0gIdkwDHWIVgrigUm/ssJyrxt7bAH1I05oJ4VyjydwZFJrM
n4L/w96ZLcmNI2v6iThGEiRB3sZC5qpUai3phlaSStz3nU8/H3S2DGZMhGWd2+k2a6uu6hYCIOBw
uP+LzMx3VmxVODfQ/UPMr/f+BvZtqwKG+6sGo9fuu8XG5iRuO/g3yzDQ6Q5NhvwKwlRxoMmDikcw
M15xN6HFAfCa8CkPAwVQ99ZCFL36KFYYJ4e1XnmoIa+BJoqspbseodOAO07twf0CdlYgeYBy8fpI
J394IN92Qav3yCRhLNUN613ehE331IHdzW/NFH2mXe2Y2b3piLnfwSee/yoJ64PfIC0BOhFD3/BL
Faej5U/44hR0rGOQRZHTpIL3Rtf8aJeyQvwMgZ2fsVOGFDPNxfoyFXb/TU96zT7ybMXPGp88rLpJ
PX52YVUBXYSy1AUtr3OeZqADrB0iGQWvQQLsPXKmmhIZGRbbb+m2LpApE7By+uIAtiyHQtBuBc+U
BnbnzMr1fehusOrVfsWjlkwgDpPk3gi7+IPWJ91vw7I+90nETRR38Dz2ee/WNQHZTT4O9G7hvPZZ
4/OQnwVsYnTOdsCRBOj1OQPQa+ngzSQX1Ac0XlMTThhKLfsEZG+9Q0UEqHxoTggM9nMx/zWXgEr2
M4ZaP03oX3RygSQg1+vY63OTO4DWZsNICt8UFXTtvBxXMhVPb/+JzSL8GU5F+YQ8nfEj0dc095G2
jDqKXBZVgW7mzOxkLuUY1LMhIWM2YXJIIeV9DXWMgHbJ4glEgpCv/RvVufoJnwtlet4gmQAsuXLR
7WlDAP9ohuAaEpPYgqXqW8VP5EZJ9pHdCfp8KBuhCpysxvpXDojvZzHRLwjqgqvn3nZRwWb/FnX3
saRUEx9kiBwAEshm9h4hXPMD8k3Zg4GmcYjSRKb/aprRXP0ocShRdVDV/0ohLT/3Tu/9VUmZl7ux
NiRQrFz01W1MD/KpyZFqhe+HbQ3nTuLORukk+oeelw7EvG1AH9IdXM1916Aqs7NFNUWYfs355ykG
kkEkw6v0c1rl0bchVR/Jy/Ek4brUW7AhwzrCyW8j+5tE6RU0sNGEf1F2gTCu3u6PHtX0z7rJiLwO
0uULnHwRP5ERINkHlGjIPrSz1YYHoSO3ewhBtN3w3momwI0O7cuodTD2xq66XfYD7mPRQYCh5WTB
nwY1mViIdHhhwVfNBsmzSPMGgTEfTzQ6wxWwFz+hxQi6DhNxZugl8CE0q8LDrIA/8UijWlCtMBwP
++6V4urBbQX217TOxm8aahLfCqsxyWzgkuLQQrlCGWck0PZzhJ4o06CogIYwr5invCunH+hItPf1
HK2gOTwb+b8M5cv6QP4nPoTeshpHZ0YAkDd17BjHegapAw43LluYeR2lNCFUaSW0Bmh/i+Om01HK
uo6fwpiSaIsf1ApmXEYfkqZASRFwxeCXIEQe8dHiAnKXHHkwFBO74hE5xLK6pzSJFkSDHPhwRFsz
whdntVPqjmHRe8g3FOX3xG3YGEOCsjIKfp78gDacenHWDmhR9CQMna09J9+SRE+oYkHlRl6aM/eJ
5hRsUlR2q7uwMHnwZZGLHVxk1WS0hFVdB9kA4wJMtGnTTdKg+3Bac605oGHAC7NKzeJL0uG7d0Ay
2YZeyH8sFJb0+osJ0UmDUpSxAcdEL3FZLFH+BOGRQcqtOKitk64xckww2He03qxfs5fwnOG6T78p
xQy9vLX+A6MQontmoqkHiuAX6l7luwGRHfr7cFdu7S4rRtqnZvY7nc38nT0j5mNqyfotH8z2Z6wR
FPcLGl+/jG7QQmXIqH+Zq9SDfty11W8rsuNgXmV1nxvr+h0w2PDohQhf7mJs+6jJN2lbHZoGBb+9
0of4sPSIEjjqhULHrco8AAmr/IsqAXpk0GfXDxlAm9+Z1o939AeRRmgTq+dFn64DRHXpPVlmQY8q
1eF+7niSNIDpG3gWuz4ejVt7kOyZYcqUpDmHJtmFwzQqdYvR+ZRFmp4hGRQqgbDQwkrZSqMagvfc
Ih062pn+GOdN/LObKc0AJKiFtbfzfHGfIwHdHQwoPM13Xd/XKB3CwF94iaCN4xlc9oj1/J15UGf4
PyI+NNxPJkIcSK4W9lzvAHwM7kNEuT57cCJtTLliZtQtPzk5je/D5EJsOchMouc1ZASWaedFhW7c
LtS79Wdw5eh/S6ulzA7D2SsPmSPqR7dq3Py+7GO0ieSaGj+pWU0gxRaAuA9VHubagSgMw3rOcUQ7
LBOCker/iRVOTmH4R5Rr6bQXOgUCHnCOhVAQzgPYoCHZrdN9HHCT+woDWbOOUN7K9FOPmnx1yEO0
6G7CZIqQ0KE9YRr7As0U8c7rzYXPvnZj+H2wrE4cdbAzFqSUypU4reMZbrkELooApd/aNvZITUYY
22kQxvVgcVINPAdSPbiO7mwXUcEHL8GM8zc4WB2JGgJE6yOJ47aPSYYX5iP+E6ASYi8zVvtYkGTM
02HVSz33Y+Q05H2U0eHZW2tURQ8myivRj6rVWu+AZhnd3Tm1CwRfrZAfasZDON1AywE0tivmSFi/
hrkf8jucdJbsPXYTOg1LMmotKLum1+/CehmbvY5AtLxB9RTLNHR4M2oS6VqJvVidxPiC4SX6XNS1
yIbZyPb8GSXY0t2VPE1hrqUQTuQ3bzKMv+ZQA5lCBSr8rQ+ugBeQpRhW5FG24JYVItewM1c286Ef
i6H33WaU/Q3aQtlyy5pnw37RxwRxijZt+qeUwJPfx2jP/wMVe3p051B+BwCiS99wlyyBd9d1ZiDc
0VuOE2UhE/qigdteZTuRfVhXmYApITC/q+lTIIE7oP+xrxw7QtySieXQkwRaYiBNaXW1tWx+EBOS
wbfHzmWrw9OzcPaYRveplwPH3HBzUR3hNdHbGrjvBXe82QxHWpL670boNMUML6GgD2alEUdnMBu6
YmWchQfYtzOyFeipocQKXxHpe1pzVApQbEbIi3vzM0I2StNLWM2nyiKt9odF9kDSp8lCZAffO+dY
yyT9ULdL/BvkFY4JOah6+lvwk+77OgT21ZFb94eqlBQKqrYDfNo1DizAFm0Z986II5a4lXr8VTOo
5OwHJ6Jg0IMeKvaljU/bbmwyPX4vhjYabrEVSZB4mZehukfCraF0HIcLHNFJQ7rEmyoknrMyXS3g
7ENWPlKWdSCXUaAx7zOvWuhDCAC9x3GQY7JPK2PSDhru5QbkLyezKfiubrzP+MPyg45YSbjvLdpn
u7RGTWMfTR1YzSmNJ9C6qPL+BFyOKBdUleqfqKYUeWxU5/RHnddwaQ5NRCPrCFUIfOzqGF217tEs
HmnXiKh3gIKilzNgqrhSjjBGRNN6z84P0o5MQMHlTK3muCyiB/iFfrX32eESDf0sE4n+IUZI0H62
W0vkPewRpEmcPch30X2u5ikVJAhtjcTA/we0/2cJwb4IxdkPP066/up//Z8AHGnhikQqSXP/T/9e
FQn+q+9vYXlumCZscy4O46UduimoEpBjUlsw+ftSoQX+q+/v/R+XBqHpgRPQHRty+xvKB4oY/j+A
dtvW+ZNc0C8GtESGsTfFA3SfUDzr+zHoOnfxW2FEhyQ218OLcsoZgvopFf4/RvEEZDT+Q1dwhdMS
BUqEaDM6+RiQxqJ/2dByNA0QookmvCvyJteG2qAYUlTfdUk9OKDF+hM1bY+kPiQi8ni5uzypDXRJ
LR0Efxc1c50biEvydFKuO+VWbppDUKFbdTBgKz4U49QhWdHHdTB6Xh0A7el8TxjI/XmtYAf9d43q
zKKe+XQ2ykpqVaWBSsvm0xlmG3q5NlFPHkyaXxq8NEk2/PZPhwUcG1jCUmcPq1V4AdDqat7YSMUO
gVFr2v2aNlAT6bvvWijq/xE8/p+CCecmZJmSfYj+gtT/wLVeDGWgJAwYsRwC3B3dQIpQHsE3id2b
lw0mCJsR6RuwLopH8nJCpRhAtMqwD0w99J5yq5cf4Y6Ub5+Lg32SqWA7HuSTzeYYJCULYnwf1G5v
3S/VHD7TRpivjKLMzDanl+8iKYCp9eIgn86l6k13qiazDyKzbG8bA4HAmkrdLYxmeYcHj9wrq4JD
kVDhePsqgn6AbAOt03T+WF29+FYo6MiiL3sqQeSpexim9XFKnOXNh1myeIROASVIAt44nR+yxhVP
TbMOytDAzWtutAdjRibCaNb2imXk67hBNZZgiFCnxYk2N0OR0ix6x2M5aIxC3q0mbNmicmCcSLu8
vbx254ZSFnXcB0iMsNlPZ9WDRbdWmDxscV0eSpQJ9pVmpr62mtqbPxOyKC+GUpivF59JoFhj8Qhn
qL4TNxVGePdzVFyb0OuDezrKJhKN8AfrutWqoOC6otVuGZi5RtnNv1g2Q7cdk0oKGLVNJEqKdCka
SDGBXKPlxo5NnmnUpw+pXiRXgt7ZCf3PUNtINAJ8DjtysyBcpHsrI3sNnMT85381n+2l6AyiqavV
q4I6LdwgDgeJYIhmHLqO2srloU6hfer+5QO5yBfrtCPAEqo48mIb8FgPl1B3qyDt7DaI+oIOrd7D
D3CLn0TD/MqXOrt8tEuIC1SWLFucDocz9Joiq1sFuUw0n3o8SsGazN78kRD1VUhkEihLxaDTUeBt
yrIoZBlkcf9lmFFUqD1r8i+v3KuzKoBTc19gT8m25ao+HaTqUzMJez0PAGrBijLiHnl1Shdhjf7F
la/0atn+jOW5ZHxwrq2tqSO3VQiBirHq0Zn/ph077oSH0eOVYQx1HE9uDcZRBEr03+gDeNbmuFag
SYsYrkegI3f5TnO85KFcOlBLmY20XlsOTwbohEc4As1Dg2cfVlOu/XUYoLLtDSWC0Il4fYQUHZNw
zOk9NwDlY8we7i+v/atdq34niw6KDq0mQ1FBX+7aEBd6O8EjJsAwyfve4mD2DuuTJtAiCz4cqKO3
BkvBWAj6sShU+uxtgLHMBKfKSOaBaWhfFh14R67L+a27lkFciQoDpDv+pV4DLyeVrWVIpQuHEdA1
rY9oDJ4z9jhcWbo/19XmG6srk3YSPUGTBOZ0mLyhAa7BUg0oG8bY8MYC5qYmwFqWFmWCGpnPcV9P
rY6wNX0OSG0e0pWO/olIDrrH7OqPrhGZD9giyIdCsBC7RhsxtEdIHedHB28wyGxoSaDxWj9f/u6v
zwEdRAgGGGXqpJ7brMakRFZxiWQBKnou7ZK+uoECec2k9FXuRNtU8MAC+I9QOEzj0xXSIo9iTzNk
QdjW4belTg0YAEvkL6OT3Ldj2z7QOflHrnH/8fL0tjagtmrYCptUmm+D3cY2NxS1xBrK6dNAxnE6
IzSRio82BkF/I5O6JPtpoCdEo1TMz0uqZ5Rv6wXicN1h3vZQu7Tt4Pl13vdsdpvvUews8z6zO51S
z+Xf+fr48bYgv6Ps6/AA3TrpDnZhgObC+mV1cnGgBPzdhv24A+AHJGYVw5Xhzn0Pm7hHsgeJm4b6
6fdAJbTyALaARRpClLtKui+2enrsHQTCAierre9DljlBvTjl58szPbfh2AikYuTqDlH+dOjYbNMF
7mmq2KnVsY/RvDAt9t/lUf4c7dMzyYazVIeeAM+TexN3S8BEU9LmaUBRvqVbCFRw5wBA/tB1s3Un
k1bcLYsRf15RPNlXa2TdTlgnIPRV9vOtCRHgrde04PeoN51tsBexLzuddlKthlHVTgJOi8I8sP+J
aj+mSZenfWZxhSAXsKlVcF2bm4DXrlRp0U9PggEJpWNkFjUu8ECM/3ejbD6hgToL8taMMi2yADon
HfDomXYlGzh3dDm5LrUSABwE8E3qHlZW4w6LFQfLWDy5pS6QGI4gRNixjWJoLGlcIx+yAEatUdn6
ROtzQM3NrGLfTR3shz2nKvlLz/wFhE78xlcMQfS3r4TtWtSVCKCQtzbrDWtKM2j5x0GK99VNsbrr
eysX6fHyKK/zIlM4BqwtoCfqyb4ZJWtWI0qTFQMMYHh3tofCG73P+EjmPl75tK/TFZMY6RoGTDEV
HDZD0UTG7s3t44Dqyu85lU+IgdD67OXnug791DV/XJ6aofb96TkVeJgrwA9zxE18E4lwex3Xdi7j
QOubLIDEvMDIDvF9aXjCP2EePAUo6PX3c6pDC7Gj0q8rEb/nU9pfL/+U16vMyeHgmDp0LVLQzS1u
AOJZUJyOyQjz9RMNWeMQuwA7BFz6K8HgdbQ/HWoTnKpV9MBCGMokrfZxishubNQGgxkt+QdUua3/
5XjqOnjxJDGsbtQBPMSBvqCV7lS1+JVksIlgKdLR9kxx5ei+qtYRhEyV2zloeLCamwABH6JFN6CK
A9yRjBsaBkCzEwnpaR8uo/GoKYzpJOvyEIa9+y1HKuL35W95bluxxGA7uE5dB0eG0xnHIgPSarCP
o8ZsnttpqL5IRFSh2YbiHgAT3WSJQgLKEtmdFzUKDU9zbVePby0/sBIooQgIRKo+5Wze0RiRSC/K
W/rGk0Edj2OHbwJ98gh9oSux6Nz+pf7FA1QVSl9pTYczyqe0/+KgbcG3rgtt72xZ3H1u1suVKHFu
/wpw6KRWnBcKiKer21cpssW5jIIGGfw7ga7zsWjxQEqXBLtnJep7+XO+vtYoufKIgjJHaOJGOB0v
G1vNa2BrBBmuZPf4Oxu/dbzEr1SlXsc+RiFnoMpsMjVjc0oaeDw9PNQo0Ktw/FqjCrmjg2f40M/j
/cy77IAx3bWS79mpsUNJDmxBF2ITCuC266SaZQStXK8/rtUwPceGmK4EgDPpELRjXecqhm4Iym+T
fmiaC8hHwx0T+YXiOVuz5WdEWLhbMPt+Z06NvKOXhqVtifwZyOJyP2JB8h6sZbGTFQjhy9/TUAFg
E/UFeGYLMi5VKipzpx8UdzkCCPbdAcXI6ikjg/tSwhLhBu2Q/U8z8UF3SxsfokU0/1SpQX+9WKwb
pNwx5EKsBS/kLL529537FLi08lQ3HN4oqq30MkoCQpi0BDpm0OLa84+ul+O+cJB2uDb5DROa88m3
cGzHVihWigObcQBFKR3AOAoG9sMP7Jy9Y9629T0kAvu+RnoW74EWt4wIway6qOvndV7AUF/5BGd/
BVBZXKBB2VJvOZ0te8EbMJHTfLGkK9pxrUUDthwOfZyjXDzAuKvAnqP8l6bv1gSnpiLxqr8u/4gz
K07JAQ4uhRGX98BmJUZJyKotV/MLXWbPmqKVuF7WXtn86k/ZbDYaeIRWSehweQ6czlQdO9CVk+bj
x/1F6+fuMYkLv6S9TvzyPl6e0rnBOF4gh3l5QibenGeR1GLNRrzk5jQbfJ6k8kg+Yb+389LFsS7P
Plwe79wSEvUtwM1Kl0tsrtrYS117yAcmJ7z1gLbwtNcSmT3+i1GUTrel1pAywekSDuVE4jS0mi8H
JPhrJyUXBDZ4uDzKmQCMXQnPX4d/obK9qRLQ5IjRbGWUsbXT9xHS0kevU2dfj7r9UDXTfVt1yZWp
qZ++3R0vB92cgyhf2qFfeb2k0Pof+3rq75t+8YKxq6wfUkzhTee6wMbqUPqXp3vm06FwhnC6ZyNY
jvPL6aJmpUY9J4k038O8LdBHov461mtweZQzaQGbUYm4CQZDt/V0lARp5MluZ883CohESAhFe0T7
QJ0kGDxfHurMhLjHqOBKHt0qtp8ONUIoyyfknP0YAdnP7tSs923dT1dSKkOty+aLKWk4cnX1FuIv
T4cx+0pvV+jqvtPiDjQ7VVwcjTCtQL7N+k9hTKW/pnryy0ndfIVMM0Y/K2sw3pmrngXSycbDwp37
vhsEgtQAA1tjVxMI99241o9xiQUfIPPp4fLaGGcCA9x8tEBR+lAvuc3i6DxqQhkmnm9nef3OQh8+
DFZD4BIPi3coiptUG2LA0giAfkhyeLE7T4+TnxmU4Q9mZofv40XCDugNfcWDl0+O1o5VKewoeqzR
+8u/9symUamzqkZR7qeXcbrETeYNjmYMrq+N2ITBmkcHetLyo2zByfyvhtq2HfXJi5y2n10fEuL8
xDXR3SJeNIEVWsMr3+DKrLZNjGWcwhArOtePM7f7BINNv5H0Th6aeJj+zazgeuO+rhBzfxKgFy8u
aMAoCtId9ge9bYeDQKpuwE699T6ECOYfLy/hmXMHH4WeNA1VLtNt1QffdhsMFqyq3gZkpMUQG9DB
v5a0nR9FkoWrO5vC+umeyBkePTf2BJX7AU5Up+1qFFavxJBzh5ty9H+Pstl5GW6f+pw3LoSRpvnS
zA1db9x2gZLGzg5dbwTitTaxlXmBPsLcsO3Dv1hM8j9M/FRM3uYkk8yN0NI7tn6LuBuSPssuXCb7
yjTPLqYkTwDtgWajvVnMdQXJmWQ1u95A44b/hlIM/NubfzEX8gIP6SCX2vvmbgO1viAHBoVVmops
G9aZb5TNeKX/cfZY8cpW7Q9eadbm2h6o4PDYZK8nzWC9i1HM/4JMhB2g63Ot3nZtqM2EqhZEbORw
gpWW5r1Bih301gT3aK6LK/vg3FCAFNTNybuJg3W63U1njBXix/VHPapu8Lru7rByRt126uWV83sm
73FpTZAEAIvgjbZZQAvbVgfmoes745j7q8yb/ThhhL6IbkQjEA/aUS+KK3nB2UHxLrRxdaF35WwS
Rxyq+6wcU77aNNp3yNUndznItRtMXAQi9m57P5Zx/fXyhjw7KNk+ECddUhJRl+SLsDgOhlZi9ST9
dJzqo+qG4Y1tTfdV369PlJB72g4iuRL2z928HrxA5srjjnFPB61bD5Tnwimo0Wd7h/yF8E1Xq492
PshHGYv87Xmd8rUhraPSz0tPnf2Xk8zstdZ7znZfteUBubfqYFdT8/YbRknj0kmgfApwZ7M/LWGg
FA6n3+dDlp9g7ZZ72OvN58ZD2eLyVztXPaBjQ+0ZISNqMNsNmlZF3Y6sr0/KoDgmyH0/m1FSYlQ/
lO43LGQ1VKJF+T5SGrt1onpqk2NY92UWmbcamcuVX3TmcAIn023KxnTq0U86XWKBfcuymEL6nqKH
FMvQ7nUMQnyIo//ma+KiZVHDQ0+KmtfpUBYwzTZDVtCvszZ5HifMyK1odG8vL/GZ+4DKHdk5DQ+D
JFodnBd7BmWZSe+IQn4v2ZmDjktDMmCa+C9GAcGmyoQUJbdt2GhAVylMGaXGdN5P5fD32o5l8PZB
sCSzeNTQ16fndTqVTI56nReG9NF3RFRxyVHYwSnyX0yFUj3/BqzAK3qzYK4H4SBHnsoXXtvukVBB
A96Nhyuf5dw+A48CpdhC8prO9elcBB6gINY7icAwhuqTFhl3IUzOZ0U7fPt9Q/jnskFyG4zNFuS3
RmUuMEWUfitLR5mAJ0eElOF8xbp15Qudm5WLOCEKaEA+2Ains8piY5Qrxkg+mIUau5++uIFIWBwi
bbqWzp0rxNNIIqGj7wnSZlsqNowUpDVAD6gY9m2SaXCxKg2rk/gvqcER0yL5uUTdBQUT0jmooN+n
vvlxeUOenS44EzaKBYJym/aHeAtlGd1AotdQ+pXtUtfLrPLYNpgyXB7qTPaqEiFkCiSBGcOz05W1
Z7fPCpi2fleb2n1U2WgRRrgcVKFhPNoJ2t7zVDZH3FHHZ7fpon9x83Cr2h5dQi6FrWJ65PUZjEnD
8XM3t3bSKvFGJ1ZeCb5//piTBzgecJSr1UUgLd02Nzk6ZvHlkowQgbAIsRA/oxV71Aw4HUiLWQe8
jdDNrdLq8zBZI5zMoXuPMzzK6ZfX+lXI5FcQL8HJAF2ic6f++YuQuTaGOWfz4Pi9qxf3FmydO2fU
v14exDwzCkqeCG8K3u5cNJsvakDEKpYytHxbpBMSXs2AyixuxWAv9XGYfbc0ll+hyEifEFAL79Nk
gPiHerfcSREro1MrMeZDP1XFHIy97o3BaHfl72qS+B1iB8992ob1eK/jooIx2GJk48e5NfXPsqNl
dxwxF4PfbRtj+cb14wYALciU0M3hIbKNoFMbIqrjtVXgDdGyT9EHoqdeelfitIrDL/eKUkxU5V2+
EyIM4IxOv1KEjW4NiWsMEGWqHjueI3s0o+AUz9Oq39QjGYuemto/lz/b9sj/GZUKlMe8QPFtMZi1
HSE3aMC0cNqmO6ZZHh2cfoREDB/seHkodQVsJkiA456jZcA7a9sxh84R2i7XKECTwvNHCM0wIS04
9pGpvY9rS/ezCBfffnWzK5yI7dJSciUdk+S0RHIuXPXPXxwAD7Mw2yzXEfCBtfym6Ptr1ev6ULRR
c4OKdXQzr9389+XZbhf2z5iUtZXELQNvfRZjuZStOfI5rbw1D5heo38cV+4e7N5yZeeok/VyYSnv
WRhN0Io3QNJKsYkytotxLJ6pTYD9gPRzg6kNlU58AU6JrVrpXVnObexW49EnYKtaqmerlEdeLics
ZHTPxqEJ5lJ0QTWb6+2IjRSeqqjAHZFgxDeIW+R2JiVA8TKNrSsT3oaaPz+Ah6ZJNCPkbMunjZfm
bujAHMS5F0NIm7tzV+gzcuWXv+HrfcPFRNcDLV6FydtizdwBDT6Ceh14bhKV+7o0x5+zMyo+A4IO
t64xiEMBSDW4POzrrcOwFPUV1YqMYEvhsZDysBz6PUE25t9z18Xtum4+rYa8RoA6s47UomBzKT9Q
HUjm6YcUtYuoqrFUwUy2fls02FcvGADcvHk6toqfNCp448EvOB1lRYfIqUfCJ9Kh01eEjbVb0vry
oJdadu2583pGcNY8uoZKxkYHOrcZCzs4vCkRrIw1bKwt2UHDxhDqcHlGrw8cgEDsm3nMkLq8Iuvo
1aInFCmKoEGVEt5/b+3p3AUT2g77Do3NN293hlOtMj4Ve3673ee0xT2ZR2SgVaO3B5EU+Xk2X8MZ
n5kUL2GbSIXmM+D17WcysnQtYrsKBif76uA7hXqoddP1aADitTJeWcIzH4qPbBl444BSgC12+qHw
+pU2SV8VtLO+PiPLsfiTp78Vs8tVI5SGNhRC6GiAqE9HsULNHo3GqIKmzq2HCe2VLwJ5tyvf5/V5
ZRRKDLrBBWMTg09HyZdyaXO0xgJY1qEPvYoegDFamBugenJ5551bNjqYoNt4ZOHispkQPqRNlml6
FYx1O+x0wIWAAIbVf/so7G7QMSZvbWebiqDPPeKymcMBmcjkzHrtYTNo17p65zacy2tRqcBTPXY2
T0ZvrogCqAIHONG5f8VLZxzxkXWOmYdAbiub8Pbts/pDeuPWoPi/Bbrmg1FkjbmWAYItnu/iA7Av
Yu1fHFY2AsAR9jRlSnMTgeahnsxyysugArh0LLscUoBTybdvObpNsDGUjTx/tdlyaDBGrZGIKoin
sbjh/VIcsVzIQLP21/LSV48YDhFvUnS4yX5dChWbGdU5gr1ayi1BBRhVvdQFAS2+0gjGhTX/jWLM
fTyUH6vFu69xJ7n8zc4cLUYFlAyoEz6hY54eLZOA1YVWReqNatS+7Ql9Kbq1idteC0ivkxrq/tho
8VKSBmjrzUgePr8aHIgqAH0e+2Ez2Ih9iiEI8y59J9bI3FfAOm5Ae0YfmtzqrlySZw42dz5DA5im
fmZsDjZMXlkjtFEFsvKWfauZtk8PtL+ybc4cOXoPXI5AcPEn394kpACFbo+Qk+Le7t6nqwa2O1mt
hjcGfrC7MtPHKyO+TqFcOpGQh/A6IwBvi+eZUZTaSIQM8m5p7tGYRAg9qqzH1kCoBsWqAXfVBSjD
lTh5dtOickc2zLbhWbNJbewZHx0N29UAJRn6UkOifY6wTblzW9P6OVf4GA5DLN7jQNnemeRwXwbA
PVd+xJm524DjCNSkcbQd1dd48exI8II2kCAvAqP3tLsUAbxHCzXgXWf30EZTc3wECPBWaAGnFWie
itvoQxNYN6cVnnvfTjW5SQtg7GZRUkFSi/q3b1eb7Ftxkjgq3BSbqRFHEVLDTVFvluh5jev+oFFT
OF4+/eoGOH3YuNROuLbZq+o7bh42scQRssynIghxV3yq1tp8gqZaIgHdx4ewhmqJ/aGGeswQHS6P
fCbu2DyoFOJa8GIVm0/X4++ZirYpgqI2G0wBYmuXiaXy8SaerrymXkH81Bejyiw5/dBMSFNO15K/
C2ZoqotAc5yfRl0+2Fr/2CfeAYn692Y/3jj4onHXu7fNgqC4htGziG4Qbf16ec5nQhC1aLJZqo9A
GrY1bxMrp7LnOoE83RIBC8Tt+yxb375zoP7yDldvHFDPmzgrUhhDOVJgQWMZCXmssP3Iwe/p8lzO
BDoWk7eAgjZT9d6sqT63jdEV4JatARU6JEy1Ww2oWRzmCMK7WuZfHu7M0inyHDuVe5/0YpM7i3A2
hr6WGWZLtX7IEZn+Zo3T+u7yKGfiiXrbQFahDOVR+j7dKIWMpgSH7Syw8Sf4Hs9md1zWscWDPPWQ
XByNu3SM0AG8POqfq2dzClXq7AKX4BySB5wOG69eiheYSANgqBU+7UOWBwUsnRuZO9hEpcjTh8Vi
Pq+olB/gIdBp1trcnzoLRwfbRbqmXkWA5re8khy86rZxcrjKdJDVPIhVc+P0ly1azo0dk/ZUAq0v
3LDkDtm4CLiP9+Ba6bsQvWMf1e8nGRcPaTm9KxrXBAox/7q8RGc+PzgPynfkfeSzW5xV2qKgazdw
0jSnN+6Gzmv8ZRnGK9Hw7CiAbWnmsQe4S09nSwVwHuxSSwOrQdQyF057F/b2z8tTORP4IDGqTw0C
WgnEnA7SIaBeW6huBSEIu8Mco87sdfCiBm+4MpL6kzbbiiYOG5m+JIdnC7QWM5DbNV3SwJmRp8Sk
wb3tkISNkLZv169rlF17pr3qsLBdoEgZIC8UipBZbuc2oXmawHRz1yS6s8VcYjqOV+nHqY/soPbm
HDvQpMUH2sWPcFni+3ap0j3yVsWVnXvuU6KUozjEGOtQwzr9JSpTmjFpTQNDH9sjXoXaXgNQeQWm
f+5bUpB3QbzSYAejczqKKzGgiys9hW1bRf5QjM3BA0lzWDD0vhKaXk/oT12VBz1ut1QGNwFQX2IL
x3ugF/CutFsrnH90k6XfXtmb6lVzumUYRcKs51amnb2dEFKkwsOQFQ/nElWPPcZwSfNskcgtuJe7
Ybcvp6oPj1jYuTg7j6hL7bhPzSeFogcXG07rD6qy+bjvQIsjfKnRAjsoQf5nvcu6meBR1T/sSmK5
h0kEzFutCPt77FmG5eCRqzr7Aoj9r7kXySdk1OfbpSqW44iO4lOWTq3A+050lk8zoyyCSS744Igk
H6sbjQj4Re+7qQo6XD73DOxhx26I740AWIIKgSiOtdPofyNHnP+jLZa+IP84IRXrtp6Ou6u2oPuL
MQdCwjYC8WZdFetuzCSITdPCwtsqW5lcCThnkmjWm3cXoUDBb7f1z0Vv0rQ3BazwtF6/jq3nfGuw
G9q7htY+10VsPBoI8nF/t+adLPXwYLjZW1uwpLH8Bsp5wPXIpLcPCJoyubmkNleOs0b+bOLWO9d2
t+stvA4v769zm1htLOjvDGhulQ4QiBz0zkPpwGwwOqiWMDvwNH77S8+jfk6nHEEDiF9/hLNfvAq8
Wthl47V5gJaduLGLaXyXQ6e7cvbPzYVkEiqtUmGiLX969q0oY0nXCeJWXX1CvDkKwrDQrqSurwMM
YjEvBhGng8TmksTZwiBZkuJrnrpZUCfY7NAtv0ZsOjsUr0gaORRdX3EOywjDGNmiUz9GeqeUodHb
B6SKEPHSX5nV64uJWYHP+VNqpXewCZsr+JxFd3I+UFuXd13dYzIfV4W+R7YVH7u8RH3w8sZ7ndgx
Ine6ajPyntqmj2nYJl6bMqLddAKDAkCU9oKhWOtW5l4Jsvhjihj15UHPrihlUcV1AuCyTesyZDI9
3YvzwBmT6W6sREIfNqm5hJdrfZQzmxFSCRuexxyN4S2Dxp2ncS1LLwuWpJge88J0/s4aqb29OErz
WfWm6GZSTxSbSwjXLzQnW8Ewtjm9M7uq+9bjBH3lFjrzsThRZBE8LqBLbgFIvCrI/6GPBEr8GbHx
xrhtEt2Y91CpjcdpTJzD2Er3CjTv7Kg2lzkvJsD829wfJuTgLM2SBRGMNL+xRLM3+jl954SZjgKj
lX5xVs8OLm+Rc9+NOdKXUV6d0ApPz7fjwOamKpUFPTqPN4nXYxEjk7eKkhHhDbpD1DIBgnCpb6II
S2mhMdlnwbQ20cNch/jYVPZYXYmI6thukoeTYdRkX8TdBUlca0ZwL7B7N711yHMlbkLF/6XuzHbj
VrJ0/SqFfd3czXk46CqgSWamJFuyZMvjDSHbMhmchwhOT38+uqq6nClB2S7gXJwLb8BbVkZGMLhi
xVr/8A0tmWIfiME9lHkAuWGpMv/Kksg/v7yYzzxBi5MUbRwSP1A+W7Hjl/GH2lySrEvyw1rb8mZE
2CuaNy/oeVRmPA52f4lZePrh5UGfuSLR3KNwSjkIBTES+uNRBZ7gedvhilg4o+h2HDTYYbW9x1V4
sH5MmKh8G3vde0VaNYamns8XmaaZBxdm47VeFcmZHfVM0KE3BxzG9fGN5Lkff52K2GnOWpvjOmNM
ETzLclcvBgbBmZWdeU+f2bzoEG5qJmxeoLgn0aDyE5wOZi5lZBUS/6Su2NW5OpcjPTchbytO2SSk
XGS2n//yVG2h93oC2/KQFBks7nVt97We+9eWM51r0D07oa2PSv7L5eX0auY1OhLaDkNlXfAldf36
CkupcySv53YpeAVIxJyBoLNOHpCaM4guvpkfLD9BaHbu5l1bL+lrPBw13JJc9xKQ57mb2XMzo0RM
xkUNngbxSbKSJ1WjApYNQQFsMwzfnN7OY9O9f/ldeOZcp0vHIfuzQorh6fGjQs4sQSacC6fniOlN
gbvubY2dTdQo3N8jmVjOmYjz3LQC2Ks0ueBKgx88GXDpWonBDoUTo/EPjmYPe23Rz6kRPpelc5NE
0IylA397Wn0oNb0a0RrPD2hpT1d6Ns2XU2WI11arits0haZNIlNeghwXD8OwUm/LqrX5/WyCpUVX
DVUsyiCn4mrYcINvXrFFLvzV/hBouUC4HrGKPhnPsSieWVZeNqxlNsEEm616vKxqUtPs40R8qBu9
fsDSnt05oH/+8m55bhSyMXpaFjx33z85+3JzArWNMvZBacaXrgKKaXWoE7w8yDPRAxANc3DZ+0jT
bV/il+hBWZk6R52Jw4wMfURZDwMZw13CyrTkmfk8OxRyOi620rRFTo+fap1qt28x7jIy7XOXzkmM
p+2tpuXJv7ETqGdzT2fRtkrL8Zw4/dpx8RCjaTw3jZpl0HfWjPG6kZylgzz7jNAipvRGm/qJBouN
ygpiCia6N3ZH/a8HtGqjwb97+SE9kzggOEW5FdtxnIhPhQfy3hkxX/PFgSYgUhGwJBKx99rCHXY8
03k3LZt3TAIuZbM5g8zBZVxzzlCHngQv7j5UPra2zsaDPb2bDohIyHTg/UI4s3kjxnyA+SKQ6Odr
x1VVJ79bpt/GA16/lVY37tVJSA4kgvBGUueHEcfGfaBPKvRtmZ7Z/08eIAkkSQlaqhtknNLp8V6x
XZR0uXCLg4EoeaepMdY3H8KXn99PVt9R5reNsmknbAp3gIJOMi+aAZSQRScOGrUEjGXEAFRDQ+Ku
zAbrrS+C4sad8iQ27V47eLmBhVLVm9W1ZyItmOJNWEWBMar9OuCoUnYovfbWNO9mMH770tFwxBQ4
dWadWrXIs7rlVluEeyaRe/L6bnMItjIMWRyixycrVaEm2ZuSlbIzOQxx19U2WbKPVUQ4k9DGZ5Zs
W5LjJYOezAtFP9yjY3zKY7GFXeSA3FFjMbEbDdOly3d+Qon0Cg8xP7kavA1sW/YzZIJk7r7365Le
BM3UoFazNFroJ4Z/BVG7/p65lnZoFnNz5sGk+FrU3niTYZ68UyoR18064bXEmxuOCAZGtbXal1Lm
/qEe9f6immzrsku0B3DU5zj0T/ceU0TOAQ4lFCui/PHeE4ZeGwAWEHBqSucGH+4cF6ZWnHmPfrKL
TlcSLWwgGh6QV7iSx8O4uE0YuPJlh8QUQahWc6+35tusk0Ddgw+DMl/BartFfQ+X3srecyu+DGys
uZLNnbJebud6vMcy18M2ZtLDfur3XamscEGip7HmM6WPp2uyVaQ2NgoJJnjAkzcFxneg2XQa93Y9
Lps9mI0RAtwK7cz+ehrNGGe7AIAHhtV5mrKkmM/WiBb4+ypZrXfYL9VfG8r+FY36snq7UsU9M+Bz
E9uIHHQ2AWnx5/gpFAPeo4qjYZ8Eo3YZ5Ny7rDkrfzfhA862QR02Dt3WOj7ZUk4g/BFaOySYtp8u
bSVFvKnr/TtzAShCgr5VA0554K7VyLWtmEsul+w61bspbKtCnLk+PQ04JFnAfLdrIxn3KQEx881m
LCa4ILJru9jFUWf0m8cadMqZ6TyzF7ZsDtwcwmaUK09eEImnRJMNvruv03R5NXW41i+Wx91jdKb3
3eKee++fH4+zZoMFAsw+OdmE7ciqI8vaV/B5vmCxmu7x7FtCidjmbmoM50zkfmbrbdQ7cKKc2/DO
T96ptailgZaXu/dNab5KMiffUTOa9y9H7Gcf12b5SOtok3M8mRWE/QDJsm1W6CftMwApF4OF57Oz
uOdI9M8tIGcRgXMDoIFVOn6XrMVHbhA3m71G9fdqxZ7lDQ7qVG9eO33entmGT1dvkwxE+ofOOkH0
FJYlhdM0ViKsfW8uLs6GuCTLCQOa3129rQ1HS5ViKIfdZov5ax7e5M46MwzGq13wdXULI3Ko0+57
qCZn6njPzQf0g012zKUQ8PrxSLIbcUqdTHPfBxr2NdJRcZWWyW8HIuYDJpXEmMfE8XY8ymKl+pSm
lkkbOs9DUSjjvTYY6v63Vw2YMMBxaoOYTZxi1gJkJ7Mmmcx9uyB5iP6M2Oeto78b8IE5M9Qzy8bZ
udFqwR8YximHd7URQG782STv7i6H0XZeqco7J/737CA8HLD3BjnB6V6bu0RHlphBXKwwqfZ7/pWY
tHNdpqcluS3rYEeTemywitOqaj2W6LpWlbFf/bq/7zMJJoVgL7M7zSaxvzWSacC5T28LmGlJ3eph
C4c6vWzWYUVcakXqc4fV43guMD6dPlnQT2wgFKeNFnC8afS0khOcLH1vp27xWIK4pP+vd2c6xU+j
B2VznUr2Rnil7X9SFAkqnMVKp9ZZZPprvr8gLZ+Wr8esayOnKvszb/azw0HgpDONnhV8nJNJ5SYE
lCrV97ww62Xd2uZeuOgxpWOVhbNendNifbKIGzWGBIDchvMTGP3xeGMi7B6/Vmdvjy4ukZ5R7/TV
/m14E6OAEeVU5moGv/AkirQ65uyz8p39sIjv9ig9LAgXG5kA+U3TnOrM3fO5OVGk4CrgWlvZ5STg
z63Ih67Xnf3c2mWE8ny7SwOrPBPpnzypbc9xRnLLptnwBNreQVAUrWbb+yBz08Mc0AWwx3W6HFoc
xVo7Oye9+URw/ifV1id6gULZtCROdqJQtG0UGqn7vEvoJLbrKBM8Q4ayh7xoAwewbVwmKU2baLoP
a2ni/Nun04ecprgX5ah0DpE1mqaKMLGVxq5sDM3i4MAMPVSTBCtdTu1yrsm1he6j+wStAy4uQMzh
adCcP9nQKieTyo3O3vdpOX+sAV3g0aq5sdXCMEMryX89Axs4c4V+GrN+joqyMBWQjUN6cqCo2V91
L+V+Mrlz/6UI8I8P0Ph45Zf+eJF1WEaEhdtMsZO2Ws0auP6eQmBzYzd58nW0XHXx8tHzzJaksAEe
Dar0JuB88pql6DmMdg41P6gz+2ZBOSjUy2X43WOUWSNCiLYJddXNr+T4ZaZcJrGUkahgSHt5bU8t
7qyJZ/7+6wXEgvPA2NS3qeKejGLhkYuGvb1fMN6InBHVa2U7efzyij23b9BNAKRokB+ij3w8ilnr
hWdNvrXHzKFJosov59gI4C+Fvbv0F1yJ7Esqer/d+t1K3/C+4KpgQgmw/njYufAWo7TI3zQaiSFg
BIi6MujPLOEzk/NNethEeKIhgfd4lKm2ld4p3dzbm5p3YDDODoE1I04mzvNQEBRDkAnyw8truoXZ
k3cRvQN2CKgkMupTsT93KW00NhcSBmNOQ7XM5X0+zd7OaBefklaido2f6HeJv/x4eeDtYT0deGuW
QMrYlDiP59sZHlrlxB6yYjXsNgPImwI9+stFucaZN+1p9YwCEGoA2w2GmINexfFYRa9Eq9Ri7Guh
w6/usxZHy9UemPXcargTU3L7luGuHgPX9nc0qXFxzL3cxi+ykTtk5PorsBtrnC9tv18IuVdlmmH1
4knUfTUaZoFqxKuOFyTMFrOKlDDa4UxR+pl4Qc8VgC4xg+b9KREsQJBL59EY+8Dp3QttLnL8hNG3
e/mxPDsKmiEmI2wkkpOlGipbp4Aijb3m9m/6IfFuZZIbZzbd9iEnz57TcYv8jMAxcHL2NwO1zFlX
xh5LXAKuGL8GbWWiMDZeLgPX9H9jSqSDHg1BCgGnoPBaWLigDq2xl/iehLq0vMtixY/q5VF+usKd
TorqOocxYZBS/smkaqyA+nJu9b1eO7UTwVnuP+MjRkWQQoj/VSuqDIN4MxfRbCHdRilxnoZ9OVKj
DNNc6ZAVfWPAOHRO2rBH5fPR8ob1YUr6ET9evxD2DipELyKtt50y6oFYiwPafZxbpa3WFn3twH1w
qjYIYttakDLjP9BhG8sYBfl3YuFsjx/vl2pK/O8BTb1Hg+vv/Wj70/sZD3ZMgRfL/oxTQzGH8K6d
j3Y6QB2A/iKNUIdHB7DV9EGvlXaqz1GFsu1bvxh1P8LBhM4IjMvmXSmm4nPad3MaWXZljshZNWsf
Ga0/1xtZppQhX3xxdv/h42ue+UNt7MekzN3QTcEHhzp+71/PPJon2w3YLLGVehPnLHzn49c/8Mt2
Bfek77mVeTtzLttw1gTu3QMOoC8P9ZQJwSWSMimI/U1cGLeN47F0R+FZunbrvunssY4mzZ6u3MYa
nFjzO/Tf5z4fNcQBs1zFmIy7H/Aaab+azVS9UqJOsLwtJwqkdlE3317+ak8DLmcnyfZWiECu8zTh
nvF9xnQ1X4FqdmYUQFPEm90yQrPtztXenx8KFDnwGuL7qSgWsS8Neidb931iTDvEce29pvsTcEH8
2V+e1dNjk1ltd3cOsQ2LfJIBK11q0m+cBaXNhCun0SXtnbHaGDbbdqrdjoWD6066WIhWvTzw00BJ
UQKtOPqEKEGA1Tp+0I50yiyx52W/TMF6VTTJj8CZ9DNJwdOFRBaBEj+KbXAXwTQcD+JiCTT6Zskg
1EjJT6VCCLTxB2p+zjmS5NMJbQnyRm+3QZw8yeEUhYPJyNtlL5qxj1JlB2+yKSu//+6ywWPmZoRY
JnVs7tHHMzLEuDTWUs/7frSvUS1wizAYiAK//XRwb9z4zBuigKb+yTD5orSxNfRprwMRpKEDkqXW
8TV/eTJPzzE8Z9DGBxJF+suxfDwZf5UDlmzNhKivyq+rPKtu+yoor4zEsfZd41tnMPfP3GG2Bi79
jQ0PD5X1ZLevorNWx0mn/WQj1u6M2auqH6vQsOYPGnyW0K87G6Nj5HGd1XuXVvld7srXCqf6lyf+
dK9AE9rgWNaWkVCxPZ54L8eVe6QpIZPl08XUIr1bA1w/s7zPjgIDitYTMzZOsfKFCU4itSa5B3cH
TLb3BqzDq3MKR0/eMXQJSERorVK9h4FzsqYNTtx4Ko6IRSXTeJ2XqIESM5yDnLEE/81lw5yIBgHn
/SaCQCw+XjY5yzZdx7Lad9Iboj6rxe0wi+nMK4ZYGZ9znIoQmwCwIIIOlYsX7nicdq1lPxvBsE+a
qQguukBy2a1sYy12VrLMX2yng2+gN6nVhK4M3A+j8HOd4Dm5oPW7IUnirJlLIx6dKjdDxLE1OxTS
6kRoGJOR7eagdcwdl4XZ3mXO3N3Pwdpk0ZSIOYfTgLzKBfai1Li7Kpi7fVoOyEo4aJXv6jJZrIt1
ytoimgfaMyFZIspJ+IrkaSQSCuU3bVVhlrSspZdHlWOmn7pl9LWo9cfMj4O69V8DW03tCzftQJ97
fROEGMKb97pSXRqipqlxa0nydNyNCDoVuyStxJ0L66CiQ5v6Mvpp/hAnSk/10DJn3wpREOof295I
yhgPeLcNi8SsPnVuX95D7SnvRj91v3eJ0t4BYtULVBFb453XGcZHZSkf/mZbW1WE119Xh92A4zw8
AnO6tkvDhGCAt/ubmrcwCYPCy51oWdh1+yHrSvTOPW1tXldIiQHDWBu4b6PQVEqT3qd+07V+IG7w
S610NAm98R1HnWmEWGPo77vRL0VUtNZYIF6zVlW4CqdKQmEhmHPo3DarYHyaSR4DHzDe2lMvrN1U
mkN7UWW9+mA5mfUAdkIis7ORRETvjjeupmVl6KectO8T0Q6vRLaa666zgynbSKSNdZBMto58vXDj
3J8rP7Sd1P4R9InrIJPlLEBR7Sy1MBJcjDfjRFoWFmLSP2DXZPd77i1psGOn9Hdlo40NthsGDmvG
akrKqG4WyNBbcu1i6AAshEi/agmZ4bp8LoaiY9F8jbM9U9qC4V47UL4Zg5ZzXwi6z2XjZG2EzXZD
ByRdv45pt2RUvHxudtNaDK8po67Wvh1G634cg1JxW9MzSX6QTkHkmrPp4sCnsh+11divTWcStwAM
UGHRSl/cltxZ3/ppV3J5DLx6jGXn09rTc6P91q8TBmfKKwmCShuSJuKcnfAcUNZ41WSF87UAO0QH
nA4B86mC1d6lebr8aPvCeWdOo+vhuWAatKqlu0zx5FEOiHBTpjWBN1ZGOtP4ar0AjDdUUSJT/XZ0
NTQmXHA9kVllVDXnKUvmsPL9GXxcLtofZuMkX5Dq6j7XPiTkcKB2cjfQFrMiM6DgBO3H6K8H9403
pq870Sb3U9tpPyirDEXUjWqoIzSZvccJetHnPFemceiD0l725mhV1avStaUMJ5H33+AwOjUWlpmf
7U2VFSLs/TG/qcHh55FnL/5D23Xjo6AOe8fqJJCK2DpzpKOM/NgEmfIiFCK0Opzw1X3AlULdL8uk
t4cGKXX+rxeMMrYqw2oihcZ7Eq5tkd/TZCBE63TBjbBGFePrEFAR3S042DqxWhL2RVE6ySd+TYD+
VJMbFumUZ5FwOm8HPNjl9u5o3lupLahJOnnhh5YxyNvSahHuw3PXYzMO2WbrIAKewVB7WRtagNZf
BZOZdJcJRgXjnhcpeOOmto9/4LyAoLGNpk/DwTWBHghEMb2QAvp0z61p7UMe4ZRz1TKsV37jLm+t
KtejKbfg7k/6Yl91a2CwaY3Mn64Gc2ohv1MokRGqy2kVMsEJG0nPHV5pjivuElfOdVzUpYPV0qjb
75Isqe7crBtcHmFj4PLnSuPCoTV42wQu/ECPdio3MXSnut1g40KiBbIGJqvE6xWF5PvONo1173qt
013VGFF20SBGRLiXIViDSIxF9nozdmJv2FRS901beeN+nWVTH0aVtzUl79qvL4q2HwGXiQpk+NwM
n0p6fUOUgT04+ElqE2fbmupzNUzOa1/1qDaUZmfc6GAh3WiqcnVtdAOCfxWWqAdMbgmeNV6b4gq3
9FRiQZRNxsFxR0JlB5/svi/y8ltmalN6cIQ/p3s55rU4lCjPUTLhCmwdhDMFXGfbjIiUp6L9wgAz
zY2MmwwM9cB4hzdOAW6l17g09OiR1eDbtaWIcGowP64VTsKHXo2efoH1s5mFDk+x4MEImHhzUM1O
aKnEb0IY0PJT5QsdnZFch0JXe/b6CfN6/A/XSpp3vlmUl5YCFhSKqWvm0LIQ6djlXiqGi4QYrMdm
qjwthPZIHoc3gBsGRtdf97x03pXntZqOe4BdlqGZ1+VjKVSPyh4SX5/BxfSvGtScExCZRk+zo/W4
si9ru9wmwaqNGEXVFaG7T5w59PIcdYVcs2seM2r1l+WcOGFD4eCgOk+P1pT0UWXD7Thpjr5fuWHm
oYkV4ECS1I4sAXItOAKmm3st0BF1a4s5zUMwoennwdEqFTn9CE2GxnV+pSun/d5QiKfW4ygnD3Nb
5zLOlVlr4zKv8w7PsKUzwrR1GxEvi6e9VhWyv5ReneyzZUv3el26SRyIlNYct5rJMZYZOQs12pUb
yb4zisuky+dbR+XD56pJyiayGk8sBFMHXXSqGG0Sr6C5irCZJmeMeWHKYJdWo3xYaVIeEJxf/Ksp
E8VF13N2xLnHffahcAp33YliSo3LrNayL54+2m1sZY6Zx9JIMSacK2PLGpv9IFoYmrZVdEZUL231
mrXMKdmIZmgisWppG5nS12/WElL6V3uZmzZShXTv296xHrPAhQfvDuWk70rp4xZRM1kV5gandKj7
PeFBNu7wpuj77lF2nHQHREbBdVpDslAHIuwOj+mkfI4lne5NnejLR+4I1eO4GiZJQdcv9n0xatM3
2X/Pyr2RV+t3LNr9z3O51uRxLT2iOZFguEzARn6ojZ7bxTw3B5AElrF3nfLlN6nK8WOD4n0ZdjD7
P4jZG79TyiCpa12jncLFHEjqbNRDy3dbVnKXqUXLDmOZIQ0b4Is3hvB+YG31jlRThE7OnEXrvMLE
0wMx3ve96X1sfUd+KnwxqBtUQOpv6AMUbuQPhteHVaL1N948iB+OrM1PpmW3XF3tJPlBYONsHkyb
Ci3+ylUa8jn1W2XXxvtCr7x3Y7fowOUqDa8G8EFlF8+EOS3mbSyDS5Ind94VjTFfuivbCaz9tnsK
yERIBWXwyv1Uenf46hVlOGdtBscahbs7vSmtNJ40WX9uk8J5LGDtkjrnY/Bec8zMQujDqR6HJNDe
1P1SXyMzOu/EaBTLrjb6arM1Eeqhqpru29JJiJtVkrTr/QRvlS0h5uxdMwWk6l5aGB5WptCJwzFB
bpQ5FAuyAXVTvGfBivFqRNboQ9ZoooT21GjtDVc2Q4tHnTZG7BHv25DqNgdSXgjHO7SGQXcD6ZXU
4ZYlTUFNY6jyN/rkLs37QRA0oqG37DUuZh1ANJFA3mVz17dRHXiLDCu26k3d9/rdUmounjP6RHgj
9aqXsKVfwjU1wz059FUeLGERoNoZ0qp30gszwPARI8i5FyGwj1btCumnH7CSDr43dKLB1npztoYS
hOy7onPxx5Kurn2p8CZaSaDL7O1kcoqGQlC0nns7WUMzA0sXzk3aNKGW8Dh5Heu0vnKkMWc4yIzW
TYVwtnkYXCV+zLJWFOHMIomDfK48iKDzduPILUNG+Me0KurR2tWuJpzpBLotfnafe+VoE/8Wbf6A
t/cyXgQUBJZdRcEIo1Td7YCt4D7MMROYmkOfw1Xt3k1WUV90sH5em72US1xYOU2ltQyKfSLMZkAF
0nJ+bP7r5KJT7TuXjWrm78Cxvfaqsq20DwfNS6jimmkVFZCRPllWw5tUSI+DpOnVPLwxcfOuLtJe
lUHUT44oYmNe5w+1JdVDAlA5jQo1ZkNkTrJ9EIHo0wgcs/etzlcMkVVdry5Svzy/SGBw74S2JvuP
UqeFDqCy8h/KRqGVCeOc0nRVOelrPBk6badL18h31tBmWD5yMlvhDHkkjUs319NYW9OR5VnFJq6Z
Fmt1GM0KXpPpjbnAsQi1n4OLHwIhxlX0ZtK8saYbpGXq6XYcPPe95qEuFZlLtfZxa0/mA7i0ybr3
Wgp9qYOqXIRUL+ZlCFcEWUjNP7UjXVjlO1+bOHmpOrv0WBOfcjgK1GhTwjlbwKBTYI+cdOz0i24o
LfNziemQutGGofUjFMnq62xJu+YyKJbspiKrcENV1HYdcleVn9Hxkre94aVOOK+Nk0eBRuoaEQeg
wK6OqZKodiVqSaUJOCX0uyUnyc/L4h3iaqUVqrEOMNcd1DCFLnLtNX3NYJgOks3hH0SAY07kpxml
HrO2guUVeRSOLF5r+Jdl16KjXdcoM0dl7vXvSqNQP+qC+BlPxdK9neg631Wq4IqQp9whX+XJUBJp
YCph9dc2MnuttVo/h/7StyM+s1WBtr6YeT/nbGr6EDkv+wF5iSGLC9dpb+cZr6ILjaThUBSgEnbN
qCdfloLnEvckgkXky06/a1VHimlNepPvRjVq/bY0nrqjgtYEsSyUHEJ/DTorzGuLhZOWmbZkn3qj
yHhmth3FY6A1AGod41UhCFNX2djLhnwlbT96mi7FZQEZ8LOvo1wSr2var3EV1MkIfmBB0pR8Sx6k
oq2C/HiCSa9cvPmxQv/kahgdbrjjivdeCN8UNS+97aqE4OZXY4hcRno9wAO/9bPWvTM1nwBvdGml
7xa/S8xwdMm16c/khUcxRWQBY6mijYLMD9rQXCf9mz/2KCma7Sy/dzm97AtYp8m+mdcgid16qL+p
wer1+D+sbGxabAinfbHdmpvCJNXstFk/Z0DztMkLZQY0FOLPFIVQQTiuB1HOsquBSh3lupLuzci5
4+bf5mTkzq99hlIGgPscavxJWQ3lLt3f6HDQgqjhnFRgS4WJo9Qdind1XkRGlWuxB+Atopr129w7
yATUI4mLFEWJridlNXMdnDVx5LK3caEJBXnTYUV7+7erkdsocDlgYNCxPjVeKvOqnpTd0WlotXXH
Yb6Gq9H8tmrXNhf+bI7pVONPgUpp5U2eIeuFhsnshg5X6r2QGDeug/YPzeX//Db/n/Sxuf17QXD4
23/x929Nu/RY7sqTv/7tWnzDRq/5If9r+7X/+WfHv/S3N+NjL1X/+Jfrh3b4y17V3x+kaOrT3zn6
CEb6xzeJH+TD0V92mO/K5U499svbR2g/8udwfOftX/5vf/iXx5+fcr+0j3/94xsER7l9WsrX+uMf
P7r8/tc/4P38UqLdPv8fP7x5qPi96wfVC4m5xpPfeXwY5F//cK0/Nxbp9kyAVyGVTIl6etx+4rh/
YkVCU5GOCcVj9Jv++EvdkGb/9Q/N0P+kyEv/YWvWb3RwyuNDo37+zNT/RHUODBJKS8AuNnG7f87+
6In96wn+pVbVbSNqOTCdDSXxr0ovTU1U1xzIAMBhNj2gUyjVmndlXRTeHNWFZ1xpnTe/J+/os7hW
cxWtclK4WXTc9jop0UJr1vwBEob3o6MAfAb8dhxkfn4Vw6GfD3jLckEQbgHhFyJgHSyD5m8XLbNJ
hwtA/2vsaUJdeC3mwVEF6eeu8NPkWzfb51QKj/sw4Fc2cA64iO1BAFo4VeJ1O3rog7U2caBlH3xp
rFBP5kdSOBBmHDK/7JB/PINf1/y4K/FzMHp+PDgM89CgPOX686K5jlb4XFg1e4kpHD1YYEjOoAme
H2TTsGNatJJPKvjZWIONc7gVm5UwLrUmH+MVwsa7l6fyU+jh1+0D/gwWuwneiLkgzHCCDqPaavqV
rmQsgzdp+66e0jDo7jJ7v6YfOsAslB+jQBlYGqkDjaeLPDVDb7XjonHCwTMvW2OJlWXEq0/fQAWv
WBbAAWNkzO0uWb82enGF1xOWbvHLX/ynEc/JFwcHhtwIOk1Aek6DceMGPVUglx66g0NFBA6SkFlM
fvcxQb9H7hNznfVINPqDlazr9UyKdJ/ZSWGFFMWSKlZ5lcdIAK0zVQYtsKKWRsVHYVHoCe289j/Z
TZbcBVWt0NfqzNGOA3eV3Dpn614OPh/WZyKc1AgLuS/cIrnMKBzejHQ8rUtTgbQMTXMwQV+gg+qF
5MJ+cBkMPUZ9Vm8rJwoqoX2oc+tDP6ddemHRVihCQyrPoGTkUDIqkrp5NCQGwtGZtTsJGZzHG12R
th1Nc8AKJ8CrxmkbrRhTQPv1UFxrOhAvtFvOqZg/eSVpiSKUQreLcICa1skGlmIeKkMaMp50iWaX
7M0QZWlc6OdR348rGenLszrGAWyWPXC2OTGNTYESoN5JR9LVKipKWS9jw6MMq6naCie3s+O05V7Y
sV9jY+n8M6HgmUluhvebLTrWyhAJjkNeEGSgjtxExl6hbgckzi9kNlASt4JbTFN+r3v4c4pI6W8w
8E2MFhjH8Wh6u6xcZ30VJ3ylKJn1cZfa1PpfXsgTBAvDAJAjiYLTvbV3kQM8HkYarSkm4l4Mp235
gCLi7MYmVWxBY1n49/7YvtZU76YYQpjQSpcOcm0NZFxxkTO9e3cZnTdigMb29yf8/yJdaR/rd7J/
fJTkK/8fJClE3f/8ZxLwJEX57zptyodf8xP++d+zE9P+k70O0myz04aGuIF7/56dGMafwDlBqzpk
/PybLbD/Mzux/wS0suUmJA8g8DEl/1d2Yvh/ctjggUgfHIbhRvX85xf7X2Qn7vEdYFP8Zxgoi3xH
AKb4ehxvpSbTJfIH3t7LTUlhtVyDqqT+roQqD75V6rdVMjrvlkHQn8vnVV7OWoA2m9kFy/dUcz0V
1ZlfPXQL6VaohmL+1K/Z9GZxRu2LFLbZxOaUTR/73AP2MMh8uqFCnPmvSiX7KrKD0bVD6grat9HW
sj5E0iHA4aOq65xrFoKDYZ8vZRuVhQreIamp+nDDyM6RbzcLzWMsbqxDMvlp8FEXWu2R7yv7vnEK
fQNoZcmPdGvJxEVazcvOKBU9RH0oxQcYS12zE5pgBE+0+b3n1JNHYcBxmrgpy1IP50RhuzD2+pzH
s1P4YO8sk1aL33Z0QkRtyA/2JNL5qp0KhNGHwaO82+ExtbVH52lKr7UC/TUP3/pmjqfFb9dq8zjI
xa5qrbz+8cuWO5/zbGojzmbkQZ7ADZJ04fhBTi39D9pGl0KvvTeF7k0fkwQMwJkYfrpd8AwC3oKk
DtiSjcvGpv01gwzKWqrRNN5MY2FZsQY3q7roMRTLLmhvC3H78pz+rtn1SxKxoQHNzVGRATcU1ykL
sK7WAnlV9RUIUV/GnVWUnyhlVhTEgqG5WIXWZFdBU5vdzqOXR5uVfAmd8WXtp102i/ZVk86AKleZ
TZ/z3rczhBgn0Q2PpVS+0XyCDIo1QPt/2TuPHcmRLF2/y92zQE3jlqTLCA8tc0NkZGTSqIVR2tPf
z/v2iBpggOndLC5QtahGR6aHu9PsnF9WVvawlhPYxpiB+h/EuKXixtks4CBfKRyOtp/y3cvWcHAi
p3eqLcqHdT07w9owg9WVLCL6YrsLxKAxPjij1b4Ld8udSMyjsyQ0EIkdGIhrEUfUr2Ey6QWtA1G7
loAkdUiJqgaXeEYdaGfYm6IbEnfK1TWGcBy6YzU4y3YOch9Y2+hqx9p7RTt9m7UMPja+W6BjUOhk
EG/uLI8qN/3jpIetO/a5Z5AK41Xe71FI77x43SKBnqZSgyob+RyOu16BPG6J3cMvzFPckoQIGiUt
734INgPon7IwhX5D119lT5lSlBGUjdF+9Y0ZHWu3BqQf1R4m8kaF59zPnSVyNG8BeUhl+TVmc9bs
/dnPRaztoDQTBJppH3tuC/mamo7905IZgNxU1psV+/QJu5GSRlrvq61s7Cet8QbG116zhbejne6U
Uyvv1h/rWcUmptSz8tIsjOCky/BmsCthxzp0p3fpAJdF2xB0TdwKXueZ1D3SFjye/lsELlV9KgZj
ehkqL7923+Em22vCot/1bCsByYiGIbYLYPSdrFXQxqVbwzEXUpTgZapfxvNoCN4Kim/X5y7DfE96
UQdbwsCOjH1zGrEeVsvNvWiZQfbiXvQLDPGwZcHZYSG8bceqbhLpOKtxkmNZyCTTXd4dCsIhuzig
bRCP8tKbzW6yEJdHXPDWWwkS+nvJtvK3dJEcRLPBZsvTqP3+3GVDfRpsgwGWVu3OTzj6ECWwot6i
U5mXSA9mhdHIu7MLu2nOhBMU1l44BSZb9j4zVpv23h2h11dag8GzzWXcgZMtv9fAnt5z3kUbPA0P
buz5LqBitjgl8fqa0vS4Y2RRu8qehwdflJuIF8iqZrc0Gxol+stnmYwMavfsf+4vn/f4vTCD9smT
gINHzhVy6u3BKgXym202iEIZCF73+mmkYBojlIgqOxdUXeTtgACbBoznzVT1tO8cgdHOLbd8iulQ
arALTMsQV4Ii5P24BOI0whH9qThlmqhom8VK+tEbXrUwVmvXOPbwYsly/e1Ni2MzHPrq5K2WkR3w
Kwzw6lyKv/koyyBJ0aFAlZaG7HZim1s3wTyePraVdIpjoa98a1hrQxFJU62aCMl8HJKZOswvYU/V
BeB5tW6Qgos/0s7de7fyl99St92wM3oiOxNzqCqDB4ywD3DSqtGx7zjlq9TTcAk6vf6BbFUt4ug6
/ejI2i0iviO5SDKr46zS1mI/h2BsTxuesDbiSXKyyJ7CnDU474L7zCxtwP5sIZutGgOj2Yuty341
mdu9OxL0PBoDPYLSG3YVXnfGEc5vTvkSalHnmL31bO1bs732pjcmXQ5BDoezzCtqsIo82T6Byexf
U+7IMjJKN/3tw/IVEQGlth+1YWVuMbkT4na0HebkX83alGNsEB1HKgPfWf4/i6rFrYQeIS4XMUok
EbjgHKpYgp0oyzS4rdM2pa1v2CBHEctphEDSpmfM536yPLT2ht0bCQCPZ0ecEWh63DoMbsoK4Uek
3aF7tLduaWKHs2BORGPn9zrwli72WyO7rEWeoSYhe+hHmZm1OBpb1fzO/YwMeVrPt9ehh62ChjMa
G7HEkB/HRimwdL8E1G+zwhbDoVFOdxdu8xQkvsLSUoFab9ahgqeqY+QEfneWDgMB1HYJQInWin1y
ghB7W9Ro/R7SXnx7NesSgQGZvHc82/hY5wJBA21D+R9kSQ4ICuVk0zlXORHoHW/kFiFIq/PYFpM3
xZYzo3CxGW5YsWqSDrHzykxEmRkyiCBvN7Nd5aKviESeo4mbdapVtJDFVkQWGgZw9NRPt2gOQ+6A
fNPNi4TG+TUUofsZ6nG8588L3lvoxF8N1sY+CiUxpsR7arHxoArKuREVLmNsIR3xKN6kxSESvPEq
Doa0eC8Cw3BjP8y8PHHnmVQXxyxSk0LS2ut3ues6XxLtlB159rYwyG0YHXp4hfuUQ7iJs2pk0nIl
AoUbr269twzK4Xm80m9IFLzykZpgTv+uMtN7wotFFRWoq1PgIGJkE1lWy2eX0UBEjqyWbbItqZaJ
W3f12Vt5vCIRSjdLuArLh4XcMa6eLWw9pCRyfECmyVQJ4Vv9qp2mG9BcOuYf9FjNB3t7+i1Ks1Jw
RZn4QHDBp281hDEn6H6yK5nW+t+V9BSz5NptbuSg7rF317KtF4165OeYTdlnPfLURZRJw2mbperH
vWcWpkTHoeUa4zUzqQUHe5HJPDfzB9lM/gf4K8FroSxDFItRhRivuimXpUPxludZy5CA0+NPbW2B
xVWm7LuVx+xH2wXOLy9YMLxQFg8/E/haZklRO32Z1BWSxttOBNXAzb7I4QFopfiYWQUazG5lcWwa
KSGphjLd4mCWDaJR4gcUxTJE+O/CEjcKupUyaHYS4KeLU49oGSwNubZuSUfXwSEYK2O8CbXquvct
c1I3xvthzE+rbMI5zpalefYMchPuFgM7yHEwNFaYqHHtdWDnaDUa/3j23NGa484fPOurSftspgkR
1xyaNxrcTMYzv98abzqUfWFvfTQB1rqQQZ2Z6fcyZ7A8915Xbyn3ushKGTXZ4i3g7DNLQwTppvOv
3JPSPW5Z5axx26apd1t1lk8/SFPbsF7MjnNaPxiIA7stNhgm7NipPE82UUX6Z7HENbMr5l3ilOii
3PSkS3RVoZFmMXy9lt/24FXGvm7cIngoB+n530Dq/D4iRXPg7rCe1uJkitkMG5j6tTSnmMC10EYr
KNp836X20CUt+rw0QmBFtm9cIuYPDioAfXtFHCa9CpxZFNMbGh3dvuaTrO19pUozfQFvA7vhYNC5
v2cgsYdjFqoCOYBXD8J+zKVDqE+Et3Twn3LNCoIYWALbyWgpAq5Ro+HVJmupiTW/Evqtet3gLOCS
lPRNDkhseLgWzcxVF0O2srlt+mFeLiroA3jDDh4vKCK5sv6eUnfozfupd70yrrEKL49ImVL7GWWs
8C9UalY2+S3bTAagNnn8ytRFObjVDDli0XVsUavtvGPL3P4oa0CPaZbDLFj1ers6NpmzfCirm9Id
st/5pve3XESqBEpFpz9wHTZCGS8GE/YaNajD/F1OjL7FmDfaEOl+oEwOyk2bcRuWy6HG2gs8KRb7
AyUu0o1BTa517FF86p1otdedQvSH9tlaemnGvcyHdkcK8iT5fqWAih1ac1ZXd9N5pOu1ne77sXLk
Dl/fXO4oLurWhHYstzsXTp3luyLssj/ttYU+kqIJi6ht1PBkenWuj5uiMWfnpiYDPqbY8QHtNK+s
vSnmOnO5u4OUX8SYc5aFxWUY7lNZOwnxktXTYnnTL7sInW/N9pt9GGaff1TdkD1mbZOWUUZYzxj5
jhrWWM/r8m2bs108oH7lwIZuC65OtHDa+NXbCXEmyVdRw1f798BXAgExvQdHMWiNEmIQpKt35lax
fwuPkPtZBtPr6jrjm8c1WKCG65scIjRHdtvmankUbUt4lrtinzpI5VQiNth5QXgx891bRVCKxAyz
7MVEcPupmZfQ43FDGAlScqfa99Sz8ghJNMc6KEju70hm6qNWpaAJs7nm7sn2CvGrT4MMyWZOdCFx
9Nyp/lCiNqnIVeRSKuog5RGx1vH/YXr/Hzr7P9a1CPe/B89uJ0j9r3Yasv8MoP3jh/5J8MHG4UE2
iTWDQCLcGEzinwTfXyTUgatdgTKSFcj7+HcIzTP/wn77jx6Za57hf+b33PAvIiD4s0AV4FSofPtX
ADSsREAe/wFRkC1CXgGuLB+mA1ybBPK/QyIbssfMmTI3shVaa4eo+N1YZ00UttXwq++6MF67pT6S
D2I9bmHK2tTjumCXqxMJ5x7P7NU7RTg7a6EgE5mmqrfQrr48hT6CgX5BhotMJ8zGn3nt/+yC9K0d
3E8NeSh7mniFl/9huH4hmAmwQlbXq4ExzB6cLh6b21F64TnYsqfAEN+umyPfcEm3WXUf4OaVzKeC
kk/browb+EH0JDL9AqBYPslm3OJVy/x5XaAMOwywaEbN4DJaKNp8f2uShvk4IrZygjFmulg7Re5h
o/ReZKQtk2bv3pupGSKXXdbbcFhUnElVJGpsDoGzvYom/XEVdZ5Lu3yUqUNCDVYLBD3e3B8K9Bbn
yQihWfKASozJ+gG9+mjLgt7upv8VyLU6h2NFJ69qd/Sc3Ai5DlGaOWKPAOqL9F3kxCOCZni6fl/Y
YUqfva/3pkapzYfDMNmBHwDYA3nUnsmvJH4iQmLuXfIxKXw5nte1zm7UKH50Cv3VGgw2hBnqsyQd
Au9Izu9wIwum5spssTAuwWtjIshsjHq7VNuIOo2s67hwbNQVxjBEW6VPtTBul1xZ+wrp6t3SkkxD
UjhXKZKkJLSbJ5pCYO50qJKu8WsGePtSeQrxYjtYLHTSj3qIm9jrhjdn40JO+w2ooh+nKA/7Vwe4
NHKzbYtR8r7507WWIRWx8FadVHJ+67px3JfWdvEWZaEiXac7O837aEDKxLQQQA7KzYpy+nnzNMtY
N9BlSmt+pzFdJK7dPysMnNGm5svoTiM3T9PuzIFS5BxfIhYbgCleQSGqnylKjzFlyEMleVXGwk70
8k7jJE5Uan+ZW+bvpr7g3evafeean5PPUlPaBoCwrBNOgptq5BYDoxujJrS+hhmUhpX4Ho0pq7u/
L1ufgXg1xkh57xVr2X5M0btvnuiJK7BZwrt1wIbNdF0704B3wjwKRwY0vLvfzHdVDBTw7ivXjYvW
BIBR6xpVolC7cJg+Byd76eSaMnz25NJnhbNzSN8GUfcpt7HPthJHsuAbZp3OP7UIBldeeY5lvh2b
HS4MZIDdqk4kQIbsWMOnCio3WvBcXiGp9FgQCkfZ5EyC5bQe59E5EektjuHmHDrvmonK9+vdHIcv
lJSoA5t2Soi+ZNWXzrL3DWQu+Sx+mFOGmql/xe+BmNLPtkRUZsPETYwIHpbwYE2tH8uA11nN1R3h
muh3Xd7oVrEST1Z4mqlevV3Brc6kx+ukoUopKTwcW7g2UP9a+Q/OBMmqy+dKzoWZWFT3DoLyLfI7
rSRQy7PjFZ95vuyIDNSJwHtyMBzw2hQLWTRbW3XibLQPrqKhtKWdHWq1l3OCM1nshTHeeYNGumW7
Ma3sGQ7JDs9YPuV7NL9gpGS78q6V7hOSdu8lYDgDz18qINQK+5Hm9KcPbLtBp3hShY2P3fAZkSrE
P3apwM3m/BGQGW3ewqli5Oi9f7qLXp/6rDqlDr4AowqGJK3ZwEPyZ6LFHu/CbPsa0oWurVH7IvbS
9FtmoLl9x7958BrShxtnPYYrO0PxnU/6dWqCL+b/22oueURb1OZt0Tt7FuP3agnLpFnksUFTu6t7
80uzwB+qwGc2rgpKRgqezmFEG2pM2w2LMWaoZQ55fHg91rhmxzQPfhOSYRJAU/aRcObLaq/fLcrW
qMgrhHyqPTkZ7j38SP/kUP+l2eSlrfnnvzJ1fxMk/c+ESoff7VXYo/7rH3V9Nf8ubvpfokyC3fjv
B5eopUnpZ/M33s/iJ/5J/IV/YTlGrsFoAlfLd/TfphYr/OtKuSG3Q35H7OU1q/XfiD8r+Au7Mvwu
nnImHgTa/0H82f5fCNtId+SHAhz1CIn+BeKP1J+/C1iu0dnkGqEAZXZBlYTw/u+Dy4KO3BzGuot4
/NY5GZxBlV+GLOm6xxS5mLHrl5lKApzS4p5IeRQdUegpMT0sXZHnCXMMl1drZUWVZLwJ5oUdZcI1
kC1Zup+hdTxgc7uabsEzyvBMM1UlIrHOanwNVijuk6OH7J0wuFUdfdxO6QXZc/XTXHRfx80sOTZr
YxY/HaxsLIbh9JCuwv0ZFKxGRAmUH3nQgsktXAJ9KctPXE0gqF5af4XhAmK5gosCXBR3IPv5R7qy
+CDcMxOPYf7daLzqR66qZuf2U/UwVDSO4Aoed665Ahu5lG2jAynkAygvHQUbHymF2/h+Yj61smNS
2YyIzFr3xUZYfT/U8BV0MrbZ47Rm4qYOc++gfb3eBU1LFZguRm7FSbEAS4TtwGJqxse7+t9mrz5D
O7NimMIROc9gPShGCYS0S9ruW1c3uy0tgDjdqV8PgLP1jJMgtc6mN40zNo5W3CtafL8s8k2iNKhe
vK6Rp0au2UuYdV0VGb1AvuIvxOaw6L7ms8nPDbUqcAikfwbRfdYDyuwNTirio53OCgEXHuF1jhwZ
eicDnOsAuVW++tw8xtIy2rmg4PQVAwYblZFIv/EwZ0/9zdjl9YEPzEiwVajXcuyte5lalxzTQ+54
JXimGMLEXvMMDGJIb0DEgBrbdK6/h1nmCaWOmmu1XvPIUJW8+IuBscb2hzYO0PMzi/gu67zld/dK
zSsZ0XxaeGKgpdoulKcJa1gE9mI849GR1ApabmK5RbljmqLgmapBVsGpj6fN9M5pRX5aIeZtD4ex
Y9kM+fvUnZ8B3U8O8iGssIcMJfdJOVuQiNm5NIM2Ep9sstuw9++8vnFuTAloVlTX6go12IexsrNL
ai/dS1ME9V3ajsW3drU/MjVN2LfGfD6siDV2qSv7N7TK5pNuyCXsQyF/KVX3idL0YDJYeclIX8Ud
Mi++gIYNtbXmD7kj1EmBOMXS0Pj/aA/YD3V9q8u6A9rAnwonhKImW1i5C7vM4r60Oz6EmvVc2L6i
mvIanoS3hWdKqhdKZKyn3ljsa8tmf7Dz7dXOmbuvSw8YZiu3pKIGZKoRemt4j6SxrR/IT4rTWDvZ
U1qEyxZhF/QYt/wyWapuvRcNFg4HTiQxjdnDjIveV5v1/Wh4zR7WwrmklhHeq6zRd43RZzHourrR
uUldMzov9/tqOoohd0jm61dym3IZ7K1AfViDle3aHhvoFlzNOVY2xuiO3jISJtabLAtpS8J+M4r9
ykd/zkwDNi7st+60Ze4LwODAASVhP8A31o9R41nUOZaHrecjl3la/SD/s4rTgh8bh2bgu7MSos3i
Y0Wrdc2h8u5ZNODwSrkkzWBncZo1MFPM98UpHfBg+WlWvS/+5Jz7xXJvyhUTsKVK59xaKVaY4due
yy/Sp4IHQqzkvja8PFbd5mFHbVr1ttaF3g5DyOEYxnyoR2Mhs7ihJddYpi9lUUV6fcBod06GNmgF
UB/pdMRbetYxnOmqKF3mymqEMu0L179QjVGZtPyajuQX7K2nQIWM+YC+IBu7cg6sW+1lnDc2PihK
z2jPkY8r0UcisjJWMmex2gQYdO+002W9ssut2R1BGk+gmveGnqoo5Qt3BGy1DhZQUplvbyDr596y
cbYO5a2Zz7swDb7cK4Dlyn0XuKRKmzb21O1oVvIusxH3z231PGLcRXih8Wb0idlXTDvyoAgLJRCJ
/26PlY8TIth+ufmzmXKyCe+z11a8Er1pDfOhne0LbQ17TDLwxfXOYS9pC3HTsWXUbnUz185NuraH
FpFLqoeDlv1pKzrwpOaOzu4ogIDs5nBXZ86+SfU9EOMOSXmMjIwDY2ZUdMHyR5g1qPIOKYk6oxih
/9EB6SqN9MkpVo4D+1hy9YDt3S5Vm6BBfaCrlhoo033hSAstGhwxSHNvsRctdi7hecvVi4PJ3x6d
enEIKO+cHZbxx36BPp1Fc987zi3c0nNZl/uhGg6DUQxJX5v20TMr966qPPlt2K7WZ/yP1qM1cL1i
4VNJI1L/tbezIdyVVvmKJlqiJlg49gLHusY9bWM8c3zuhyWv9wQ9GLuxJPlhyAJv543hHxqbsQHV
IU7Txrpt3OxX53OIkMMI8Uy+TjyDZJ/CdflK12K8pNJUMTod51SyNtz7a9skfeAMhO6351WETbzK
cdohZoGpKNwzB6GM/KUnP69TC/xnl1itPGZdeE8V3xZP44SzBe8q6o+sIzQi6HfofXh2x/k71e3F
ytdTIMrpSzcOT0R4XzvaPqZLOOwzt332zOsCV6sr7PJzLPwsIo+lj7zKL2P6bmJOTao0+/1SGHfW
aupLFdCzUVTL48xNGHqNE68YRHHdZu/FPGfJOgfnaVPnLFWPZubc9ovNsThXRzE5aSQGs35faqyx
zA3LEctfc+mbLfi5YCY4V2HfHNIxVSidwjXfO1cqZBkn65NoO65yjm3l5Nm0C+qQ4WeGJgantm/9
uq53Ht2/H3Iyjc8l0BfuDloZJuDfKG1D93fOS/Ib0z6N/dTsOPWWuPGIAwt890c622KXmRPC1cWs
logQBCrrpfi01syLsao9L1VIZXHBeYdOzEUzMSM0aQeFGxeVxoNvI7JF07DHbZfHeaff07BeYjQ5
96XWUTd7qL204tRz8HIOzi211MW5UsNpXoxPkh/2guREVki1x49YxYVyHj1d23d14dzWOJii2raM
g1FoTgrb+KO6xb1kennSZvlEjlLHXGLx/e1uxopE8KklMzgs/xQml4ShySVNnRF4OtcHbJztsZzn
AHANk3M4bz5j3Mgq1ZsbHslrRFPF6NVtZLqNlvMprPoPdVf2vq8Lcdy67gZfPXlEdf/uF3jqMwxA
iNCCGbdaPez9rsRdOLsg43tB49GlS8GhdLWyCOvlxbYZmvza/ZkKa40QGmlMUOaaBHMfG7P1JJW4
LwrPAXXvre12kIF6UEEw7MtRWjtmYEROqeHTb1S235kNHRhbJpyzZY7hEvtDmv30VDNE5IqwwudZ
rRzgpu22XdfxseUdi2gq6s0Yh9Kbjf4r8sTiJAX5IKfNmPnvaem1cbTKECOrkbnlMVWekYx42Ltd
zmdqkmoyb+a5gi6L+7qWWbTJHh9W0bTOI7R29YPyG/5CW4v7tCiHy+jBo/XLmt5ldCw/jCQNOce6
6fUSd5XfXBS87Q+T5IvrrmydysCcuI3W+QQXwhfNxszOLCBuDeR+aDoQQF0Co3QONUK7PaN2cF6D
4qOoRzyBxB5YBzW71g1pNe6H2kgipNHSJ/nG6/drXqudkPmDlmiPYHG/1mWyjmWxrs1DNo5ml3iS
1Is3C+coNWDjtcnbMPzlrIdBrQdzLtq7YWMDnyyL6IbIWjdzzmLVNoE6FCtt5N+rp9XRCCG+Lmin
4XTrVjylbl4vxzCvthrV1jq8wmDwwGB4tn7OYS/fKiTuMzjD6t1SjmQsKBLmEeIooB7s2zFK34+W
0uDD3yxbXsvq3MLBil/n/qVtgdhuOKtpjeEYx/5s5GgmQAKRDkWk5I8VXMwI9x2Zm5mOh8F3C3Nv
B6onJSD3+/C9WdEFPFVy4CMBI12Np1UViMpcsvBLFa0IIICWBt/vd2uGc/WsCeO0P8q1s9xj54vc
iClACgjskI36sWJCV1FQ13RY0weWyRNOPm0/zPj5OFz1pjA/uhsbWdRrv5iQHVhYMQCY4L4wXHtf
rpnWL71tDPMJGHmen/u5ht1lteSaDnq/XG6b7ZoTFAZb2c9cs8P8E5k/ln5uRjd/lHVYd2cH62F7
0oMjhiOF2xaBGXO+njG8dtPNkjJgO0PN7+VYLqKnra9hIMcsGRqyDpyizX9vzZydnNEqvyqY5gTu
bn5MjdE7ia3xH2Qt4Pcmne/5fAySmJWI09mXa4RTIUzEasgHioKrlzwTSRXImK/lSXgG7mupfQIb
lJmUgfHaVMa9U897u7R88CYVHHt0RE6h2nuujS4KG/ZX0n4+Csoid/7U97u25ttDbuQ+AGx9mvIc
b6rbhnflMtcfbSt+kqMnjq4/vzUrFZ21AX41ua31QOCJfE5N/7mqeZ3YPV/1JNsdoQRxmfbnsM7C
uJiWB5S5CYpRa+8A+1slZUiF4bwo24oLt8MFrqq3xe+6/Zav5Q4XqBWbrftILNwn4Wln9oI0ptrY
jIwOE2U5/h5bf7e229uyhHfLVryn0+a6WFPXEcSgeOOj/hx7+SBbpB6G0WNOfqCK8+Q146/CbI+1
v91qXXvHuVCffsEHsIZxPerElUE8+8s1baI/Fdf850Iab6QMP/XK3MvZup9CUPGxbs5puPw2Q0DP
LgvbO9tQz7CvYJ5m/ZC5y1Ope9JK7DVWeF1jdFqXNVU3xCw/jKuR4YQf/4Q2UEhfnksSYm4dMk3i
dmZ8b3H/GzaDcT8/6rb62ELxg318OTpYSvzeQfXgsxPxGPoYlq+XYJMf6/4PfYOR76cPleAqcxxy
IqY9h+8cL6b/oxo1IQXVGvUh8RaaOm+DykXNgpFV4mvceD+87SRs53PDJ93ASHxuoNNxuuSnTaef
gNS/XHSvN5bZ/ADxOEESE1Faj0m9ZXqHhOZtzWxzN7nzYTKDn0YqqZ3X6EcGHzPrbC5XdWKLloIg
iGy8Czp3hga19c/R5euYNwWve0aq1EzuaVrRHfWmH0++dpJW8ZLtqxJFNZ/kWbdQPlTcC1F9D7mx
b0dJYhcHemxbxc1ambciMKBSrSIihRcUurZmeB7naQmK16b0HlUxH3rPGx5zZHJxIHiXhX8KwvxE
a8xRaDQO/O9l5wbIcqvnzlDHMYc7DpoDWqtnk9HdXLO7olzf1n5JX6up3lV5mtCrdeeE5atjzkk3
CtzJ5qntjEOuh2Og/SPJHNWVqY/WoNoh6msOpr3ckM5+HNLtLKaRbb58rWwz9kW1s9zs1ITNsy2I
LKI9/WwNeWLNbn5L3OyZ5toDsTgnRxmvKUbIGAH979VV7g7BrHMw3fGcbs0us8MnZ0vVUW484Nzz
fRRAShOI4kU8+HG1DQ9CG+J+9vt7kJMTIM1HofLvlMEQezaRFmOZ3uWOO92ay2whNWw/B7k5N2Fn
N0fTpsxZcmIUc2MlhYRQQt4aPiCg6SJM8XDepvJ37FFv62o5xC3YBF8sa5k46Vg/wo3bAAQdjmOu
32FE44yM6R7h3bNPEJEgwqXw1UXk6YtXenu9hOHTlEmQCsxK0dbRNGv1IBvhoZ6dOADXOevOPeO7
R3dU7lxywo5AOmbUVvbOdr3nUfO9dbuYuy1LeqO/0b1w94g46wNAx2PqTGfgLPZuMMmjRvKD7RwK
fj56TU16mhns7YUwtbH1vrQrP5QB0Vl2+MgFD0qOxomI1juncOLBDE89QXLsQySJ+aTzXIUZNak6
TXcqBNEyojq6q2lcyCoZ2v62XvoyWmioLq/yK9eCcSCjsnHT7wauzOwIoepWwTQBT0jS0tuQdUnY
Z++qdfjGqoPiyiYzKyZl84HzOkLokiyErQcjc3wdOMbF9son0oD3VePvtvGp6oLT0ItXEwJm1vWT
zRvuhsNpstnWiCo2LEZSuyTzaSIfQZugg60TotDzXHZzvexZwVtmiP6nkHqXbdnLsLCK54T27q3M
QMNjIL1SZn+cW/t3UxtHbek/iBcpICEKrBj8imc6vf4FVxH8Or/kwXzJLF463tTIqfwnia2SrBCx
Uw3CKHR4BGcF/ffcN2fiZH4gXb4QR7EnvCPxK/1OGeinFSI5SyGjh84HimmIBjOWB5E5u8Ybb7am
vyzMHHjOo65131YNk1Ja+XtRl/ezNcTupG5Iy7zLCyO4eDVnh5cCYmDma6gsyXb+5n1ug3tfesNd
Q/dbZKED4MSvRmg1+rL9/8veeS3bqbRZ9lX6AZo/SEjcZa/Fsts7bXNDaEvakHhPwtPXQP+pKEl9
QupTdx1RoVtJy0HymTnHzD7Vlb83QcQgE3tlgnbSbnGIBhYmGYviUxRNl2bQIclxGe5aBi2hHqyn
OKpCVvhIAPlvNm6mr9Jl8NhLqQffLF5ZReG80ua+m7oZrJ0J48N2zr0DJllYsY12u/icC/amztht
Bj0M/kkkKcNUIV8luI1tA7xnn0uG2qWiFZzHuj3XgEN2ZQLah4He+8BPEKpg8gBtdEfqQdh6hrkV
SbtD9BmFlKT1duyCuyLNn2ASB9NLQBtFKavkjDgTGTvqYdTghaoiN9RorPgxj34RG7n5UHRJkSPY
QhIPhXXrqRb9ErSRMiMtprCwtNYI3vaTIaL7jr2fvVfoy6oLmaLtOuRoq56WAksGvwdCix2QMfFY
1HlSbMcmaRJauKp+banVWRFywq6Mtyn6WrGaGvdZ1jsfWKm9+2oZp/vG9LOMOSQ67I2meoLr4iPZ
3MQAs5lp4uPvdm7c1q8TCXfZtm5no6KT8kuedMWUXS/pZNw3uBpenAUNIwyYqmm21pzML0HUjfTZ
XTKrfRYzi8fTwDmxVdJXT5ZehVcd8dQ1bIsJhUGsyyU6ZmQeAiPTackVUUunbQ5lsnjdKQ0q3Lb8
7GRxDhmko5X8Yhz0XBVvVir7uwll040gYjUhXZWa93+8dRAGVgCAZf52z/aw2vL/1//5aNWXn3Zt
3//Zv5dtNp44XP42GRAmllm5eo3/ctm5/5Ir4Jo13Mrj/a9Nm2X9S2B2hDjO9grz1OqX6v4CAEg2
bSRAsbQzTW+NsbD+0aYNu/9PEiFsEPi2UQb52E/XdeD6eX90TUnVsc4bUTIrVwDbi82JAZSVd4xh
pdcPr5aWxPGORtl5l4ltLkRf24326HZip6uvbS4nyQxoaIqwrVuNUFrK2UhRlybLtZTp4N9NjR1g
gXHowaL7TMp2vES5mDc726yD9sjtuoazyzg+s5gQdI6iHACjKFdO44O7mBbVKnWcjTbbsJYhjPtm
7jjFhIcoMi/o3P2Qx298Vw4djmwnaGf3DbpQz6wk4FPHB9psYjM28K5mfbNG1lKtE0IfjbsJwmv/
NHm1620blp96q33QsTcFY9j2kJUIUh9My+CJaKmlLt47o/PunLh0zTtngLkNnR2LUmjryitDS2ia
KUZj6zR4bEf/cZhZA3YhYogqC4NxKvN3lkp1euz9YMIJb/XQt06pi9fpaqywOYf2uDDku4Ly4bB4
73kgm6CB8mWKr4XfDL5isjVX8yvjT2M5I4nv62+2j7Ms3/Rj1anPeVJlWKYX6gT2cgshHLQOKJ8Y
/CZUc3c15337ljie6q6Va/gG7gAwMqfV+Od/+EPXD0d0GUv3bQYKUcUbbRMewPBvnGzDCnN0ZvnK
ZOpL2rukJdhYhzhYqgV7Pz/JhzZz1wlVuQgD9qio+NmaAsG8ZqRVB/ENyk4S3lHIpi6Mh36MDIBc
Pm9W8UWoPBrWv9/m3U0+jJV9PQZlsLwYQ9Arpp1awfc5jbkrujepRRe9LBZTu08NEqDq1mvw8zDH
pNNRjysjBYW5nX1iO9ifQLQyVMu8Fzm79VdR0UlxVo8vpk99BFEy+X7h3mEKo591dcwecWKKXACH
ABQXx8SbaK3zW0hInv1sQ4kbXhs4jNOFA4lrQ0QKkNoQd5uRwiir5eADrGHpS1eXB8Vjzqx5BRam
1T4dl2Xt5WvK1BigopGYGiQbrCI/tAPgQp2T8Xa0UOzHApW6r2DaRIpOV7WMqAv2x+Y15LjWvJ2M
IIqjbexjTAtJxVArBaCW83CpZqXMA82hXt5dSfL0qifOHOs642Gx3JACnFnPHpXZK9YTa9dIWBvb
qp8L+4ATZtxzh0Wv/FUWb/WwPoeQV0EXAjbQXAWMa9yzKRTgKNNsx/7eQI1Ka5b0iYXozawYBjz0
GdznFzUix3qfGRlPX33ZBWjEXbZKR6POJ3XF7quyPlrTzKq9MAYVnZm2p+kuMYlc3Szahv5y03ag
pqixu+JestnLtv3MiplLr8nsLSOddC3GWnNnjh5ie+mNBQwyHsWvxsgDP0wzu2ZDP3B0XNcR9wy5
Cwx1oSmhKJ98w9dhkGX+0St5SMMe9owdY+XG3QYov9fyG2OFFQx5s8Vyl15mcP8qRN0szS6ipS/w
rwkIuxsKsxLEcR37NBBTVbwQScMeem6D7ALB0XhbzYUBtjRNoYg5xIihLcNU9TJYxfINlbJ7IVy1
bMdBTV8JKMKcX03ufZH4L8CJ5ntGodI+KT40MvgkMvaT1WWHIjPcXWRiCcTYwPnJGwG3uHhmdfIa
JQ5LNU47TI+8s8LoulcdaCjLqjDUlziajOdSjvHNSr2Ez9UpRPz2fO+Ufn6oiRQ4AKyeL0srLx7p
3qe7rgQHTdfTfUAPh4sYqVLuGxrn13oJqqfUm3yUfb2wPnDLweVsId9vjNlH0rYob9oVoFUeY3tZ
WAsy3fowiVJ58XLLhT08SAi1s3Z3iD7S/Dy4rUeb5DufKBv1clgiVsfUhdh/LDB7l+T9eJhLGCnd
UJ4RHUImSYZ8v2XvxhxYfxva8akHSJ2gVBjLF1mazSMngIUcXxpRuysKIzsNpOV99fMxuFYddhoA
j3Folxb6SJJr3hgK4wLJq37ajUPejrSfU3rjNal3x9esT1CYs7euHsBpisof9tR9DA+Qnco2jMt4
JKgF++i2hPJdH2tEAs8TD/s4rDG2NAdvlPI+N3yXU9FLXkpzbWnAlB/MSMhHl2X9a2uC3xGEE+xJ
VFL3tbS7XZNr8zh6xnlmlrxJ7PrRzDRSTfja0Q0EneyIJ11s7bqYGOa0znzRuxy2dt0fldVjBzGj
tjkOc2me4as5T61Q77KpyzPblssMQYXA2ef0n0RdS656U16BJ7vBLZk/1suyMAMm3GHARh/qqmI5
p6LLvrLcLXKP9m7IhwqrzFoKIF0rXlXUeWfLco17mpEMvUBVobnNktDKjPgVw2d7APw57hr8cR85
/Da9DZqUnW2NeftOm6zST/UMlXCWfAvbjvaE3i5Vl/kyfMQqvQk8dSqbJnqNhHXrTRlztQaOYKpa
+dwwit7aqr728v6qBU55SpNaGQxIC/Mjyog9aNvkQrZ0WKKRySdMSzjy0BTpspCnIB4pF1ihNgGo
3MJkAMXZY1bbRrcMnIJlioDWo/DhyffVAuQ2bulOIVUWwyHI0uoCK9m+LNu0CUfCHutTbbWQ4L4T
9wbV35Sd1BcUOf6RAzW4LJbUOBRF7HyiDDLct6Zqx/irdmdkRmZeNvfZ9xU5mNElDGAJlJsojfrn
PC/NKGRqFjSh48PbDEeD9WwdeqxUe9D4VGvHIqYquRcL3KbXHJLxO0wEhoIdbchRpQOsPzScGLfF
Rx0Pat5zyhXfMp751/7gPgNZT5HgJJzPVbNslUdHuaIRmwu7HtUx6gMw/6Za0Lk4CQfMgJm29Mzm
Kl+lBSCm670XoD3Xs84uCRn2X7g1jHnHTNc5VLY9oK9J8nhfUWt+0qhcjFNer8f2IGIan0EoNnvs
WucvOjFoxoOR3cKNlFFzoPNqvjhsCHYVpuUtcvT8bYzSIt/2psvk0h0DfmTDCvZp50FHZpyzi+r6
xkqxWOwkdPQtZHTAkk0+z5tWyOIy6hXvJ05RVaxhvtHUxPsCXP3lvNKOg3IuD5XF0g0juEfGlZjG
XcSWBmsOWjLELR0HKgtjOmi9oDwHFD9d2pHfbmula7lp42z6GqRZ+VBmqqRZd7IXVl/yRUdJf68D
p2Ka7C0NM9DZf/bbrj+OACT3eqi+LgXcaNhc6NlS07+qRVlckaOLl81f8q/gPO3DkEnzmGRwypsA
IIBV2cVNO5pJiMt1QITRqftxkuhvE0Pso6konvA7L2fHcsRz4tVP+eoFZc5lHiqWnd8sB+GPzr1v
FVfDAd59h/o9MFDme8QkZOM9dULH01SheWqagMyqrvFvrTJKTunixVdt4DER8TX2A9g9V/Bgv6nc
SQ3izfogxI3d3KOaruxz17lF2A1D8QxlwAgrhOoHFBfJOwthl3mkzx3H/D976pwyR6lblNcVLL23
qSrzxy4tpN7QimgkF9rwQCjX1Kekqyc3ZBYARxVpxkDT67FrlX2G9ZzuraQ40yP+4dT6KJUznFAZ
sHrptOntJo80h1VvzobaYSKwtbIpRxVQT+4J0ABVQ9mWFA1IGk6tXbTprix80cHXaCPj7PsL9nPE
gMOh6yPriViXDK0MFuiw8uMBD19kyRcDO92HQ3zeu9UM05UKespF7L9vM4LwcCnWCIA2NXEn911Z
f8bfUZxF2amNu0SD3s6LNHe4EWtGky2z/4IdD+QEd4mp6brb3Jrk9Vjo9iDMDMVIXvT36D2d694U
XNtdCZM1zqsR2HqkWLlbQ4MlcyjV2bVWy1putlyJduuVXqj7dMiuMCYO26FGqiD0BKezNUbgvEmR
OaG0ctTUXrJcwo3xzCv8zyoPmXnBvvbYGdobk9iZa8kVO10Hg5cRiTFxbAHNj+oL7aQe8Zm+jcrL
xJxVZTI9j63yopDlbfc01Sa9x5RqAUFezs528ERCpkiSCf08dPMVCnp0UsLI8oRK20yOc1IyrPJz
59aO8Ok3sXS/ONaEUDvPquHW5xw+yTlLLzWq6ncP22J3is2YaK+sqtrdJB2c5tkMdBV3R2VtFUhf
YN9p3i4XDkuiZmNDtN8H3pC9GqlPFZi77WOsO27FisJxk3iO+SH9vti5UZRCX7Pt53hw1PuYCrVD
cTe+AFUsbwbJ+SRcliOEEhO/AR3QuBmWIb5hq1nKbWRVwXMQ2GsJO83mdqZBuDGqnnSVFP1L6iRM
b5EJmAzdM++aMOrpM0mTDgGErvwyVkzFtmWKxmSDjLu9yTkUT23UyEscTeVjidzl1fNj6ula9mzc
gXnU93UdmPumzPOL2ezNt1VkuyvTyD2h9TfwXzRL9FXWILmAiU8Pvt1Od+aSI8rACTX3obacmHvT
UbsBQdGhYsPHcdEET9lYMRIwUJ3I3hueZebDwKlF/eaYg8mgPcq+zKWXEiPh+2c0TNOhNmYMCfjn
zo3rL3NINNtzIkR0wpUwP8yRkX5ze6joc2APF03F5UiYV/TFidH/9E6XXLuFzu4FByMPH4VPNqBl
ukusIOci093nKqiDOxWZ0d5CjbdjD3xyXHO4zN0iPpeBk4mNz1dAMFHePPiyiN76vimurLql655I
O0gKZa7NWzZfO1zJhuUc86iMOEQUSqutwrHK9isqLlyjqy9TRoS7xq4euoXKBbmeqPaBnWJn5QzH
JNOkMxjfPFJnEQ8IKwblME6d2vyTXDogbswIYZOUSLa8gsaQMxzLVhBb3XPZeIQ1uNUMOCJDzCwx
mMYL/2Jyg7s4dquah229eBu7TOiwGaGsvArFD+5DYsEEY6Hfsxzmxl6rx89NW8kXINDTUy1Ye0Jc
A0e5ixvhfxIl+F4uKR2c+sGpgwt8kCp9Z/kTBEesu9gTYJrYJynXqBWTRq87UC9/RdMCnAK95O1I
LvS0GRv/w/TT8ZX8DbO70OR5pzcVaLZ1DqAXc8N6JyfGJXqHTm/Mj4XRx9tUW6qEPT/Fz0Zb1ueM
uvaW6Ud0aBSwFzYQsemcbJak3tZs4/k46daRG9gvSAQKQqKKEBWgy6pobkuUcWwoN1MTsM4f0LHu
FsZw2aFdbAJ1o84PFaT1ry5YgEOUVemEOZOSnJ3JApraiwxUX7kJP2JmElKZ1k4D/pm2nRizbE+P
uky7tqCQP9XuRPSI9i1UKX3b4z2OG8wMPDJzJFAj293ZRAIwwhB+0q3E6lv2rPuRuLJFKVTxZeiF
c+6SkUBlz31Q0YAYfpiML2ZX4JUB4rItFls/JKmSl1SpdsiQytvqwjKvjVSld4JF88GabGA/beld
oQnXD15fMpy2bboxo8heAUm3GLriGTsSqezcy8LOrmffSHZFu9Q7nq0YyLETxDsWv/NV0zeVR54E
J8u2Qmy/d6o2vXcrfDiqKwlDSHAgkUkylvmta6gMyV1UOeaV8JA3bjNRzDYFgbaRqi3JYt63eTAy
fGv6Ob9g5IFiIVNY6bZKg4pAZ2Eb9kNbd1V8i5kJCfWOK2tCPGlliXS/yWIZyvchLlIHDnKLOTns
/RbJY+viIv+kfI6P45BlJCZu/CjT0UvvDCjhuArdyDhYxZgMQVjTvMcHKNiZc9vRkctT5KXQP9Jx
optB3xREF6Rgz6zm2KW635IeZo2D2uRjSvs0eNN+FzlIQhH+zbuqQ756id/Gu6V9kOlTFkworElg
Vd2JIJ7U3ydDFflXq/cwumNxhJg+p3WYTsvEQblHSM+roqByvuIHXxpgJylGavz86KrsskhBZJId
i94UgEYchLNjRWIXeayVNyPBazYqlLTOj6mAvrPjtXt2Z+TC7OJh7C/klPRqPxU8athOkO6xV9Ao
ooPJ3eRcjZ3P/h/N/SyPhCLayZEhUeFd5JUUwwEmAmPJzTIsrF9QuPLi7H4MvAx80PjAuHAeT1jz
i/52NvqCEFE/S+ZDij3V2GeJWRbHvrMM45aAoaAAokOu6MadQV0eA6nd6DI3dUmhTC9lPrko6Tl2
yxS4Cq2UnDYItBzjNlg0r7v0C9Pa/915gLVNjfV5RqoABivz4lOUWJ7cZsFY3zgQBmegG24GXyWT
/qfJB2+3d0pTXzLYSt8qoAXdRol5RNtuDXtDuzI08ty7J5WXlPOaO4YCMGEy63n3UaURlNsapWGF
Q3OwrOs47e6syvvE7JJdZxXX90yWWQh3vk1G51oGzvXBywev3YkFhdYQRyIkp5TNqipK6HbZi7/I
KRRODLTFjEfWtHb7yhpyODEedj8VXYfMl8ZZQ9JPGYwwZGFFB6+L4AFixfST9ot+N7b+CxchbPQU
9aXV99FmdDFkOQF8FQoxqOVIiRBLgERaMivdJhyv2yRPntuFImRMa2+TNuCBJhTB+15i/W0QRh0S
3RlHb0SC3EuqshLBYgZZoLOJGOh97DC1sy55C5OFY4B8lmG5uHW6Btm0zAh8KHScUD23c3ByuhHp
lLLwDPoONFWUOMHOL4X63NkJwXl8Z2GWdWIOth5WFPNqaZf0mOTehTF28TG1q2IHi2/eg0q473zn
s3JziP0Fx/5d7EfiMJpxdnIn2Z2SubYe+8ytP2bfTa47mrWW3Kciv80XBKdNg6bdB9h1JYaheZXm
mtTQWfmJ2h+HP+7b+G2SJv0UKtuw4D67iFWjP9C0krLhdNzsrsrGQwRl450F6uW46PxTPvbx81gj
+qQL8b7YUeq9m4Vilsm3++J11CJjh2t5nmOy8LQYr4WAqN+yO0IrWpdYQVHx2uMIUsyIYa1ViA7M
Onl2q2BOD71o2Py1DQFQsxXE98bg1sfOVd8QE0DXa+Ybm0njBt38kyDCJxSZwfHdKOxSwzhuAk2w
yTilbHwL/x2zI/l4TM0bq/g61zZ5rgGJNMviPA+uDWfHkyJMJqp4A0vPxei19a1X6M+U+sa2zEdm
IdyMG3iG8S1ADx/LJHNaIrCHO+qy94IbeVNHAU8kjWCHvQ7qGuQ9YknKl6XK2hLCD5YmgGLNA9Hd
0xovrPN7snXuxLBENHPQ9xdjqk/FEBuhzEssiJEpwjlffZJ29kBgpoG7OGhxSBrEOWVJV38eMywr
vX0/9/PTnGVHt0RvKfvqBSEaoInCPSowH+jcuK5Se3otiba4UsN8jvS47FxbRnB7anmIRNlfjLqt
rgroWmfhMAeaqHdPiAPphzDfsl53xCFYyvhakTIZN774RlYiJR42unU27Lcbt3GHEwrzLwrNCrde
lJ0hiqxwnepIxgPb4D7I92ZDDZbKgEQLDRBpRKYwuvG0tTr3hXN1fB3q6QyaKjopUCFbe0jdEXuy
9FgbpN2xD6rznFtgpZKaSD8N9ofprHCmbW+N9g2Q8UyCceudgs5Klmc6ujIJBffLxMLcVRd2FLnX
tstlC7RCHwO7mEOCJp9rQABcb5F4MtEMsAREQ8reqTx7CQqCuWidTeOUT23svsQtV2ameh3mNvBc
1xPPhbVI8oiRO/VOCqQPCSpjMtX5OGBN91nk4gse6SbMCpfWTa7qB839ParSuZTlYHwNIo3f2qrU
tsZztoWE9FRn/KR6YA+2JX2asMS8s87umPrMXtC4kLVIPaiHbq88xF9LRiQUrvTidVw12q0xa77d
wieZhS0cDWXq3OEEmw69MlrQynGtly0ita80qNQf1qrvyTggOQxrrmOO9vPEUBhPSXk5IFr8JNoa
b1zMRDvFYLDlSVQePaHwptueoXdm7MA6jIfDqEAo+ElPViKbw3nCuKGIpnKHM1PDG90TIqTLvLub
0V9f8BuW36CfRAweShoXUyVPchi6y4nYj8eETDsGKg69wRbb8Jd1aPxh9FTYFWlfT9ZsKvSWmc8s
ZbXqQn+ctotpIxmbhYFyva25YpHFOm+a2fLJCJC3bI0JPfyu19q8QqPe7FdSZVgI/Z5YRrCEgwET
axeh9LPDITNM2ESlxLE2eZZ91mnbP0cMVy+q2e22iuALkjr8cgvBEQ3zOlwjFGTCsp0o4zMjDUpq
gOc0QOLKsvv8aYlSPG5LyeXaqK8+ZqOQMdWdKIO7HlI6B1Gk3a1csiVMmyXG9QTjdELoAmo7Wd2C
ME6pSBorRPz0RaW9sSnYUES7DoUxnGE6fkTgMkdsZYEY2AA4ZEbsOsnWYblGjVtYN8BaJ0ZCstuP
amBOpO0R7ZYL44Bok2k/Q5zGzAw8cF+D/9snZm4eS4mWy+yN8sNk2cYg3pwvgCcYN5zS7mGeeSRT
tmLIQ0R7ZipBOBRmhLsffL1/g1b9dX3vUMgEtnQ9KU0JmQTD7o/r+6aIJ8MuMRJk1ohMjBp4HgT7
3vlPRO6fHbm+8G2SDCx43ysomLiAFTXyA58/mpwp8yANbQm2k825cJWlL2ZnAabx+0/0SxAAH8MV
tiekYwvT8QBb/PJCsKHSuihRSLNc9XbV6PUAsoogeh0rqsgw4EsFvOAEySOxac54+P3L/wqwXl/f
YqoC9M/Dh0wWwc+vPzV+QNEVqJ0qV0dVxFCWnCaFjgHFrw2U0PCC+gU5RTpemUMubs2lZuYgG/ht
7NeN5DIOajNAgj90fyWx/I/b/Q85HBYXwW/c7t9K9VNsx/rX/1Lf/MuXDgRWflB/jUBfjeb/Vt+Y
uNndVXzjIQEBkuOvifZ/ed2F9S9AGSuZR2IN5yL8L8a1+y/LXpH0zMh8U0CK/2eEHrFezT8QetaX
4DFNpAcE7hV4/cvVRmRPxAGe4iEiCFkdRgcQMJQcuxElPUqGjNTHNLMdkwXJ4EZM0vd3YzRV3yYD
xMQmmzr9RRYCl2vCHAntfg3yeOvoCPNER8BvBNOXiMdwKhs0n83SWA7lps90q+R8N0Kr9MVjrx33
OrFbOn4CCpccc4zfYOnVLUv9aSCu6iqDxyURFwPk25oT/+VxSaK52joo+eB8OiTXXlROpWhRhjam
5uno4W9pJ1Bw1n0K6Z2KJjNR8CQ+Yk/PTJ6tJM6GbRcUrn/upgkDUI0gD6UoXDmIt/W416Jm36FR
s8Hi1XK+wALC4o6F45oJxOjho/FUej+kDoMd/gtJQ9ZY0GVZeaXJvrFl8yghnKzHfxs9RUmn1rW0
xuXY5A7NotW13QOc89rYzjHzh43kwAZQV1fTZ9W0tDwoDVp7p02TnRt84RzdquzEh23JdsD8SEhZ
6Cxp3hwSo5CwflKDNGKe1tq/KcoxZRjnRD4WschJyVKpveY9IAVQb8qss1g6ZUR5wQob6k99YxfV
QQ/ChCjOWl7unGWsriEJpv42htHmhFSCxsJczwfu6eVzNO+stuusg+WvPmvbkAL9go68N8B47BQY
2X/Dc2vlFw57yP4Gf1nKLMZq84GfwcnnU9BwuB4HlAo9D+AJ1TiEVLofgGvkI6dD4s2hGHzSPEkA
jj4YumrroPlGX7BG9Q6q+KR4qxyCjgFsIuL2EXGvGTITCcDIWFI4cofe6iEIIQDos32muoieg2qI
Ga0ci1uHvh32YhWkrwtpj+AdMxRrwEbHydl4XW+/VXPtfU7ZUDkHvdjNrRRiBMPZ8/jepCTmTasf
FTlsgymtCAs1upf+6NR5aHZj3IP6zEgHj3xJUGFAjoO37YzvxuHBs6ObuEAgvYVTVc669zeu1fhf
zKgsnpx0Gh6G0a6C/exnMZS3ImP5mGvtf03HTj6nEwvCrQUqR22iek7eTTEY15AdI5PEk5iFAU2c
Jv2EpNsX8irsF9iOuMwAAfnmlVFrG9mIij5gSrCEHvP4a9nM1n1PJMbnfrTh2WGuZf5plPaHgnL3
ag1jc+5YbD9Rq5evpj13zdFOSbPkroFQva+cxkp3CIT02XRJe0LY7jpsI6QZ05tRH+Zcl9yPE4bk
Sr3C+ZyNPTY8uiPFSntNpDTZAlQjwJ+NMSFu2Hhm6rLK6uDVbNDJLAw+3GZg9iRUDc81wJzsxehi
wKLZHlgekd+qtrTHkHFjkYR0xsl7lfjji+0rNHYcLQ/M2lQRNklrcUf78/DN/f5T09h21zGz+lt+
3TVqWvSnIqnb9zZ1ega3WrbvRtqsTCJF5iWXhg2Bpp0Mwlv8znO+gazpAae2FTd4UjPQpwlW4q23
q/6iR7CeAVWVrPoTIoQ83nDMCCgTTqaY5g7DozJ7XN4M6u3ostRtAnERN0wQCtQ67ZYjC4maNPp+
vvF7bRfLHl5Hm+8G4A1JjNbZAy9fItDBJVplNx1KLDL2ciyA+4mx8TvBk567MZy6Y7JUYUwkICcu
rgKmse4lbnZ047JuwVrQrKb3qgkqGOpILeqDS4bdcLKbhdOxqGoBnG1urCbdDnmV6R0L57FZF2VE
FUE7XLPqhftU0IgHvK1UuM2Tv+DEDl1iTU6GWq2BTTcGyaFm0ZIcuP5b8czuQsxf8A5Zr3bTmvXO
gg81MJCT1W1AWnu7yXwQ48jDDOzvNETDTVLDYd1kGJZqHgpgRTelYZGVxKyp/xzHplUyK26g20dT
ZKGKQYHEwnLK6ieFCPUtRr7wycpxIHGpc7NEFk7XySMgkUcuyScwX7D+W8noXH8vDP5RAfX/xgK6
+f8sBcQTvyuRyOAh0eQnjfL6D/5dJEkbvTFieNKaSKbzqHz+s0iykSijXWaVQrACZflaWP1njYSu
WQQUQaYFLYecHv7RXyLltXxCU7gG+FBNO1L8E4nyWgD9UCDxkvQciKelJdC8UpT/XI4TEYBf0PDl
pvcNa098sruDWtH/oer/BZRoWwFFP4hYnySwAO7RL6BE3FSV1U/si8hrbF6YyWj0gNV4TgqeRRuv
n4rwh6//j30bnwP/fsB340nq0jVo5eePBVoY6dOCt0o3gAkD7dUnZmDgBks3/cNL/V/f4PpS3vrx
SAMD+/TLS80z4zhCPp3NgOH/jeV/vY2NOnn8/QcS1MQ//1DU1/AmvbV7Q0lucXn92CAKFxi4YGWz
sbOgvi29qGIIPRntA+N+hMJ5VX3DyYUiTw6WTWnnDftcdOULyxJvL8WSv/3+Df3cGX//hrl2Tf7w
BUu4VD+/H1gFUxUMvJ9UOhZJ1GzttlXXd5/jgdn3f+O1ON8d+gF+WueX14rLrCjKlJqlcwPvpm6m
4bGmlAmVlxti8/vXEn9zrdLQuKS7+YHJsuKXTnxC7DRXU+1u4FXaeP2C6NF1Yn/XVkZ15YxjdZtx
9p4Ts9dIAEW0+iOZbquSZ+5opPAqwS4OVNHpeAH5idzLOuovfv8m/+aac5F28B5tBPbYGH7+8md+
aAyjBUqkwih3kR03m9oCEvjPX8XlW/Do2am4f/UumKUaPPIu3A3GbPTZCGgeCeVN8z9847/0aOu9
yhXEaeb+O6vrl8MB9EA7FRnQPPZvbNJQaGDME9aXak7bE7NSJLcJPegOpr/18PtP+Hd3FdFMvsnA
Zb22xHqV/zB2sWTNgjEGxmKiwas3ae96x4BKzduPwJJvHDT3DENGC2GM6ydUaEGLJ4vxK+4ulzZx
dLrqn3/rXHWecOmL2dutjLgf31LslzAXsoyzsnCiO3gsOqw7v/jDefI3V7nv+ASgOQ45OxwsP7+K
AUiylEBYNr0wiuNULMJiEtpKj+Ges+yZUEVffv9dr//jT0+a7/eUEJbgwwkeAz+/YtTkuE9VjDQK
XBIui44SSjpO+M9fhcrJFzxSAwwlvxyTIHWEt8SBRI/imrt6oT2ZK8Pf/zdehQGG9X2a5a4BXj/+
RkuBBFsXUBZUV4+3osrVzqf5v/n9q/zNEQtE0LXpyTikyQn7+VVQ1KPzJt5gQ2EhDyIhsjpCeE+A
veH98w8EMtwjRApbFEm9vxx6Xilql4WysynQhQA4IGodCFL1hzt9/Vp+uQQC06Z04YILsG398oFM
DaysN3tepXMHzkko9UpkBDW7sBqsB9x6mFJt/3ZMgj8cmH/zVZKoyDSIz2Yjj/jlBwMzTmtYk8Uj
pxTNlNMV+2EZgR+3pfGHh9X6MPr1QzKeRNHk4CH7D/bObLdxJFvXr9LoexY4D8DZ50KTJaclz5lO
3xDOifPMYJB8+vPRWft0ita24LreQKNQjaqsEMkYVqz1r+/Xppjuz7kBk85pe45yapLIDgRSWQ8Z
CYVnscA25LJqxHDmtZ5YWeTfcB+krGByKsw2UMuj2N1C/VoYNBhAmsuaVWPEf3chwt487WZ76hVC
jHRJHLNdq/M4R7ezatSlQ7I274xtAcFuI9qsPpDAMs4s4lPzxEKYA16bI1idW38FJvJ6Wyrmolft
ALG4q+8yVcgLj80FqVeGCR2CxIcay3rKt+a5FPmpJ7U490hSu0zUeYoa5b2Z2y0N8uTOOPZIU+/x
IGv3WIWdM1U7NVmm5KSFM69NMD9bd7lU6SCzOj5dLa97P78bIh+2Sj3+sv34CkFrcmZ2vp0r0NJh
f1JppepNTeN4doqcHdLtCrR/fmZs4sTXP2EBY63f37lOjeJa3CuIT+gdmJdNepIBwvdRmsC6y1Zk
mvRNkfrO1fujvP1OUNdt9HE2+/CU3j1+FlSIORf9SfhdVPY9Dined1HI9keKqezFmaGm/9bxqnbI
VRvE3R46IKpCx2Mhhqp5VG4wxIbUhWmeKcXKiAyoGJGGp6YnSeyQ/0BgtMBxh14Si79NV1qFxeqU
WoyeR5//ysL2CuppssH0cIl1WPsLmWNKxkOiM1zGmgDlTHon+5pIqMML1U7bblN4dbQfHM9IVnpL
nyClfKX64YV5alB/VSHJkItHpk2viPXgDy2CUUqbyLJx/szSTRtF1jff1tpfBofitQVh+kvhSjKB
ZTmlozLeMH12Wm4+hPikWAgEvbzZBPzgr4AmgWroiLivMDAJeESKfnQpuSENl8QxKaLEBseZJDCt
YCkMsuwrNc3o3Hz/A5yYURr1N+K0CY1LQv/4/dOa5ERhgMq4ayx9n4ny2R1Qq74/yIkJpWm4Y7Mi
uavSsXs8SFKGReNolrHAewMWswFYwwUsSsNk2pybUG/nk2ZMVRBowNNSnM2nGNVIjdqZUnOfpRd4
FAMEwbooWGXdkFpnDogTYS4VP4MiDDfw1z7k4wfLU512SzqP6B1BNyOFpaEmSEvvpp4MChB50Gqw
dDySdFqtehBNUVT+MMjnX5BrjW8rjC3PvOrXyHq2oHiTOkVIjkiDOuvxTxKlgWqEEJfyhZ5e9kB4
WUnw4q9KStHfyVK6+8pisi0AjDu4yZHHO1RuntsLevi9bBlEFnl+HB65hiHP928rBLfDmd3y7fbM
58YpAj8Jz7HI1Bz/yMLVUZL3BCx+lenfmgrlSFIq1i/u/PpPOWj2AQiK+PnxWUjsz2XEABJCF9jx
oE5Io0hY0ENQFpZxlcXCXGVqpG2RLSq/83X/45l+6vlc8gkqaSnyj/p8wpOA5XqVWwsk1nRXusCr
PKe/BTD2c7DigyOL8cwbPbXEaLAn2WRy/6Cufvxwhp9ZGT2+ZEvA0W2b0tInQlq2HAXNx2em/amx
yDZ5ExqA+6U2e5E53DBisIYoHcOfnUYelXqagUFyNYp/MhQz2aO7nQ1kMir5M+hzOewoJxGxjK0m
t06mMjtSLm6teS7YO/lQzEW6PVg+b6y7cTga4qHjGmUOqrEpOFZbLMjceFNwN03OPNapXXcq7jL5
HdSg81siBXkomD77ER38yX7oTcgg3JG/vT/hT4yic64iC8Cz1zHm9xwtgAulNexONNBn10mdYO+K
APsfPIyOkQzlaFsF8eDNdhxPxctNkUwH8AruLg914wqvH3X78YchKCEm8bjnqq8V6T8yCmgVSICp
BksKzPdt7+nDihZE/czCnTae2e6pk/0xzSmnTOp29iywPAsL6zSLBgm0552Z/fI1caNFuIoqZFLe
f6QTU45dCBACeWpSj85sHUHAGfzeYDDOF+NJKxx346mhvKhD/eOJLTKp3N0p2aMscCeo/p/rqDdp
2Y0lTdSOGrhX4CZwiQibbvP+A514ewb6Su5nhHLTSjoexYIgSQseVxn8Mpytq9Ri12e9eV+1LgeL
IfUzudLXnWb2uUig2fY083i+uTk8BTNn4G2RZipziPIwf/Uv6CraS4V89O1IK8iPKBm1e21ICnvR
BaLbSn7fxccfG2cCMgmojFwu+8ePPRp27/tEeNhYlCPNjnq5dmJF/9y2tAMMfivPLIVTr5mdY4Kf
6LZBp9TxeBlrxKfvGNPgWs13tavbG4+278cWu0k6mizl9v3nOzFPKYioho0PGNAXe7YJ11SEFeU1
Taw0YuMKemcBztlrMm1P/2AkkmdsJ7ZjkZM+frIohmPpgPRctBCfl5Ly+dKDvIa1eSc/nLkAauMg
Y+F4ft2Hj4eCaKjAO2VNV6p50xi585kel3Fvu/25Is30+WeTlIPL83CW94iy55u9RfNWrPuMVEMp
v+FUuAffBwDerKnRhA5NpB0Ga1saTz4mfptqCSRmuCYSByKbJKV9/Ix128uE2oqFgr53HzmL/IUO
3+bM9DgxHUGfcGSRLOFK6s5WPRkNz1UM9hbXoZnVVcYnpyL4DbTwZ+PLj2/QpC/YLMkfuET6s3s2
LZncywDbLOwgBhDTwtC2QoAjQ6zKNbiC7Mw0OXGGcm+hBMWxQMZiXh6a+munG52FvV7V36WBk15I
EZ5b0adGcTi8VHZ6vtn8cCPYSqENMu/TMXxMfJvul/js1eDkILpKBYYYkc1ydq3PfL+gu4FrKD3K
w94uhXWoVU1bf3wJk/QnucrTOG9OGpDGlYY7hrUYuMxemJFtXvaVGWNqAuzw/aFOPhCbIEZxDgXd
Se7256EWmq1NbEZAP5Z+zE25965ioVhnssXTIpkvX6J4UjsU40ixznbbunYBTgpmQB8V0TZA5LVG
u1HgxjKOO/g/1spRyiuoF0zCwj6bIDkxOtEb4QHnFvvH7BkDGnwCoUJ1AA+jfk7LJniJhKdf557h
f/gK4RL2oJedtno4XrPdQo1FAPHcIlzsIKI0GNnfh4VILxAVB2dOzLdbIkNRfddIwk377+xEkZUe
jhF0OfAu4O2WEqIMEriKxhild2g2mXLlsAmniuGZEOXEyNxbCIjZQJik2mz/qBHDAY9q6Ct0Lf8C
yCD8f1pKHrmDupCACiNaE+1FK3RdFHHen69vz1EuhARgVGkoolMiOp6vXp7GQ8btYgGuIVpOF7Mt
9vTBbiic8cxQb5fGZGxkoswkhrX5y/FQPvAGi8ZqgyyrcG6SXLY7HzHVx0fhiEEPQD6XNT/ftsix
lvS+8EDYY3hLa7CUJb/lnObgxLNgtkullKCAtf6ahPkj8ndxS2FjJhzHULHd2lVGy0ObqR/etzym
PrsIVVOu7fMaimUXmaGVLkYR2aiujRahFt6NkMobc9y9Pw+mA/F4R2Eo3SSpbiLmJZV7/HGGUJeZ
JE2+0DOAX4EQ7t2AgcMLxFz1lj06XHehrn34IGNQapIcZtRp2JyPB/WRjqVB3ZPjDPzgGaddfGRp
5P32/qOd+FaEGShSkCGD53P041G0QTEj2jmZEVyjN804mCtqQsPqn4zClsz1iTvffJSyoCsybhml
psl/zWdDwZCl45lRTixXNqjpajYVVinNHD8LGjW65FtAEFRNxjVZy3GJwHpc0nMgz2y9J7J27IZc
BB1CGiJsb7b3Sopmw0CibFE5BcbxUaFiOOEkcD5JI2i7nhPgayRN5MK4XmJkR+8bV1UMLSo0hhep
AuHeri15F+M3uJLWYH44TTzt1p7N+Td1brjzbZM+fbh1IFEMKbKtSUcDvwS/4/e/69tIklFYDyR8
qJbyMo/fOCASP8Ld3IAmE9hfDMfJL5NmxKYKQAb2nJoZnfnEJ6YrrZokSqdBORZmn3hwW+y8Kj5x
GdjqXmIAsQmteDhTTzk1CsHQlFDg1mbM6yk6CkyY91DFEiczHvkZTwKrpDMr70QuetqIoW5S2iaH
pc3C8J4pM1jtVMQoSnOP84a9s8e8vG9q+uax6Q7yL1kCsbjO8mKfqEH6A/KswFwKQvweiEF2Zpc7
sXzINExCMXJPpHhnU2bAjjpB2s3H5HJ5Z2ZOdFHYVXtvtqN+5lA/MRSHD7m7aTvwCKOP542ZOtju
6Ug7oLWH11ncpFcwapqNHP36zEI4NRRpKJQoiAS5Us2GMuBl/q7AVYVbfXPtvLkYYh9cVpfCx/jw
crCmOJ1kIEEZaY7jx4KXAL+poaaoan69rWhIPYR08YDltJVNM0Tn6rMn5iklUxKt7HnTtXD2xTyT
G4irZfRLVD6gliKKtrYKXuH9p5q/Qd6ZxYUbEh/JC/Kss6eSLcUIp2aUQVAHqtrQXsGXix5iOj4+
uLwNFe9oIj3S/XwqfT4F7YGqH5J+6t0U7ZZKAjCjb6BZvP9A2vy9TcOQCsZGktqCjQTn+DvlbTPC
lWIYNPcLK7MuEhEvDGhCkCChzjnYPQA6TMA5WjEgZNN/HNUA4+d6lYHhf//HvH27/BaOeLLyFutq
nkHR06HDcJXaLcwpoLYBRoB517rQMY32w2+XZBATU+dbkhRy5x/SBkuFN+8kqCrjSw/43yc60c9V
8t++XORGhBQ2/UYU2E39+OUaaVplEUt/UTV2/6xZQ/OlMvOn99/aiUGYkjbNUQRkFjPzeJChEmEp
GhXPJA8ebpjgc2xa0UfDFlJ1Gvuyp3H7JvE0bxG0S9nmveSFJQZuymjkh09Wjo3tmWcxpxf/Z3w5
jYMGweBmxeZLeff4aWhIySQ1bdqZ0Tp/LxA0PgOeTJ9Hu3Ay3H2d8heM4f4xoc/9BS+66sWIipi6
mIwFdEbUax192BkC+qpwhhs2PKvaqjJ1LtMO0thDkg24mdl56dQXkZ8pu2AsymDrRGV7I7TOgSIE
+6fcEQPnV3keZ1Tn+874PqSJMq6jYFC2OYxcDfeMwRD0xEfQH2qsKZp1n9WOWNW6rK5CS1Z0QOEZ
/tWgj9eHB9aLYFtK0O64GuvuFt6l8tIIL8URuctoWup1O7I2cNgghmM6Da5g6/oKLhsFQWlw3Xsi
OaSDM3zuTI12sxYu1nXIwm02aZLjV5VO4JiFpg5jvVNNoPALOruzLwV+affuQPcI9mZjtM/qynhQ
wYK+lFLH389Jq14uGnrNs4ue0MVfu1bf7gkIkmcsYYEKBWFvapva6zUPJpnPvhdGehHvYroSdJpD
JBAS38UoZmO4Pay6xNTxAFO0Mofi0tvYM5dws7oLaH1K8BhWEgPF2gaZg3CySz9lPXX8Vd5GdML4
lSgAQShKDe7PruRLqZYatuYS1x8IrF4FQTr3Hkyrt6FNNMX4PTRsFHeN1wud5hutvrXCNLkxO+wG
oLn32RNhS0RnT1wX/nKATgT8MymhAQD2lWDl3bTa64phftaLHBs/mvKSzyp/zzxvO3sL3RN+qddD
gYYQE3f1qvN8tv8YUTPQm2xMCAwgEoWLHHQx/fZAhRR8vnT7mx/n+mesYutiG4icf6NzJo5J5VgV
hJk69PcIq0AbZbB2HgI6mfu1nsX+F6fCYHbraGV453TCvSl98E7xIDxItGZ9qQ7QQA1UczixGcbz
oPj2Z1L4jb1AgZpkC8Vo6VL3cQylBBRVEnR43Cm4tTla1l80ZDZ+QG5JohW40p7J7gI+YxOslW+c
bclTovpeiScQRnQ4JtLZNHkdyrva6kbAd7Cky0XjVFV2SfYsGBY2HM94xe03URdD0Dmfu6aIcV7i
z3+nGSsFN+O7/VXuAVZcVK0Xb1O1TPE61KEyA9SsgW3mbtX/aIEefoOKaXF29wBTN2Biwi89yYZ8
5Uu7uLHR2eCrpOLftBi03vXx8slLU1ng1yjCNeWK8ap2o6y/RkZhv4R1ZNGB6eX4gEEkaVsgcDYC
B7PKXfsq1t1YXlsNPgcPVgoeA0+XIZjMplKwV7kZ45WR2h70EjwgnPwWmUTzNZxKVBd0TkQ6chyr
g9VsNGq2j8YQ8Gun1MlTTatouQj6yhqB0EbDl6kfqYCPC8/Kfa5GZdxoXtQXV7mdJXJbIjzELp5a
Fq4toBaYHEPK/tDmnbZMrDKc6Ihd/STUvrsLNAssK1SjYpdDDcd8uAHrcFlaAo+QdiJ3LvBcMGEX
mITPyHXSnuCLXg+5cusAypWe162DWUjnd1dWqGbaNo5EflVUdYaBXBvz8cDKPWc08t+z/zfPZZtR
LXGNytoi7ysn9VIJeBi6tEfnI05iOLrqKt4nsk5q+iVlex0PsWUB4W0wl0E5yj/EQbL/HMKYusF6
L8LzttVHsQgoUcORi92hpfENLmPqFdgzOumLFpnBDZwHCzp+phYDgIqUdxKoMRydgesBnbJ+aPar
anSLADJ3X/nrFi/26zardH3Vgm0vlt7EdJycXEEMtGh9g23mNOkQrPu2FPqOvGgaxMvRy+UDpsPd
baAJPGucsHbNz5XZAYejCU57BiemPdeCreBSaFZvvNh2zlV418FoApdH1/oeejf9fRLn16+K1nU5
+3+EFy+Cz8RaN4OV3JBPY25WRt3gO2EpNi9bc/GpqTzoE5ETxg0ii0S4FzqUTeZA6nnJWmrxcKi9
sRtXVkc4uiw0terXFaSmgxL55UMEcTpZoINzrEs7FN1PFFxjBfXBkPfJ0KPW+CLA6IW7qqWBMctW
ZVnbl0I1sl9DUNNL6IfWeJkkHcD13PPp1pgKTfqapQH5SHCfByWDbZOx8HwVAn5naAkWa6jTllWu
A+5rFbgwMJ7VZzmyC6xisNPflBDhPs/Xpz9L0we9E1i93m8akt0ju4yJsBeG0/CieEX4mFpFmwF4
cVMTsKZFnhiXkgg3rrGMmcBZGtlrlMfO3RhRNXeEZuDWFhb+paGo+FNjFcJvN4N48NaWbZffIikK
ceGixclXtllx9xgzEe2i1pXhxqiyhuSsGULg5L1CkO4VL+sX0MCSi0om0S3NoRLWWO8BMG1BYmyx
6vPuXTXJAj6kDRcF99nRWmkBW8baZMu7LftIK5ZhIiA3ExTQmBd4ztgtQRspGP2WEBLLsRLp1opD
73b0u95cqliKHLD6qg+idWDOm+GIDTAyePx5i8a+YaKPPQhEDvjvmhGGEHPJ4ncH7LelsW/6pPCv
YXMD7Vu0wnd+YbSsKBsBF0291lDFxuuGDhPzuccuIIVPS7vxtYpLHnuHxizd63YY64jg7dC+i8yG
vS+ybQFfI/JN+6nRk35Ym0IROD/XacsqbMCP7ZVUH7Q7iPKWfqEksL52XHkKscMLJS03WhhJa+PH
GJUvFS+VL3XZSnE9QBG7K0ff94dFn4WmC3+n7yZqms9U5UZs5V9F1Bm/3g8i31wjYAUAJUP/jrBj
kpMdh5AGNCu284E2hkEW61CHqJiYQXLtQAm+eX+o6XY0i1an4sp0aUH3T+XheCjF0NCNGHTpO4hM
OZdse2XXBnPdbL1+U9u+uIyCRt81JRg7kGL5+v3xTz4qogUSfJMOcq4hkIkaJmHWcI2JRm9TtZbx
iHFBv3JTjGreH+rNNWMiMHAN5Sk5aQlojx81TPJCH1xUyYVPAVjRzOGiKtv+gykKwn+I7KZK7w/l
FcRux6Motpr7juTk0psiWccO0ZcQZotoSq3OXH1PfDvknFO+ABkT1YZZNmRU3RSeHerdFIYz6WwD
bawVRQPQINs4sJFFm3gsw72IHRhEIAW+f/yFvhZzkDzoJIBm41e4WOWEcCjKXcjaw+CXa2lRRn1/
lFMzhK4XshZ0DiFBmt3vS5GN3KSkiSE5VFKzV5q16RBYDNL3PjxDSM5TzKACgZTqzRWxbk0BYsxF
2gG/dz1SFdjbjeX+fP+B3s7DaRTaGjjZyC69tur9UVHRHI0IhozTQo+QVesdXhISo+kzr+1tXkSb
OkLQwvM/OmCnzt0/67NR5KI+CBgGizoJ9d521kYaZBuOA/wO66Z0D33Twwgcuh7uraasC9BnCsZq
sdy5TQcZqAgiyqtefqYYMi2B4z2HSj48IOrGqDJIJB//MqzpG7MggMZoxlZfAryWNyoH8Eb4hOgu
LWrtwhbhOSHIqdeuIQ+apEJkas1Zetv3sCjkSJ12Og2ceQYAWvahcWY/OzkKLXeU5Kj12/NCVp8I
2bJzgqOA771pMvlFVftzBYu3KQZaU0nM0EJN0xGPc/wCOdAiN7A5H5Dve4uw1cRTXjTqQmsSfCZA
tPx+qP9tgP83RZU/Fu/qpX35109u6u1weMl+/te/LwTUtBfuu03zIuh8f/1Hk8XX65/73QivaMZf
NiII0mMq+gT62/kcv3FBimb/5TDnbI4crqeOM7WM/HcrvP4XNz6qdKhOuHJxjflPK7z6l0ehBxns
3yZf//f/HGmfm9n//1cuspsCi7nmv/59vNbI/U+qQ6RcHK60rKCtPJ4q3C2GTvPj60CFtwBsvzUU
kj25SsLDIIjqlRpMX62dE4fMtIG/x2X6e2h3KE2TFD0eF4xNUXVldB0Ga7I9+85qsGJpiVwl8tTs
p4ljZuNjW0im7Ew28VVE8J/t5XVoWpw4k6YCAanL2dDE21Uqq/q6i4z6E0jbqlvHXj5unKiNHyEi
gezHmUaAP9Rks0t78lsLTlkpl/wBPdj8MWFufo/75weYocFef445tUNMUhnqa/OuIak1gW3iKxCR
QtEXEp0pNBs/tukxGbm1LeLSUxvutmPKLayoG3iqGWbqS43MGk332HR90mOKWHjvNuW5EOLE9GAv
ps2I9khEcsbscCX/qeBx7h3Q+2tyYaZuXq/IPWWPsG0IoyU7cvUp0KuiXL3/Wo5jl99vxaQbeGpG
Q082Fy9Y+Hxn+Ghck+jToYqK4ltfeNje6310SSpP+9JllnOjeFi7Qv8LPpSn/3t0wt7piTl/5iWr
TDUb22q8Q0wa63Nk9+032AThJmixfXv/OY/Pg79HQvMF3QDtNHqN43XA9acna+If/NBQHzF8qLZa
JrQzg0wzejbjUSdNah4TKRZn2/EgXWEFReAbh8CHxZqaAWzfQFXXbdW2jx9/HBBm3MrRaU/GhMcj
JdCduCYn1z2r5o6aQHXtZpgDvD/IqcdxCQ844KDpEYsdDyISixJAGl0D4RqqBf0yGfngyryLsRo7
E4qc+jx02FNuY7OYhN7HQ5Hy9DU/Sq7NeoTM1YZBvcyQhPRn5tvJYYiw3KkWxjPNlhko8AGUVXTt
eMn4EGdlcNVEsMHef22nNj4LnRz5G42rJ3LQ44eRJaxRLJ6uiwjzwRXE2A47Ib/xlihh6qfcyNp7
qY+WuqL5R2f/jV2opnVJhHFh+xrilPd/z4mHRvjK8ppUj7SUzx56TO3CylL30LR5vdONpt6GQVyt
3x/kOBR6XV/srRp+lCgjAKPMolzQzGzflXbQdfoFYyr7GOPmX0ihfyMNcuZqd+KBuIJQ3Zva9aD8
zSJIBxau51n9QfpJsHOEP6xUI7DOnRfTf2W2mG2C40kcbXMvnysJYqBHnprqB+Jy/ZKWckjVdRlO
MCbgyaaK0SFeMBiiDyG+Zn5sPYVRmh9iA5uQUSj+Tgcp/lBVbXyvxwHklFqte1w04vjOEl5+ZueZ
luL8x6IX5xY43ZoIV46nHFQWBBzgzG29Vq4xjiu/2YEFLm8AtAoTV6VwpVp373/yE0cH58Z/xpzt
QdixYxjVmocYaaO6jLB5WYZ9n30q3W6c3M1sf5GnrQNyDFzdld3Y5xT5p+YB8u6peQhxN4Sc44cW
ZeNFbCoHLir9mrR5s+/DMDoz2U6tZpYNyAeqiSi65r2UTaGBc2zVA4GFYaxFX+hipYMM4co4et2T
hefx1zJJra/pqLTNpRmrCn2WGFtjaqLgVHdmNc8IMq8rzWal0dSNRI+YdTb7QWkQqWBezeR1V35d
hHdaG6XfiikZNyZ19LkCvrHSmgaGMod3/9TnlrYOoy7i7zzvhtbg/KIuAtwqhDVeYS907lo003H9
/ROJY8i/EGuT4zn+MN1InqDx1IOIYg3cNLCaZZp03WUDfW9b0MR7L+qm+GrnffGprmX0xWhabKmi
qhmwsCOQn5yZ8dQu8+QSS/Hy4f2Je2reeC5X/gmqRDvd7Oeh+W6QSeCxUVs5jupevYgTV+zfH+TE
hji5ABMIgLfBInh2eAaDFlCr6A5Zia/IqmrN8DEDybeIMCM3N/iwnFManZqo5NUnWgczFaX+dJz/
kc8ocb2mytAcelW0n7Q20ZdNEpvPtS31G1nnQOh6LYS3M6hS25uR1m/pYeruqfBp/+DIYUVSskEP
MiGlZhkpilQFlgD1IQ2wuBwj8UvV+/RMyHAqoHfQ6RDMATDjIjh73jbHug9q/CGrAehIfBNwFW3q
C5qQCL6q0dmZuZ+s6sJNQVnhVYoR7IS1EoPXKrivtOE6r2t19/5nP3Fq8KO47pGGo6ttfg7Wbe3U
8MgPMuTSkOka9priJ96R33zS8jbkgMYxzp1UJ+YzaTJazdgOSJu9Tow/PnxSumTHCuycpRmDXsUO
AiN1zH8wdFhg/MF7KPEJG/QrnIi/KNOGaYhba2jXrVY8B1Pw8f47OPl7ps2JyQ9r6G0nmFt1Xpsf
PMQ9OyZ6vvIG3Fk/OogHwoMD6DUUeCMjV6h8S8gMh6zXw8dIjZoHLSzsDz8J+U4UynTZUHBFWHi8
pAptSOHwyEMmzPq7Ie3kcrSS8syTvA2zGcSlOYpmA4+ul9lOkVPCUixb4u8m9fuyHRGpj/gSYF9j
YSz2/lt7jVqOAwVuJ1NPNl8HXeI8GznYaizNsMZYM8oHmt3N4Dbsreiz0fT9uJY9VHS9jI1H1c9o
W+QK8zJoenhpqsmVpmMZtcobTxErJQ+LXRu3pAhlS7py3RhNKVdnfuy0Tfz5Y3nnaAzRrpEzYcN+
s41Ylj8Yvn4o4h6nGQpB2rgCIBB9svCmzIGHWlG2pCMrQ+QjG4W/tsOwDZrCSj84EaZfwq2BZQbq
Gb31bK9JjD51w2o4UMQflwSlyWpUI/XMx5lPBAYhEYvud+oKIYs1C9QH1w0wyxIHasCY9MlY7m21
p6sgj8+0j80jt9eBpkvwBNHmUjAbiDyU5lGTJNtcm7g1gsfFZo0o4qKW4W2ddyE8VKn8bClbXuqt
rX49812nZTP7rrRE/f/x54LjyMHZTC/aA1XDZs8hkt9UuhQ3qir3FVTVdRUMFHVtcE1iGC/LoOg2
g9trW8cO9HRZgOc5h2I480bmYK+pESCu/fowSoXyEFvsDz9t0lspgcP7iYOTI31Ja4yo5EIrq4/u
ZdP3gIIM5ZxOdZ0UxfE2g3eji2Vcc8AdTi7dqsW3sLGyM9uMfeKlTxsMLQlAJ+jBOR7E75SqTpOa
gKTV79Cw+BtZDXu97i8gyjTf/sEnnlBO1BKn9IE7iwBSJY9Hr60OSEtUJpfU9ausGcZ7N3SynRs5
1pVSYwW3oJ8ZFVfl4hmAKMMIflpdjn20HUoaGwxsJrwzi2ymEOe+yMumZXbqJqO+9Ka53YgpiGtp
w7Ul8D6NXUZGL+rMiZUcK0+IsrQFwAdn5+Wmuuw9+lJF5Kobbgf5TZGV1cuZFzW/uf3+Oax3tNt0
pszRMy2OJoVttIe2GxSI7gU+vFrUwCQZiS1BBeee3BcYulfrnnxQhK69zbWVWXU4OEJXTZahyCha
ZWqCdAADYXERR4MBBTpVte7SzKrk55lfPN0l56uXXZn9kJ2QQGe2e3BuqAWKwEPn5MGI0YOJA4yr
jq62iiR9nVRBW4V8RtCE1dJrVNSQVuD8BFHOJZjvmdlnjol5uDG9wemGhskfOiB26eOJDRG9D+yu
PGiQN3CbEaq8sDV6pf/JxKHPy0Xd7BB4zIXoSV1Al0uygxA6NlIT+jbGpcxICauS3F36SYagqioM
bNxsgSxhxOY0W6V1Zh0wusKMtDT6yj3zq06cGROEhCCFwv10PT1+eLetA310vX3jDt5VkJvpbaeF
4XM0lvL+/e9+4jVjHUKHCPlTbk7zTRsIjpn4qbIvBqffmYi71n1SKWdSjic2KRKO9EmY7IRkz2YB
l0NY7gsdh+RamFvf78UqJ3N8S8dGjXE3poTb9x/q7b6P1P+1KZ3r+1SPPH59OUoa+KDdHsOD5klF
bGIu8bLJYf67AisHQw1q8xOZyEqyGcnhR97hMr18/zew7cxXFOEYlSfa+6ZGEaolx7+CK1TYC1Hu
jdBERZPIrgrWBrWGp74evScLIeYjFGIqEmGStlhGmJ3EcozcUnPTk76iuSQwQ2sf09zcvIq3kbf6
oSd2mReMyYWuFaPyRVUaZ7wcAGVeKsJolIUnWl6qqC2Bf/CYBd1St9v+oI1lcl/FVvWdmoDZLkHp
ZZg+4MRTA2nNzWxF7T/s1lbmKN8EILBbLAFwqgs5GL+3jTp5yPbDdwtUibku8HjSFjJKnW0/WIOx
C7Kkb/at3fVyUwkr+z60RqosWxKidEcbmbhrTK32l17K5WKhCd0XG9UJBBbhup78cODgBgvZacod
jPciX3Y6HWoLtYniHc7t8muZG7jVR7oyFks4p2m1cjrUrSi+9BKALnzyRTCO7nUUGUW1ZHA9WRYY
RAiskAAOo9A1xLbNqVtpizAOHaSClY05BPERe9mFV3oa6gp3wKB31daRG31vExVxaxNwiMCwNzlO
uG0O+cZIXGVYAldzs4usKxIP7lcXAo3mTzkpWHWuzgpeDoZwtzVdU9bex+tuXAxeH/UbXyhef+Pl
nXth+A3/umfWrdjCuNd+5XGkokY0JNjcbkxy9Ft+IKuFOu3L+OJJ/L1ofR0PmQE0Gpcyu0qgt9EA
tqrttOcDJimMJB/SfPrYxvhjr2LTTB70zqrFyuuwXkKbgz83glnunFhn2Fa1NtpgiAGk8XVWoxfU
t0pmcGrqdqrf2jLVtYPZ9A6bn9/Z2TKzGi1dj40Q9Vbj435N0HS5eJrBPUaomuX+MsblENFqKhCR
OF6k/UQjjfvjqPTPhdDT8TJHtalcBKZf4zVGC9wBIWyeLbXRadNlEmDW1qZB0awGE9H4ogVKqS3t
SLNukIYmd8FYMYPUIa2g6VYljdQ+pG5vWdQevvEURZnVnl/iK2A0rsS5xDLiflMMuRaQ6TU6HS8C
0qnLrscGbSEkvobrAM12vca5zjSu9FRgzF4WcfBitmGrbgIjd+5xZugfjAEEw8aM4rDbUPTCIqCP
++RBxSGRg1FNohB5ZdPd4AXT3UK8ofVOcPJn66j39B82ej9k8p2nr7Mx6j6hXikvjLRglcqu2RaB
ERo73+I/s6w8315IWcaPtjNg8uaLOnyIqly7glOqfKrsIMwXToMueZGBFLR3hZK3Dy0+DviW+Q0t
liHKbuAfov3cqm6OyVYfengjjNJkDwmqJliVZtf/DbT6XyHDv6cT6382O7r7WYpvafT9X8Wvf7Xh
z38tizwo/tQzTH/8t5xBc/+awLzoEujGRitn6f+tZtC0v6aWaUQnpNi4J06dL3+LGYy/JmYlTDKN
RAJp90mM9DfXX7H+AmlAKoPEHORMwt+PgP2d17v3f6JAwi2u5XQ2011DdsQGI3x8ZukKEXFclxub
Cb8ygmII9tCoDOOKOmuVX3U10tqFO9J4tpbeGPaXvd7XT6EpomZJ6xGbLw4aLsftIId4JQlc41Uw
WqlKp1ZhFysRDxiJJl6R3Q8ZueZFP8RVsU7o+MN8QkhviYiK0nihyzBbGTR1/MpR0tabQRPmQ+Oo
2BxTJRV7bER8/AdVYJpbQaeQceGYxdChYGsdfHLgOctV7wX95yqCUbgT7HDDF9epq+FSGzBTXdH0
ENirih6vLSdpCliarhECzVjREmoAtf9stsRbKxkK9mnsz+pyMdKvi6NwVAQdrSBZmC0gI0V7Txms
fGHrosTOVBtGZdEJJfmWcYt6Vu0O4+XesAYKaLXrfeZKGj1VtciHDVCP9pC4eelDyUq1XwX+sNpi
cOpCLj2zsHeyl22wwDQ+vQkLzS3+H3tn0hwns6bt/9J73mAetkBVSbIka7I1bAhbsiCTKYEEEn59
X6X39Ik+J6K/jm/fGy88SaqiMp/nHg8eie1x5qnShY7yrX6jwMPRNuuDKEwW7DHCb2nGkR9JYE8P
Pbpt0JrW++MqBIWmXRcUx30N+v6wjvwwOV2nYLl056Ivt9WM56nz9NsklqZNk7CL7sIiHG+7OXRF
Pky71WI3HBNa56eVoijfPjssKHyVv0YqPx/6kJQNytZ12Gcjx9qWR3vkXdM/s88ne6dBKZsdQu9z
p4phgT1Aeo5Em96FkzvgFUkHkrzkgxkXHT7s7bCKC7HYy3S5zRZtDNOMdyNrfSJRqU3ek40Y1a13
Dm0yFmXqqqVzsklNmA3C0Qo44+nuVCdAJX87BKXerROTgq2v64Yh6VqE0mqPFcpwkzvhaFOY7Hod
jT61a70MTWTJ3/Em8W1hSRIDhYsJJkeUdwOl8U69VBel9AZJla7PDdgR3tMfGj2Q6t9CIc/XG5Ju
sHrhDWcje7Opw6Bo77qw2rXfjtEi6ftaFI04cbrrobSe+n4Ng2PpwDpl22ZN8mqsV+tZtIM2qK/h
vtMRrYa4FoqgsgcxD9P8I2hcWeVGIWV+bQXcN60OixZPuOZXeVPDT1+ZNVpaAnu1u9yWpknW76NO
NKWpVELFR7V3M96jufZo4XaT2v/k+7b6U7IJVr+JByg4TtvmIFXs3V7dB0Q5ddgtNlccgc6MOJht
Dbgxq1KLS0fGqiVat5rpGA6ZSm+DsY3i70034vmqOmN5V95e9klucdU5pwoI+TMKOr0yvYiuPthB
azdo4OXk0Z/SNv1xWMLKOdTB2lYXxtO2PLGcVX0W760Zb8qCcqKsoXCqvXUNxoUjdTva/ehlZxTr
czHru4RSWDsjkqSrjsFgy/Kgiw07zGA3jJrV1NiaG1SH1UFRO18eXK+vxYXn+0N74+LskRerDbF1
6zqcPBe0MzXV5TStjbpoNBm3Gfqhtrgi8IqprmNDczI5BYOfoYRkqKqF01IDi1TFoQ7Ux5jVEP3u
P/qSDrdUCQoi88ls8U8/qfl2ePf5R100xbTfnpuEqriXr/STjZ8DjunPrTaOAq7d+md7PX/1dvL4
DUb3ERG9Xdi4ch0AwCz2C0X7obD50yV0OW4qoWveCR9jzlDETXP0LaO/uxhZ6CHeVXRbYa/9UH7Q
Dxftxm7G+S2rMSW8WPxx3CG6rTdeVwq85v65CvvxU9u7XVxMvj9+boaIU+nSEJrWlJqRGutMPh9W
SkaeEebE2O/6qf8oepfHpwkUH9KuY3RK50KNOIr3gKB1tW+vyWoz+gP6E8zK5xetpzSlbMh53XGl
2MzV8aULGoAuWwSjICIupsZt7wrzc7X9arh2MPQ9Kd1X9WkNxtW6XEYsVRkXhqVyr/C9l8Cm6Nq6
KF2yUiMGd8dCM0bw5/W81TaV2p2Z98yXPGxEsLcL5U2x9wcfY01pUzJvD0s0DTSYGRs7Q1nM9lNV
BcFlWLiYycreKpILCLviZnF972Ocm7U5K/+ZskdHM5zpQpotL/y5p9rLa/S124dEBKHGoXm8muL+
dl5nl8JQFqunvmzGs7mGTuK0cwkPy/yuHa9bVYg+mym6uB/P1OFJi2RO8KcVNWfRZuj+QnHidd+G
IqnqtDG2+8Tuo+s0bLugOpLOSB1yiWUEW2AyEdhT1ozDttXuTwqg6j5uTPgsLQoDU98R8beCnYVa
NUfZb9Fu6KMaRlO+uZzlvN8E8eLKXAckkFEy7G0K8tU87fZYX4f2QMyoNcrxVXtxebMmKy2KXlPU
t8M2dM94yNbnrrHcF8s2CcO877Z3c8iEmtGvzexrBkws1CuWy3BwBdI5Rw/yjCHWHndMjG0rrwur
uhyl7Afr5G+WbfmZv0gbfjDCYcsh62LsUnsbOHkdSjfMCMWIPtyi620itMPlHshresKECkDAAITP
PaxoIybQeI2/MwTo8cKeqsXNyrNnL1Ux2RIpOBy9co47R7eIB3wmcSPGB+0W/W+8Wh5G69DEXMwe
yxqVc4PkFUIULXmuIkPqtiOcZx9K4L0h3LHHw+OLOzzctPCyAU1UM9Lb+MC4b/92y038aEQiqAKM
xeBluIrUcoiT3fVOCOD7W1qreWXJ1ply5dYt2PYQjG+xsJPf+xw0Ty7Zud8AI7yffdKQiuGbpv8I
Ire1U0xUFSWPvfHAx/mP6RlOmt5KG6ywz9TSyyGPu/L8JoeOc9GjdrGyOcaJlrvni4Pw8WV6F1E0
VewYfSIyu8N9nTZYDP0LeKhhO+jQb/o0srV5tOjNczOvaeVCvLlcIAgW3z84DDT40+Zyu8LiX712
JUEsqUXPyQLwZ9UMgtsWizzQ4cTOZsfVOzZwSN9qtPw7vRqbR7/suzVNrKGuj7tnYsrSF19SIF82
E8kI9U4xxc5ldNVjH+6ArtUe546NicQZVAEq1STyrgdEX48NAlfuoPN1mtpdoEy2h936imE0/DZL
11sxiFnCZOOOQRFyZfBVZkWwWce6XUyRekUJl0B7hFvnHr2HN1bZ9fURbcn64Cdd1Byg1oq7tkmq
6YB0tsSe04fTwBQioHq5a8sXyyq9z9GuWOtpfzQtD6bk2zGl1f5g8Fu/d4wFSzrVertJ1DaezUye
4K8V3hlyrwavzYZl7xoKLkVB7BlyIcxm49r9Es08tJf+7K0kezQsyTgN4+hN0eb5U/aEzOV2RT1p
SuJyN+cm9uIDqfHE0rdlU68ZzuYk5igz2x+pZ0hUOc80moZie4Cgm949XMHYOHuzvET9xPWBlq51
sy0RUX0emplTReiaITVqln0eTWF7h9ddvCNZDV4JJT7bzZkZ/LzmgGXOxtqpDqYIwBN4/H33G6v+
eF+2bb2nK1pemc54hnxKQIbwHng6enW3hYQrGp+rD7vyCRUZ5LL/cAjI/rFjQfPR12C4S+1qsoMU
M7H6qEU0NweGKC6hBFSnSU1T4m3EV+0tKV6P7U2SMtClVdyBGnWOoMsaR2X7UM5cayl6UJxPrCf1
rQFcl3zxakAcFlYNvsatZaAvQPPelQl63K1Bv7zoAdQHd7Kj3lcNSZWuQ01zxKjdfj+MXHDYpC3s
DtQeUguYbYYC5qwYN040bEvWc+/rInyYKDT4PSbt8rbtuNdiWNv9HpCuXdJuh+dKq6LnHZ1tUDBi
H3R3j06i6HN4YmrSK3s8Z0zafnGNIZSOeHcO7Ss8OUt9KihdROvk7YBHceCW94jwyc9bsebKzFlX
+S6Usf9U7kbAQZKYsMybvTTX2po5V6YatJBwem+90UTzN8fQq6dHGW7iXXTYRklQbNafIYDws3Hk
8NtdjGXR2O5zRs2ji1F11vXjhA14zxJ6OIl0H5b6We4dC5GFpRsO5eyZ9DtikjcSz17bOjQTtLFL
Lamr4+U1AjJcCTkYGgrHrVLQtEV8wPNA1kydRcqrfic9O0NqiTnwsnJLAnCwwNe/CC4TOFU9+Xua
Ev1S0qwhUkrD4jqbo0BeO+O5rpTf7h7auFZvrDfNknUxjsZg9KeXRNJKjgw04aPxMi+ihIryWN/o
rW5BWy2/rX/UcFA/7K63fsN8ewrSWwQv5D6UFguwy2O/mXiXWJ6r+WHs65VAM8adm21t288dY/6z
Wcr9d2Smpjiw0U9/5ioY1iMPFtb7DgUqPuEFAimWBWhwOZ1Jp3Wyl5eGJss3CgSDKIuY/CQ559VM
YLLTLtS2B03D1Gy4bhGddeEP7dIxcpvICEhQqiaJr+ZWC7A5ynM/V8vgP7CF5Xywh2G83olkkfek
H1pR5vZLcD7A2uVI4wbzYCtCfqNb45LV022cW1N1W8vAoPtnP8Cfip24SLDSovp8n+rFGU/+VNXf
GYpRQM664DUuZmF7h6LW/f7or2xTaVLqoeH00chjPHeb3Nzl2O6Indj54FahAjpXfeTM37hUw0OB
K7xKxdxHWKHIXqkPrbv3xU2ydxP5ZLX24wfMR9P5L5nKfjU05TJLEQ2MeTsrMc3v2TrGPcFs+166
zwLV212p4s0FAA5q3f5NnPwfovYf56Tg/xlRy/+0/fv4S4Op/e/gGv/TP5rFnb/ORFZECQ+o9zmP
8p/gmvuXc64VBwciAwfZCeznP8C14C+AM3AzoiPoScQqgfbrv8A1vEfnNiEkhV8SjjNa92/moP+X
WYjw6n8lWfFihLGHVBtHkuPQ9/Tv6TVLTO6eZRKers2sRZ6UG5Ec0yzQsX329sQmPvFB6tgL2maA
M1idIrdH131V+GroGsehDIzNqKJTwtgo3Cq4Yi4XTfUKDFHbjDkJj7s4kdUc3fmceb/Ceabit7Ys
ch9rPpiYTthugKKaSqRjAYGVcv7Yl0FQS5q1YkbvVH5prvae9py8DFdxjYlec3wm81KiODPus+V3
5GwAhjU/Jiav8tB7QEFZWJQ+6SOL2a3jZu1jdTmvC9TJXPExy8pwD98xrJtXXnQdf+tpMLFSw2jx
UYxRrY9L32OntaUgHKIOaThO9mi86j1stmieQ0rQRyD97dBtnGTpOg7FD+GJ7j3wg32+WIKYlDIi
IKgStycWkKlfC4vjFmyLs8/q3mZ/38LcTI57srWrd8BH1R1HEEMOEuLlHi0w+i3FYRgNaRetw/Pg
JaM6dFoOZ/ufHfCr9rozgABtmCVDsG2nnkzNBjqGeSYd2G9e1s5l1PFraRagUtG8xT6uwXxxERGS
p7P4n5td799biuYBALCeP5jG2v0Ldjj1GVmxxVhei8VcDmq3ugursMV+xKtRduCdc6xTQqSJ+pB6
DNyjmKyGV8SV86NtOlul0E82y0wdvIlo4TSXtY5/BgshIidSebhei2l6r2mX0akdGfvbzvL2xxvL
5efiAUPwZBQ7kxZOiPsKP+dHNC+DkwpR2nNqEsqVOegWR+eUsWy4eJee7d0l5jNk4CZp8r7SxTAx
9XU+anmiQFn1s1qsQt/UIC1O6rclE1nbE8/AWnfWYLS28pArBdYbSNd2i5w22osT+UBVdxGOihgZ
+ipAw7wyQWi72JtN/lBpiZ5Pzl52+KpYEVOEHwvREhFdnE3K8DLF9wVRNLA0ft2N9vXQGrICMzPQ
kHjLlEUsyILvhTyjZAB87hgqvWOzBPV6Cdh5tnyTILUFb5vr83PC0+EA6Gsexm+7TJLl2iYQYb8s
oJ3so3IHa+Y7Hub6kDQdlebDULv9lYotOnLkgpE1o4iFXTUsmpqycdIM3Rev8/3ycWdgp6MvnNF2
TiPt6flcVI39Y2macM+Wzq2Kt8alovvnPITuemuTGKu+zYSEBthSRdJ861bWGzdVM/k7v3eiw+VD
EyH3OpqEE+jBbpm2s2pVuMhtY9b1Vqk5Wr6pGtY1x1JLeCokmoXQjjyh1Tus07baj/7AWAO2JSUB
IEwR3yVvIl/GiWYJEqA9pPEWHrvD3A7OBCIlwt+t3+KlAJPvwteSzRIgHh7y52q54Tn4YaStpTwD
s/vYbvH1Fk4rSL0GnGvXhnpxp5v0H3+p2/hmjeqtS8sWFC5DomGs74mFpCwtOGb0ccTvNf/a4NUf
C0mNPXRlLEUOuKnEjTO0fnEIFwI9HuwuZGVp+ti/p5cmro9VQppLaFy34X2vOJQQ4K6SHydYr0WB
S/ET4YWmhH3h0ywayU4pPN7SFMSUyb0ILPcR8ke2j4EU4kHUo2syuNryYt1g2sZsXEqkGqkO9uII
bxPcQ21M7ziK5xe/rhS7srTn4xqY9XddEvyNBm0dW5VqKSrzCjJBCklpplZe0LvlTjkeuxGZL8LI
NWX+iKwDyvpmuk86ASExd4ZkpWbudJHpTfBiWWwOoFCFQ3SKz+D8nWdg8k9i9omYqge/vSGyfxO5
BSkdZaz2ZMIlNJd/1whxanLV1JBsn66q2vokwdrY1srCxNkSN7SCTb2I1WlZ7OaKyD/CXHk9/eK2
Ji3vB1N+Nx4M/Q2IEAo7vGvqMGJXwgJ6pjQt3CRlJQSLz+K9NtHm8meho179UIbBYd06BdURNtPw
wPKkroOdfJLMcdqQriZQwzOntFcJBry6++kM4HAHZwEAgGMVK5CBjB7BcMcpZ3B3thtHlfWtUG3x
2TNaR/Dy5Q6apqf1NDg8eBehh0YEQp2CsDSgQu2JFGH2XWFmxsqROweNQER8B4LrBaE1Q35/8oYZ
8XUkz99qjZJQZJXUAjSfZPaVoCIVVcB2rguqXKhmOdQFEX8HtGDbvTMG9ivA7yAPaAXBFAKCwDOh
iuVd+JZdXg1m86hRMEkyYUs1wZRV1Rz9MF41Q8dvEfAbSWCaKCrjehe9NSVhthvOtLTw5rU9VJKG
30Nl9TbooE2Sk48tN8k6V0whBP1OCwM7mRpyoWxiiFo0kQ442RSqHPwuOpmzCivXUsVPbg+kBje+
JQ+Nb+sCOEfI37RFV1227pIjraXn825ynYLQNOl4Pxa1e3Far830nefCfpNDME15rMS2p6Suu7+Z
asghWGm5fG26tf19tlaQjT65Ky8zFMn5Ufasp2ryq5e9HpIPwJMVrPRccgahUvJNBMPWa/aF1ubq
pIxHhiPfDwmYQ3BtjwNv4/x3SpMdEsqXEP7Ds09FSzrhHO0OpDlawWPM52bN7c5BkmGVyI/A3oep
vWa3L1viYx3rT11OYX8koEb6WFYtdbmX8eqeJfdlmMWrkyAnlP332dRBm8X1BPMpk3787gKPxJnk
yhYH18j5jhibQZ+M8nqR0QcW1Oy3ZZcAYzatjdKB82nUfYEGgyh6AnQtp4VmWjpbHHzl8dcLsccs
lv0sa1w0ilmlNqYqjiXJetcrpj11MZ3BxnwFfdlPO+V73S3b1/a6jF67nIJl2T+9MQLk9icRmwMr
YtFeTyYOTc7etV+Ho6c+2GGsZ0ody6dyK+mwjvWa/FZAVmRokLn5p7WjYs537NGvxTkUiehZy7se
i3laQJ1ALlN+U1wsZtp/eeMc0z3bWEiMxoIUsGyPSSxirLXVz9mJSNHa3Cm6bZZZzZkwHCjZuWRu
Bssb5TekdNo9DGIoruxgGTxg5kXfd4y0H2uJ54bIrql9nChmfUsWIz9KbciYtJcIvIMURvE2rCVw
eyvG7sfMfvmnV5u6k6soNISRnTyNeESvhnWdfzHCUiEWO+v4zs083vcqNFCGvRNRZTcq+VMEwvl0
R9StST/sF6vVEqsoBst9W8DJH9gICZGEDKKta6tQB/iT7pnNpjL5ze5dPm9RE/yK5hJQ1MxT91vt
49hkc42iT3shM1ZBf1oNYjECXvCk3BgIIz/D8QWaLr1Vt1lHWtkIqwMzfmZo4us12kiI30pphhx/
wdoCU0a4AoeBUD8omwg9/Tirp9Iy60WLb69Ou9LEdyPMwUyq3jgPxILsyePWNQGdQtO+XToc+xDc
cQ0Qr0rb4vpp4JKICyQ/zdq9iKHJm5b+IImSGg+AxNazWy+syEMomvoQtWMo0ikmovs4bkr/Ue40
vvkWcd0ZddeFPKwVjFDqu9p6JnJxfQ8hd54kJwZspdYW6lcG/R+brEfQrl3O/THR4X6x74XHwND0
SZl55WQVGY7AECo3OKf9U7woVFoUVCJeqGDHEYlAqywpBx7r7tBZtU4utByp0d0hDKp0J9RwyUZJ
m2VKfYCS9CL7cZsyI1tPxUSTUeZYvrrinxSIBqQFf8CsZYF/d1ufOnVcegfQhs2/MU3RtRdjgoAq
HaxmZcQMl/A5dHxUcQSVKZHGZNDA2+hWuSkMPxc8IZ79H2OWMDkQWNjauRuPPmPrlnC7WKEnf2me
kjZFTsoFpPRivxlrZQtcKjWFnA7tRAtNEek4UzZf9CBW473wPqs7pxbB60hPDWWaM3iNRcbWS6Hd
2UXal+j4AKxR/azacoiP0W5V+zf2y77N2cJ8ggjrYv2z22BvfEuOLTM1Dbo88nGZL7A3zcGhgAXd
iNYMcFu5JVGm3I+26ql89lkiVRFsXdY2DlosoPOwOvpmJRZ/wTjscfi2cDmWblx1EdvtWGWUkKEd
D+suslJ/5qw5TkEjoR9EaXhrqtKq8iZAnXiayKlzUsfR8VFKfzNpgJKRzQOsDhGKbw0uXOQ+j7cW
vWnDqUmm9iYycnGPsowJXhuMVZybVTnKcj1vVD+S8eqI49xhkcuiBb34oQ4LsggV+HX42HgAd7ln
layl0bqL8qInE7vKTBESrLz24SJPRHoWAlSxP9OqXht2lzom1wFuqGZNkAuIJxmK0PKQmUUy57Sd
gqsGnum6EwPN9ATB1NdXRUi8VOo1qubIqCnSzhulOGUp6QtwWLVenMOCWA+mZbw9TSNQebqFc53c
zFu/mYwkN360ek2SDzlaasmG6LwTO7ariqNi48A2Bwy8XdWFM4gLFJ/Lj6GpZ+ukQkVZZ59Mrnvl
VnZS/rCTQVN7Lup1SIkWJ01xJCieDvQGJhDKjI7cdJ+2GNGlGX3YrJJrCFhaJP1paHi0CDJbSAlt
llgyenpk16X+F99NbGxj5ayFQ5EvQQFCMM4L2ZVL1aA3aR3Qy6vKmyo2n5Y4jotmiGR16UZVGeH3
MUN/W6zNKC/2uFRw8W1Bajf3vyj5fJ/5+gRtkr5UXzz+9MXp6+H8p/qL64+/eH83sCZ9x6i9wu6F
yeB+FF6k1FERJdbeAsrvXYa3txkAJLHbp07T7vIkv/QG6kt7wDdY98d6LEfvsH/pE/Qc6BHR0lSo
vDxLGCho2p1TdL7ec91biXeF+IPZR+/0r3yf2debW4uElD03+4BCAkMT1HVCl8FM099ZRUFcMIoK
/0tdsbg8/fcTwiGR101dBEcVy4hI4cQu+hM1YgU5wglCHXAkdxhj6nrmab1cTR+t3ze12ctto/u5
/UZioWnuk16N4umc26IyLYplfV2CkucR6Hffowe0OUV1jagCgcm21pM5LhtH/KaWUV6tPNVNtroq
CI5eIoriaf5bs9LF899BrggLBtbckVUd9OTAA4XgxYDNu1m7Vft8XesvUczfApkvsQx7vJL50Ia6
uqCJRjkHt9GIaxIaooZ8qoQzHUjSTOTvWvXWSxy17XCl+unM2Llxb/KNl7g9xmT26OvRmzbNjSoQ
leqt9LYDiYqrOoVey6YZ+7sEkfqSBrnEV5fpINeOeEbpxBscJuqZA4yWElk4mFBdirqdp0su+Jkn
LRjH8GHw/Eo+zFGHPMlDg9CeotobnGOwCiRMy99ypi9pU/8lc/LQGl9bsZm3HOoYIZT6EkUtIOkP
xNLIX2tXBlBxkyJCd/sSU41fwqr+S2QVKkwsRO9Hd7aB40q3pZnfiGMeT7uZEJi4X4ItFOSItzq+
4/7QnzVdZdVzpK2dvz0Kxy7gGnZp/Hxzm4F35qwLC6nUwMq/OsjFgCC77SABBcVhJMA2zsSXvMwX
e3MHRADHEiAAuAR+g7lC9BHS/zTJ9jU2hmAva0W3Jva+3Y4Wy+6LGNG1IePfUMh9yd0KAPY3klrr
39uXHG6Qcc+u9SWTaxaxXOFoFmNau7zOnJZnUV39JbAzX2I7f0QulbvEQbzRioMcbyeiXbALnmV6
loQqTUe4xQ8+/Aj5kugs6lu+BH7jl9hvO+v+5rldkPOFI1oYJnjDKEqY6dyDiJVk2N/wYepwKm2L
0etto2ZBG5QgIIhBqrfZntHRdBUKwdBqRYPxRoWAbKdidtBweW7YbfJhIctn0JeEzcUtVQJz6+Mi
rROsWEc7nANAWisoJ/Vo18nepAFIUngIClmv73O8u45Om2gevT+W5ftFHg1DZ32rRtticC/Q70qc
/Mbunpy+Racdeyac8yGs6QmBmeyEQtQ82iRnTv48bKRZV67yraNPpmScVUu1iCPCF2vmBkia8KKJ
vKLJl6EP1RW7IKUvfs0CV6XeDDJ+8jsniMeT1NHu/FqaLVnog7Pb+MKvisDnzQ7L6KGr7c38mRa/
YEIdm5mt8tuKMK0/AQ7YrDDtUAbcPCzJFcdFrbBbvFdJtaw3thrZ7EbMoIuTRoTVophgai/RSFP4
4taQuAPJdaRij1vxpt2wnp/qotUAmMIu2BIIHgkBx8jRnrTc0qgjYfCFgbqanoJyJ/QJI0FcfbjC
WitYSmbf8LEHA5pJvE98JPW+TgRppQJpyPeSR6N/4EIi/B1VuFQq55rUB39vhivplduPsXKMPC2x
12uZxog87PEM8soIYY5v+fsF6/+AfNS15iDry7G9LPo9HK4IRtVVritDWAb5d80feyuGP6oXzk/I
NtAesQ7U33hEjQiWCYQmHK5GKlQfNUI+Ilh36/IshSMo2NLRdaT06FzRuo0FYFVxMWWkAUBSG6+L
zSn2zhUF1NkzJzvs4ZxiltoeJ4ug6xRByKpR283NmMKPEx/tDPU55QQheZvjn6ld1jJnwsGUgCgB
EdnDCz6I6sOSTZCAJ9XWo6p6XFGQ1K172ECZYGNrPtiXZDxUd4vL/5QVq6VvgIrKFQp7tfi11+IA
qGmCu87tXdwMWscw26VXmBSvZfPRx535Oe3JauWiiVWMhQOrDOfKpHY+2oX4dEBC+RGiiqSNdkSZ
i+vewO7BYJQTrod4eR887XOcu55iGCw0ZX9yW8cXaGxkuHGzuA9y1WbJHb0576xp5VFETf1Qd6Yi
CiyuLHSX4fADeZ1ss3kPoiXXGt8JYPqZX3GWVca5reLyuE6apmueZrZx4zkDghC1R2+9WQljiUp3
/LNEc6jzwV7q+w2lCy16e8Rjtti7uqh5/h+KLoqnA51bywNGmLrPWfKqP5SaJg/AIbw6ix7XR02K
IoCgNRak/ltTcGeJUtEet9PBCuvNJzljepDiqMZ4Jl29E2dxl9Wvzy1JpuwY9KDfJJEY0GCanQHT
UgWT6L5ItkayC4hhbn1hE7JcI7POagTJvyyRrIYjT7WfiM30n8UjlrIAJMq3gYPiGqEmmlaUV4T/
VIDRG7HxW2elLdz3K7Xr5PQMfQniT6PL+oSWKakuk8ZCfl20wsS563DjZr4VrTek/4c9SKcv/7BH
iYBXt4+v21qu1qEr7CCXC1qBbOyUZS5d4cdD1iSN+Aw6G2W21B2UTaAC8BXfI0f8Vq6OvedSEQ4I
r1KTNC/8cPAPFiiJcxg5/aqrcS57RmSU1SlmnYYF064RtQ2cjXa6D5bzVJbNYqc97ht9TNp4KiCV
XWJXlVUy6cOHIUsFoYESCuORlVONFsAHS2/4WKye/TPWRbIf292r7r3RHniK5I7aCxmM+Kg554FD
1lgrcJyFdRwYw7evRoWrymLJ/5mw5EDs4T+7XgpiPghkRf0Qhb11j5xCCADyfkMyMmnor7lxi6fR
dwqKJUrP2TJvJIg5HRLYkFvmwvhemZ7qdwPQeMbop2QgcRrf68UetqGdzwR+vyQDKqKsXbzwYi/8
VR1jIsmmzHaHATwn3DCf6kXO7SULoPvI+hZdoV3B9TX5MjC5XZyrGUYDQZe6i3T2TIbdHmbe4I3y
ddp7/SkHzOep3TbLR+Tvbf0Q6kknuWufkWCwGBihOO7nB632xPoWRp13q0l+itLB1/IlbBv7fmUJ
0ydf+aO4xmvsXCMjxIS6EmL604d/wrpW4WoE9OnUp6/6fc7IWUB5P1n2aFIi8aqHpZ36X1gchjrf
7GH6ifKhNCn9Av37Fzf9fyz9f/g4K/9nlj4jxXPs++5frC78i39YXcK/INMh1IlXIJLgK/z67+DO
+C9a1ggyChHAkgFBG9o/2XgYd1hlTJOuTf6djyH1n2y88xfMPTkN1BHhjUWi4v//kPH/6rCNPJoN
XBIjKT1NSHTxnX8zuvT15BSeYiKyZ1jGYtq/EbBElCV72PG/vSZ3f5tn/ntE5b/aQP/rK/GFeDXw
vfv/ZmTWDvdIgeuu6WK3yqohQMfH7V8f28j+TW2b+79lSf1rWM3fX/BsMsLNHZ1jtM5//t+CY1jn
1spPZF5VtI+MmggIzk6zfW4xMqJm+k/2zmQ5duVM0u9Se8gwD9sEcmRmch43sEPyHATmIQAEgKev
D5SqW3VbXWW1r41kJrtXJDOBGH53/3zVRzml28QG8DG+/Nd/7L/6WIHkEF9CmOLj/cvHGisjrYWL
UxWORhFJ3t95jxm6ryKslknx33y0/+qn+eT2LYsIM7Ag/B7//JcyC+8rXv6oYfaEKSHuKg7Haj1Q
KNTQ8e6//tv+1efKWsifZoI9tf/aMYzHSai6qKPOy8q9zWIT9bmHqpc5HP48ZskQVu5yk//4r3/u
f2YJ/HyfsOqguMMGg+n5VxD46AKn4eCGi99IGGbSTZP3Lquu9RV3hQwxWiT/Tfz8X/1EKHwm8xDE
Gajg//lzNSsfJboro0SvsBD6PWZMAv7jjdOY4pE9d4lMLLr/HVrrp3Ty/4bP+MNsi+YD2G8YZzxS
cH95eMBI1vaUm7ux1/DJM/xbCAbYJgP9YbXSK8+ML+LHX+/9eO2NXrhHsRrwtR8vvvJWX37ruPPD
rJkFFrzVuG/0y/js/Lj5m7Qbl/Vgi8u/WA3/lpQJ9gRjqD5VR+/nBkugfacFbjftJ1Ma5bNdYDTf
+JWSeHPklNRbx2+x69OpM3rRTIzrlpaW8UEw/Ier72fV/cATgRjVFU68LZKmOWlmnVpRnhWku/TU
Y0JY2Iszb6dOxma05N5ghtgZGhlitajrGxrjcsx/U4eitzNRjgTpmzLIZyOs5ywb93NjuzjMrVLn
QMrAE2VpqFwKSkZVfvdFN70xFEzdfWqk+QOzcenej0Hj7JTdtRVRHW6RESgOMyzaKmgjlN2RRBXC
A8PIJvMUd4FgHMPMKquW0vM2x8JfeMsHKFRCrp7Nkk5lUmO916PM6p2ItYLZND7FjwTSL74im4cr
CrhoPKvGsKt9IKWLPqi5GJIzOpWsrSSWzNOsJ/3VwVGEfVf69lFH9P2NVaXHNu4H2Te2SayfbSyz
ZWsCSDu5Tkb7UVbbo/1iiaTi3jgleUUkXjbM+LlBzO+U+zGwV/PoGG+BJbjlcmGQXnl1kPZmGMka
qTFqhGQlXnDL1/TVsVfEcUT5S9Lcc2DRtZu55RLEvGRg7BFv8tHO2zeCzMrbcbcV4jrCq4mbjVYN
ba6uGC7t9jY3EaQ3xMrtbCd6mt2w2TJGD416chXrYIUNl6NI7+cPOk0C4lTqCjlBiJEUsIQjU5eb
1EGNohBOz8qEKEvjaG94KHvMEPqk9aviXro+KXV/Npz53UxSIIzEGk0EwdZC3O6Jo7ffbc0AAXUa
dwBlE53bj9S1EPW33athx2nypQ9abTzaPgSmnc9hERGLZirPiUg1Tupt0QmlbJoAXTUyMbXG77xg
eFfzQTeTCNpqx7Wsr70/Q2GbLVakPA/C2VgU72PgD0mIAJ1jmHTV+FR6Led2PbEY21iYYbEhuPb8
JsZAPc3T5GRk9spYYcldhL9J40p7RHBVb1xq24fBZpcmGy6Fget+bHAmMRC9FF7nvqMJxczjDSfH
LVwzfJq1jBvhVAb2VW/kgDGinsB42gtX6U2J6iTODIIo4qCr2ngUrrE8Q3ScvzRjMn4FXV68Q4ZQ
X61JXdim5XeiFYocyV0CNPSzk37wndPC8EuZsTOGcL2HfkfzF1oUQKOYhGvpavduK4Ba1aS7vxJY
tSaO/Mp+JCrRtBjOAz7PkqvEU2qg9iCXLJa5iWWe/wGQ7DQh03Q0Q1S/JGRIWNPUh92p/GhTizAQ
hl1kg+o42lX2bgxq4f8RTuM3cZ9kLZPLFrGl/SWNAmHnCa4U/PQLiGcRtkPODL90shhEHumdl0Z3
uD24Pf+1EVLEVaTwSrzkSZ3KjWLESDSgNXE5iIqCNiYMS78al+OF2aHVgAfzzZwvLgCFx602tuoT
VVr9ahsz0if6dZjUxhTXDPhwR+et8XND3wSC4tuoi7WYh70NvIcewQenhN/GPO+2XX5I2lqDrc6A
gZh9VifDxmUA0G8da2GeUaKO1TdxNhPLI/wSMx7QxBATRUjmS4y7l3SY6SUPSOIkA0r+rKPPoB80
uO+maksmToszJAzTjjcywX13h/ucKbxlkNs9TSU9WZvFnjx1Wu167n71Jri7ibctjkCvIjl12nov
NNsivVh9ziy8k1W97NzKsEqWdywij2Vqk6OqWrfT+cdnFtRSSXqJ7Ex1M3APdyq2qcBlvlUFVe3r
ddQWye+gGZPgOWlAaJ01UfnxgYyO2e3s1ZZ102cFDkjiOYX4RmMcu3PXEiqg99a30W9bfF/RtLbg
3eVN39g3rLleyotYN1y/kyEoDzRPyOYroNrwvA53tG3MWVDhetSAZNzMdlPaF/6uZXmTg48K19Oj
PbOfUBTZP+QZ8Jbb0WOWuS1M5Waf3VSiE8cgLxg085O9c6sF6YBxRVlt8smklBYfFgJbUgc3zI46
jmq0SH+PsqRZDiPZYw1byDo0LH20VI3mc0KC/I9ohHhQRJVvsGSm2J5qTfuW7SAPNGLhppwN1PF9
NhHqCI3ZXd88O5XFZuwSb8YExo+iQsthBhX4SXdT+6g16IclVU9yIUIaoklOck8Aou4ixlje1+i3
TRtOSSD3RtprDiWNTv9OuNMGXF7FIqR9zP+Sc1Wz/qSy/VSCvXybB7KlBzwxkvKQ6D7oTzVV8Ytb
zPEoN9DCfTxeWTy9Wa6FF98g13VjMSNbv2+1FEhWiLq38wIOg+0/bTDxuBThRWTvh3NApGS5UP1m
GI/WJPwXmayWYb/xfEqCBIOkkGzHaDKuzJg6KSdV9eNIisM/LjDovChJJ3wWbW545Wn07LG81KQx
HUasTl++pl2yuG8s3kPOjlzTimk0cEVCNQXedwKh9q1d+uAXYSvtSrocsUT0rnHFrYioTEZlPjh6
2pC9R1t3t6iMtbXrk5qkygTqHb4E/r0uqmItTaFyQPwAj9yLcpPrhtMcbFZ5YC28Poo6L9LbvCb+
NIbSbeHJwoRLPiBEzxcEeGbm48jpB9lFaB9m45oXBEVGczDLbSJ0uDFh+cTu8s2QQZ5rmo7MS1sN
qaLPSXjaznX6qQy1MvG7V8VglmLhVFru5wRVqdp7NBAXB0RqF+FowBSBCo/yfZJ+PuWnSfNZODlg
tPFO5LNMdhqwV3wO8dw6N22HR+gpdYixn5G9RnGjM+vCBsH4vbG25YAcvMkER4kwsRNeDERBrkVM
gjA5RCiy9hvYpyQma9FnQQhti7rIWSeHiPuyiAUnNZmciC55VtgHovmk1Wb2wsQzZ06kwXxZ5tHv
tl3MVsRJp8yDHYbkWURln7MMZ1OKDYKovoV/oYG95H5jETJaFOPa7syQJo0k/pNZ9djtTReNOdJB
hmSvZcAwFe8UH5//FRCQL7YFj9gLndz1p0ZAhj/HnLHZmrpXr9YVU/9VkwUH6iJ7L40yIcw/1Dqm
114Z07tsCUgtdMJZ6iHFk1NHJrpdEMoq5e7Uq97Zkcme94vnu9rBy6S4VmmefbiuVb2C7oYYl9ro
E7DaRnZtf0zSD/QaMwljuxAMvnWruU5wxP64S43OSadovsOK1eGjnKlMJTfDMuXavV2eUfrmW9GN
HABZf8nCzXOe5FHeTLzu0kZnMI2RtGJKBrjfjx11n/TeteANilqav6A2LK8FDSBVqM1e+u0TKSO4
WLUm36HuqItoW+nxE1v/1yCC9jGwSc5v+Or1AzzWrN72RJnu0pJRJht+px8WHRcpzpdE9aGMDe1T
KKc9jk2FSjeptdJP426P7jbnxa9BDsGdrdCy7ZDQ70jSlb1cHC2Z+5IR6xqG1X+CsehqJAQxubVb
3G/4/V1uFwjOP5FaSGDlXayvQdssltZbvaZvmzWHa6+JXE5khHM5iCaXuCOxO3tDkO3QGPKzsyZ6
Uc8Zyhu2cuYQygQikNnAg0TT0JIPdz1YbNEP9I9hsle34pobTn8ixNKM3VcjG+S9VMvy1P+EjYGT
AN1CqiOEPK95ZOcnmtx0a0wZSJP1hAGb+XaDwa+6yWiZ9SL3J+Asf8LO7U/wOa7m+b74iUPbyHHn
0sTqFA5/D0z/hKftNUfdqzVSTaC4ueo/QWvjJ3Rd/eSvXZ9eRfkTy/65uf/vYPDfuKX/0xDj/2n2
uabJ7+6fx4I///w/5oLO3yDNMf7jPk1flLECUf8+F9T/RkVqQG0Ir6wJhBAC/P8ZDJrW33jjUehB
qdGm4q3dGP+I6UDOAZ0OH4fYNjMvZoT/k8Gg5/x1qkTdAe4b11nnglRZ/ZUKmyInpwlQmjgpzJGK
m6W2wDstYDlU2znfdK5k3FmGWPcOqG1jG9ZsG/oJS1Ws7aFuMxIX+Tjnd7EWjAVWHypFvgUdy+2d
8i2NgIMA3xZnTbVEtmrj16LxSeGyexJlmXrxKafMv4BaJjJIfLvB8stp4zTgdEs+lYmz+ayZxnLy
zb7eg6WLd2TIR+9m1mmH3lFuTSUW85rOWxzWgDwLjuSDm+4y9yx/ByeV/XNXdYwLIE10RIazql22
3LDyMnS46ix/ZkgL3tkdZ2Nj5nmGcYtIRrZtIGTTkAo2RaG6sADr+5mVe524OKP+u6KZtK12Q0DC
ZaXQ1z7u70VVgX0ouTFa254DUYyXweR2XvBSWlcX36sRxuOQsTeW7ooxX8bOsjae5sTfw1APr20O
SWgD+oJJxOxX+g4DEQZk5frjw+wlirsflrwk0gcl7vJB0u1pDVpzrms77aIJUQMz3YBxJep1HSd1
XEsjQvE1H5puLjm4JPYNt6o4ZSxUvM2GhgUId0l27WfNByI2u+VXze1fhT171SNjBmTuKQ/0jerM
ETnNyT7wJ+NeUVBl0sioU+YFyN3dMW61FpEtMAVzhFmnasKoY/uao1k3Ucr4FOBnNryTpe2Z/PjL
rTSF2uZzP2FEMK1dJ0z3IW3s5otTHemvjiu9scmN6m3uDXFYeL/wcQNne1mK0vmGkxQYYSVoAN7C
NtWKncUBdQiNLM63viHMx9IaRh2zYV0v8UGZydqDquKelLpFxc0T4BirwbBmesNHAt8hP5cc6/xz
Zfc+8cyBuZoV4zJ2pfWL0ynlvxsdfN5y5UiXzzs0tibhwufyxWrmYoD0lS3GKZ06uqdldrIbu+2C
yMnd81hPF4yJf3BjkKxoBrxtcVtscNEeE8wHYaWhvNHQPER6G/TbiVMWwCFuVKKoPjOno5S367Z+
kiBpNTiONpPnf6kOc7vF6WATtLjlKNt1cLwv/g75eA8nsNsI2DiHLJmWsBHaS1/oLznjhT1JagkU
KUdKxaa+19vhPHGjMhQzevQw6zAXDeW73gtwFdw26UH6WBcZGUFFmEnQrorTNgedIqfqjYTZZ+sW
N2kNIp9Q9M5Wtv+b4uRvjSg4SsCdNi9kSDqdZIHCBZxyStlMcbmNG+qJrTnIsNQL5ALFaRyeHJY8
xobCVEnkTnpE7XO79wfjdmmnjJiBJsN6kglatko/R77vm4niRpfhEVcUHhrlmK9Vnbz2dXIKAg7X
rfeIsx3vPcE0Qm8gYuzSh4Y1XBsvS94Jftyb9Pdi87cOmYF5qhi609riGvaNdpsIpm9x8YpLM4O8
v1BJEehAAUw9fs7JajzIpnl2GvWulf2tor48l/0NUJ3iQPD9MsV1+cyq3ob+0Nd/3MzQdrXCZmwS
0QDG6E3zSTUuwv0yYCfEcyySiVBE0jKzgf0KVMo2tybkH4wUlSM3COwYUHGzhPEEoINW93TnuzWz
GGBcB+aZHxYj313muN9+1uWXlqjeFeoUI51RRcZoaUivbnCW3cgn4pmQWhzpX4kNdZAnnIdOGq+F
0ncUH6wDDDu/B510yGAcbqzaOUo9YI4YvwvX/uSwSPV0FugkVKbXfmJIAqAIZ9aiO1sXD+GFs23Y
5j3gAFfPDsk4Mj50rGjo2u7kNNLmU7AuVhp0Nwl3odPg4X3wcPVs3Xy8IWjw6A3yrmHGdc2bVESD
t3w5lv9QGk57csei2ytPvRUI+49dbRGaUZjElQ4rM+1N84DEDBVsnK5+VxDr9AhZNroewac695O9
7c2y3kpSZe+psvadnXyWarCfRmXfFqWM6n7F1Zg8pllrBFjLUz8S/dgcHNU903P5zXjtkufpTdUA
umnn4aWsrXfpgwxmsdGuUz+j3qZFEZKouCfKPmFdnJ57Amk71LkTt+JLvS70qtjT/WOGhoQNSoBo
I3ijMErFe9JN+3ww6oMr5K6vmU/bVr2vHSJBs8bT2Wp34zB+13p5mpP2ik/jKBcd/E9l37O+lVcP
R++m93s09dR0Ceo033M1PTt69cfEKevaYju3TYJ6Xp/xOAT7jqIAyEIo8TrBVy8g6ahN2pFKrlMz
yv4TY8e2icsphO+QwIJhImYXhReKpf2q6xnCB3abpOm/hJ7CKgvI6qFnaxtfcRPrpbljOvuwDIG1
UjCicgy+tWm57fvCvoegdHKVd1kMPyMC4MegtA9s7TkYA+zYLHeV7vTtH73X86cemzJOdJzyOrQk
JoZYKZVl76x6yQpmkbpWf00AuW22FM+SYSD6xXixBf49Qk89RjRhmDxTxLv6dvryrG6RKIW9aXTV
duHMvGysxLOGJgoWn7HIxlB4nr0nf8hzde7LNjsifJaaQ2BhcFL33vTLOmh3xCSsof5jGoNXl0cY
Z5m5bAewJ5DoGOljBE5ForIo45eVnJxMqcyb1FDJ8mHrZEG9LYre5Bv7CQddYe6tSlMOHjyrNicq
Xvp+0vYikdUh6GxGSHx5UAeugE70kz6L4G6a2+leylT/JFFmNlScc4aECjc6YnrsPCevnYPHvdzE
zDJau7Zrl8R5JXdUYGfA5Iw7rqIBW78vsCSbNLhqloIVto4mmWWz8zJIc5eMEsRI0+0mKd/iGW0r
8uv6GbwuE77bVGdqZBwHPwcmUIHE6yMiY2DA2fgcWgn7Gg3JttvpTFLSp/YA55+wH8DMxVGaOqSX
GN0lbbZvitwhwWclSu7xJ4Eg4voNDzsqYqubL6WpDy3GfKNwCBEVJbMiPl6CmI5FzqTxjK1fW6QL
nLy0cFv7hce6gMgkiquIu07eSYIULLI4Of37uZwZNjCvL/dTD3srTAL4FO+V0X30bATps0EZg/cI
uKNPjjR6NfVnSgNGBkCluMORgm9qXMzY63Zx1ycXQYdDHQHpG5XHtrNAdlyHI42oxj1ST7uwFBRJ
726qzomH31CQ5/RO5f7UM6UqJ6x1oz7FkWDGmCF38aHbdprmkUZb+PLkJ47t7kapqex28Rnn+9u0
63x0GoXPvUrHWOxzVZJByoDuTa9VacqHuARejqnGNbqt2zZ4pFKaE2wIaBM+OTSVVO2rqSBO3eMF
kydgxu4BH2Xr7UWsZzqvt22sAntZbrUS11C0gECvoOQGeagEJ5qIN70so8YKNK6zGkYHfGstY5K2
zMifGGK+7eak8naxXubFkbSzab8IRWX7pqIBJY+acmEYTn14XfOhjX6+SSwm/qqGddzOS0++SnO7
NxROxkqrzMHcqjiVONh2Ay0w+25qlldwQM37UGQDZzWrLroAXJ+kol0x02XmqCUQo5h8R5aY+mMA
to6Kgl47Mwmsjy4q4TkfB3VgKq6OGmHqh7pgtXNmTI+IoSusuGDdxER+XibfPBB4EifdZ9nir9Sg
Bkk/QqhJAcSjcRy4vLOPLUl+4xcD5A+6GBguMEeTuHxDSSAi9OvGvmhjU/zqM284ZULLXrLJ08/a
kHR/qrnllOhxxv9dEDD90zWgXDaYILRPH7svfiTe8uuEyXprlPiuyDQNEZVYuLWN2h8496TmTnhl
tmsDx//y07wJNgi5pJ/i7t4FwkxNVfnJtvLZ+OiVcijiUKtb/44hYf7JlRVE4KoltXWeHbBCCzuU
bJVHvGTTzhHzp1Yz6+7ykhlpF2Q4PNHmieRO2TZNWBcxNbnHxLf13dyOfjiY1Ru7ThGSbWne7HlM
tjSGqhC6m0CiKdGTi/4mGGQfWcWaFM4bbidYDY1dMLDcwFS1xtdAxl3UzakXCW5QoT9D3iJG91v6
bUK0RtT3CmWAytjynKQ89YuyvDD32crzZUX5lB7F5kUZgE5Rrf0MCvQ5pkzmmOm2tvVLd2cTjOVj
HN1t0ujGySDxsAHEmX6V3XqP9cr6Ula4tI3ByJBBZPHYJh1XR8WQVtlj88pfwgl1Bh8BLGGcuUhm
7tGLjeWqStkcB+gP/OHjtLdMqLP8JX3+d6PI/w5i/m01SP3/HVqb38WvbpD/PIlZ/4V/4FLMv3kA
yPFbMTmxLOSY/xjEMGz5MWAEFCIwC7bXnu3/wKXg6sLkzC2Qtk1GOA52p3/MYRzjb9Q2ub4H5MTQ
WXX/RyxijGB/MdwwfXENnZ9iwklm33H+YmQa0TXzFKdHZMRmbrOsF4y5J9bgYljWgBA+n8X19g7X
oagDO3x0iuR2VKilYK+W4gahzttXdvXR4ivYGPCKQ/I4uKFm7RgsE37uxuwikz9kw5z2vkqG+UBv
R/HoaYa3LZQNsnTsTm1e4m7IiCpInSd1ItmIjQqqljMn8kTon+vWMj3HpGA4reqrJCEj/ik3DFTq
RivvMQyKbNnNfQpVAC8o8qRHN7HwnPJ+glR8GMvmvbHlfQJwMxoHmUdxIm+rYnmBR2Ejmgqdoqal
jVrqYTc67uWt7vU7xKs16NIIi+SOvCnHosXMHSS7mm9ok7SJuinT+VuhKG5rr3pKiikgqacupl7J
u2zU2r2dJN6Onb0+VUllHUmbWztYSKzWAWorJp0k6vQWQkNbaIc8lukBM4sWVrrgppkPFskNT4id
j7lhD28Fa21nLRpHTDiLpCOyF8OP0akXtTwVhA8YCEM7zgUbJMUJ03G0FoxT43JGaRz+9EDzsekv
D1VCyYnbg60gJLbpfOOctYsT0tJ4tlxjPuHJyLn9dS22FULl2zH3f3P6YwuovLEJmStMXNc43Le5
/R3kaYegKImVEug5LU3cHOIFhUtbbitJQYJlr6ajSuM+Rvb8VnA5x0PsrPB4tWzQFphdGd3dZI35
BdAfh9PgMNkTd/MC2t1xbmtOdTLzCAp6wSFdhiOAS2AR2jBu4DiqqMkpCACc1oRtn96knfERcJrZ
Nloa4XgiRbwEJt9gCadMaE/Ee/u7zA+6D0NHPWMWWRwEc0KuhQ5zJuQhBub+uNd791dm2BHwbZRR
7ZwUDJTWY11eMxHhe+RSeVYiCdm9zuSDTklVvrqaveFh47sAlkKOIeuMZ5wwuCQcXNElrviZiVmZ
2AfIjMEtBT5zaHTGcoitsgXPW1S3FVsEFoehQ5pbx7m8nrZ86afC8TccHPRTgfpwk67l5+PQhwWl
KTGv1h66FmHcJqYcskOIX4wQpjhR58FEb1F8ghDp/Nb2D+hD/i2qufVFWwZdAhbKoERK2dpM8Ha2
rkiewR7u186o/mxgK4ZZ19rtBnuFtyXBnWyZgaKFKaRH0gEgsRU7tTWmlyy23PsCCoTN84Eqls/X
oOy3Qyb36LpEquC8RY3PZE93MjK6ceFu4bDgA6sNoqQkPd6YcmV3ZYOfg/Yn5hVcnBhhCgRUa5j2
+TLQKzUwaAM32U93PNdnT5rD45Ik5gZbdw3zUWZvJhieUGY9GeXhVFAfwuRwjveoRnVMcdKI9jkU
zmmIybHm5F6sQikuO+BsCjxTBHwysh3eL89tvRscP/rBS2kOMOduunQYU3icoF7tPLupooHAATDv
RbtPTTlsVnP3xhcrpEJNMZRl99kV8zsDYK4Xpr8P8jJmDOdtqb/BgeEHD24N/CyLPVzjATPDiY4Q
mrt01lbQvOdUatmW80RwamO84Rs3MZxr3cTagylYKUTmxIA1xdUzWRccHXJzirJMQPBPM848iwk5
6TT/cDrXuizjRJjedC+6p5yD9MT6c0dapfw4RRAreWihHDkbexyG25GZwxlqa38QE71xhH2uWT9q
IFNkexW+UzwbHqesFdzHgA0ixqQ16tQF3kqvXcsXLGmgCzreXmerIbuW2/mW5qgBxLxNcakobHKC
VtCH4+xxIa7qNd/fjcWuiOUvSTjPhLuRC+OWG8D7PA9HgbiVs0UknXeaGn2bVS5cX6D0g8fuhWgG
syPr57BE1Q9HSsgGV3662L3m2OPXTs9x0vGzzWtBZh9wwMmhGqodB17I+p4iqzbqTa0DV5JR4GAQ
uBlG1PF+AP2t3fbjK8e2R6eAoZ/N9/bQ9V81AcBN4aNEchEA34SXiTmbQeCDuthQsS4RQbS/IWwe
M+NzRHaYwd8Qwu6XiVcsFfcezeq3QV1b52bBbErUdq5Dyxz6aJ5KMPVEDY6zq4KnJvG/19sac3bn
OW4mtXfaAKmYIC3XMGVO+9lpx5vRYJSSjYqQri7+8IT55Cyz3IyctklJrusl8IwfIg+H4g1vkPZq
Z4Cs0c3jWwNpgVsbv7mcIAoSw7whlHQhleJaG0Oq5FD0eYqTZS5g+PtOuRezEhEkL/+BqEnyi/C1
8eL6K9a4hTy0t7uSGEhceumFYE9+Cqq4vSzYU9/6zDowtLI+hTdjxpKZ+9nlYARgtPHkBIrjgrXK
q7I3nYPmDizMua6CI/eD+dBWRfukqioATak3t1JmrBaEiFemvlvtyTqCYhrX/801k991p1Yh2D12
WHXWCZVw77CQvpmanI8l7t8N68FJYNN9rwdpcxSf0sMMHWbj4kG777gGbeUaFe615WtZJq9gZerK
kDBleRaGTD8Uq/6utvzHOp5FGPv9J6H3nkQ/TFWC1zNBjsXgYtK0O49qm63muuUntTbBhQfrg2Rp
DEbMTFrOUI5+bBnjMZ53/AdRkowrQG6SDl3cw6inV4A60CzMnprf5b1yykMxEZVOOtx4XTfT6Ir5
9olSaf3YM9M5DHNFi7oz1a9lWTshGnnAly7ai4ZhiBkUvbrHZUCEgMYYbDUo82HjddounfGb8AQB
diYVdE7qkvHnQi3K4Da3gG9QvPNED1kmMDDbcPbCjNRc5jTdoS/r4hXj8yZngF/ii8Q79IsxQf1e
BSmWq8afTnFPDjfy5ZyTMwmSKLNkchgCpwAO79/nvUfmXUJIGsCvbjlxLUfgR+l+MFT5Uhpgi521
BAc3LsOIEZ67JLa1Dzoo5vqJ0113kYmGr5UzZaRs56L1jOyWXjx7OrNA03lsa0x/YnwEFkb+kVlG
P94VEvFNuPFdYsTpkS/RQYrHxY+/Sd8KfX5asDi9DhNI+Dmd92Ccsy+ugAwWnaE6YXYd72rp37qE
p/k2HWimZdp/Zkusros0uHYqnW4fpwFmUIjkDrEwf/U023lG2DRu3aaEamEwVzYb8A1dugpGfIpn
wlI9cHa93dQjBZrDOK9AOEUBkxOMnCwFVo8xnr5zWG83JMV31mJjyBWF4tZdfoE62tBMADcpaHYe
VtqOi2gARRkjMQNx91D7PKRO0zx400Iycn6rk+ToDhaYCZ1Mkkt2ubJPZua/pWBRSeTtIS1dlYdF
05qSve6OoHX0Cv/UTOYUN9x+FvV4KLlir9wpyk8J37XDvRrQHOJSnpw0OBkzU7wYQqMirbxfluHB
b1xKCCBgkVVrK/yzHkF1/SaviN7yy3QfpeZ/DHV8FAWjvdGvn0e//AMYdBdnIHsr3lbYp1erIQy3
SO1Srdddvz+hkW8FAMWlqh/hrbNdGG7YLAYjE/MhIS3GPKxwoxpt5NQOg3Nu8kHfLsLNbqQm6qtU
GF8LDPoZuarNmIEq0xLycMITEvA0uqrQ3Vsv0d81UubhVJog5FfPbs1ax6+UFlQP2a/QxNqNNFjF
qNVgL03rU27UuGtbtBRnviumFiJqcfQaop36CvkXlAjl2VxcIJJYB5gnxl1Tpdmh8pr8blrEbkgg
kSjnDLbPQOQc64+eJHEyAYHL1GTu4xJzRwfXbF8YVvJQlkr/peaOiTuS9TbTh9+W0NptNXn4NUUy
REY3mKDaVsZBHszbAP5YGCyOdVuW9tXyh/upAHpWN5nxywM0vuMAJX5DaQOyMunZZ7XIK40KrF8g
5zbj+KpXWfWMYQWzVRa5ldgblQA1xi9VIhQ4Oa2dHv6gKwbmb7eiIMyyuv5aLeykFvmdTZWP5bZz
3N/CqDlvjVRB66vJvrW8y1yTa8VMj1fMYQh3Sqv6N8AkL1rm2bwEVvIsze4mje06xDf5mQHvOpVD
YW0NYN749vML5NnkV5D52Np7OiiWEOcWBBz8edsCUfoXQSl54xBj3CEdb3MLiytHT8bb6Mu3k/SA
beFHBn7rlwf0/wNd0hfAiuoR9MS96zcM0qr2vnbEo0jEm1f0F5es0CZO0k+HpCie33SrtOCgZfWJ
7U0gcw7pqWMHvvgj5wWWo/RGWPAXsbG6kV5ibJqy4hxLTm4YAZa9PRosf5lvvcYdyiW+ePcXPSn9
OwnGCANttFgakU8MixxYt7RhhqJxXkpGmCE3oIOtrAMDxfDfqTuT5caxNEu/SlntEYZ7MVzArKsX
JMFBpEhRk0vawCS5HPM84+n7Q0SmlXtkVmRn73qZFumSCAIX/3DOd/Kudvdwe+QuRWewHlyzX3VO
cTSH4KmvKu0GOd9VptGHbfq5h2c92dl9+Q7JieAs68uxkvd2GJp1SSrCYwRzYGtZlNFNyVHku6g4
u4IXW5SNJx3YGLLJ9E7jnIQspFayNfZCe+8z/K5aD/PBtPeRLFELa3dWbjOmBOizqmWcHhyT9VWm
8fwFmOBX1twn+2iwjEfMcf5KWGA6bKM91g2y5xWSeJy8Ql/bhvzsovpgqCo74omLz3jQR5DOSbeO
8845DrJ+cBM6GstvXHY55Zsz+O7ewSm7T1xsZVkLvrGKBWerO98Z8OEtkZOYYJa3EdS4DZ/nBiX9
c2eC2qoXUAeDDcR7Ef3ccVnmeyY1fs7E3qzAykB2gTgYO1jGM4rlzHwidjV9Uo1oKL+kdmibtEEu
pvITdoFqUzeocFuVtVcIO1W5gS7le2YfsjuJUprTVECyY+Ye3kUl7NoKfxiRSpQcrZX3JxBW/Rd6
rHg/tQw4bfZkp8yynyqVl1AW0oyAdVE/YhyBCjZH+VdNOt1NbxLEp0YTXycbyXVmZDjn/Y6YAGn4
nDlGsi3sPCHEJ3ZfSyPr3iXrELz/1lcsO/2QMFZlEqSqLSRxxikOE5Mwc4htCvVi35hZt1Mjb52C
ST7z7KnY+qmReDNo3Q8Yjtqu0oASkug0+CuyM8t7vpp+00CfJA4Eg4w+2Shau67SVmSZqAeT3KJV
zKT3OrBIvm8NhTSl1sZs3/YjrVSHDJ6ysV5bptXdGX1V3tGIO6ciR62hu606Es04rVOUgAxuAblP
8SgIFWooQNByEP5SQsSZ62mbKjsihxcCbO+I6Bbzt7/JNJXcxuQ3TRlOQMePmxs4dCDlay3rX6qe
r6Ed3elg6oV+mHTrIUorKEHODwub/dYJQH9TzXOy5qM5HLtcXmSteF/3w7I2VjFwOh1Byqas5uHD
VFW5o4LJV7nQw72qBeyUcH4x9OwWy1h11hE7eQTscGMGatzBChDfK79GDSwAY5zx3UFlJLcop7uH
bv4wpuNHmWhwB4BLPKSNkW6CSbkCdrL/KnBWsZP1mR5IWuulpedPD7XMy/ICli1rTFLA/EGdJ7Mw
NjIJXmXE5HsFGleyUFqiuxS8TUsziLkpYvnqd2mzD/DLcECVXDYzeoVpCsDd1z/gXLEC5+ocKTfD
1WTO0Xtbpg944l+RiZ9cnwXCYPXZpupZxQX2dKPlBtnmDSpeVtOgGsIqIKwzc9S+hwP6zUk0w12Z
o8CqX2smxN8hDdzV4Azo6ol62ohGsI+eGFy0ve7s0Uul34wO8U8eZZCxcF8fa+7to9+G0SUJzPGe
dELjm5Pql7oqMcM0JYsSoh7H5ZjWGUYGuOc163csui9PA6Fc3ITzdCb83KKly8NrUVTZDeJ8H327
ZkBMlYtE341Nnof2i/kMQZFinG9MLZR7Ai3rDYKwox0bGtIZKS5Tps4OVWiVO1vDSMZVMY7+IzzB
HwVV2sbvKBPW8YBHo3ZDa1ejzPW6JZ2CceJAqdZoh3qJRP59Lr1CbFStJQka6xHakje5gj5ybJiB
FtEuIX1tWEetM5zIi2fbaPtrZoIY15Z0J0W5DR5yXblGxFNQjg+p8INTM/py22l+cJjhmm1L2pBX
O8ba0Brzvs7D+pgBI8XtYt3ZujgnoUofSwurxlxGTE/KwTnYRIE461EZt75dGUccJbw9x0a/adtp
vI3SaLoUE3UkPajcSTJuNtCJGXua9b7T5nZii0dAiI9iGuz+O66V7/7ETC6MKHBz6M969SpSEopK
QEkcRZgYqpAlOhrVxt7FPfqZNEntFWSit1ESQOU/agR0+fNNMGATtfCI8CqexdUciwN4y3lbJCOS
vMp12bI7aF1FdXWjloF0e6ns/BZMxWVwKYQnPfDMqqUiYtLiwjrk2Co7z866Z25pWsfQumY9GzDf
1V/oy27cgRoc29hQTfpWX6KxqCDqTeNqD3mmAurWKvju23wTTmpvc3zJS4ieXA0c4d+Qht60PYRi
C1FdbiY/wpDKj3F7/pyxs8YlnVcbexZ4GYzxQ0Ah3vpDcp8TBuTVqT98s2uZnFtZgWaJ00at+gyR
lAhfS8YpQ2neayDpDCJftPioa1xJN3V/VLLYMhtZazCT8Y2x/J/D5oh/vaatL/uz3Qp7Y+lYJ4wa
UrFjnZywLlZu3Gn4qKaHaRatNwXTi1lb4YbO4oeom22R6ihUSpWe0omIUW1wUOMgj4kQVx7HMte8
vgxvJjV1t1OTDXujCzlUsAkcE1e9KmR43yUDzsGfnwRj7cfABp/MG9QQR3ZkH7Tm7CZj5gRNAogi
niKxrVBhF9S/OSaxyLyrfZf/XGMrJOUKC9Z0wgGX1Mxt4/KTNlgrVoZqowswcc6cehIGgb1kfm/x
EwGYSBU+FIrHTlTeVPZh9oEqOkFcBraQOGGEmmS4GAGY73ia1TKL7gPYwH00o8ewNLoCIiH89Qxk
7Lvd4sAjQVWDc4dWtsNtFDmvqK2aBdgoEKO4tesAz6mjj5agthvZkKTVayzFmVtLevokb58ni3gI
cx7fkCCEK+6Vb5gOOsFKPw5vgB3eW7gmqZPCE2cGszYwTCfcTO5DrqpgbY6Gvku0ROdhbV04b3BD
hzwJj3MWwfDFzBB6Grt8MIV9x5jYZHGTJ7HY4iRUd66gzXP0AF9H2SK+sFlYuug1rTCG1aJF5rWb
tSMq5bcytFImKvh4dNddsZ9FE/u9NXmWCIpjFjZ9dQRSfCMzqb+oBuuZplGMGx2b/7KFP2VPeUXY
HlFBROS6mGo40NywdNZTGYQ7vRneBte6tqKPDzMBUl4wDcE9rrCNxXJrZWmcQ1o+J0++H1OMlC2C
AhZkkgqM43WId7MF41DlZAma6U2f0OmJQOAEIoEJnTUMZVhOWJ1ZcaQZE+649Z2NFVf3ArpRnIRX
MeruJ4rb8b3BXgkIihfgKp4tzFgzrgY755GTQzvD8Mn97pp1yJ6smHPDWIqVxD6jOh48oo94inHP
D9RyCHmimQi9IH6iv3niJkW5JxAqGfprKH1POcEjgKxDnbtX5KzGD4Ze1cLSEjp6UJ6gMCd+tNMy
bgvfqh+daVQHQ9e/B8PEyAhjDLJHI96jAOZT+Xi9R1We49H6Mmdex5XWGZea7Y5pRzYzUJ0BNMZG
qoKJOxp87fzG1D33xJhP3NuLhIByBJClhly2w+ArEmHtO9wshd2g7DVne92Bk0IYcIAjyprIpWnm
vDcQlWQ9wNTQJPJXxTt00/gYq8Kx7zBedFCUs25r90HwyhSczf1YJ1sMiPYLAYw2Z4zu/+gSUDqr
JtNedMBYvFB4n08roaL8Pqm69IWNW46DnPqhCfPbZox+zGW9Zlf3SQy05RlOHr3qafzGaL7blUX+
3eHu5r2O6hv+UWUfUjg7FQUXmX+IM81zO1fujtb/0RVM/82a2gfm93fefxgXS3+didlL4VncxlhS
j0zfR6/Wm/rBtBN5u3yDrQrCtVVjlCSZ5V7XddBd1Wxi1mQsOaS+BAGfFovfnZLEny+op/Jd2YCL
Vr1NqmnQHxobwnyRJZ+9qZ5Qxd8M0JpTLdkHhsW0BfE6NP/62WEn5CVcZ6plwJOG67ORRQWozCLD
VVua2UWOWU+XHe2tDONPYBpgTGtneKMgv7ZRn55BJc3PClkYA/LYR45vFfc5diqKEfDHTM5jz5Rh
CHi3De+rCTmsYDl11aXRneD9Kpyh7r4qCnebj4FYp5GuMeyZy/SxoVDcEE+FNTNztYODkOihdeIG
QlvUIR+NoXiinZrAgGQguDtpbPTBTo6BXbUbCttPXpZyBzuJ93vNGhP/H9MPt/B3bRU9GI5mH43M
2qIBSk7YKFEGAcS9ddPmOZiX4Rt6Nzx1X3Lh6qcg7acsKsGaObet3hhI1KhfrHYjS21T+PXKsOR7
h+/Kq0E2ZXEgzoBei8/cQunTKQMJWJemxFLSCralXhy4F3MwhZF19Cfe96UO8jML7vExyZugwQue
LCuspoGnqrM1prvMzaOb1lDfsnjNjOYbXnYeVixvyDjbWwj/5k1lV8O+LKaNBtb8ka4Q//MgH7UF
EVxaxR0mxsJzIrYD+DWttaKZIo6EZVWIVdCsQaQZhs9oN+s8OqQ85A3j0yJp46cNJL5d5QDMrnYB
hazUcn1XM/JNbO072qKMj4ZmHNJ2S2RB5d7KHDEgY3TABAbqvFuzYoNrT8Nz23VfONeSVZHTojc4
GGkcXpxgnHjrM4iVqdHchTMerjq8cf3BaxuCJhqBNY+J8bqo5GMVLmTn+FhVtrtw24b5GuDkPPPO
L7xZ1sY61kuwdcOpagRwZMFx6tcErLdZcJBOByvQ5i5LWtYRtcaQWzOaQ9un9Gbd1e3t5CZqilPU
V+egsqNbAH06+9BsCRupGHoMQ8YKWJlPPbuSPZDZ+OKDHkSpFS8C16RmKJobzg3ImMfZpT0ao+kV
Aucu4AE9cIUuzmCKtXJyBrvEjUaAGgH+s/kz2dHsh8Y3dyKMu+9T3NJNjwEOYuDV1Kw9zIu4GBec
h4+rm5wMqGQiRgo8qzeLeeBRND3z6tbeNrlJMox5ZK5trMOI4sMpavMBTyZg2n4s92YLoGAI8vzo
hF1Mhjwq1jRukvWsgTDOphxzQsXotxVkM5SZuIN0UR+7iddVaI3pBuTdzJeI6myjMDh8WCIx925s
vw7LSZf4JHzZCrbfYLNuzHJJYh76OU8JGRxRNt4IdMG7PGQ+mTivTQnhAOkgL9a49/C2djDMOWST
STNu8fty/BMXHNbfG6m4ItO6HStYi+m9sjvYEkfma+tQTo8Gum8uBr0wVH6/fAHsjJwgovhMby0n
hdQnXtJySYCrHjSLIQohz9QuyPxhGa5gZjN4j7eDZLhayV0LVtPuxbkdnWGLXrpYS3f4xuN6g4r1
YXY6HDWlPCSNzTyt9/QJO0ufI2gnmKFKvFICr8d0wePPLjgNPUIepi36UQYJvMaakkN6xrpRZfJQ
ujlaN/GhYrGGDLCKHXaDgc79STieIawlMZljkb88bKvdPJAd7C6RacaBboDxgnYTCqVYP2eM9hc5
XroT1JmHGZnlRWZdyz1D4ONToRD8dRp8wRSxM6zv5K6nWd4lSTqeSZ7xJOCfPfDedsVUiWuo60/z
gEq4GPM7IGntWnSYk0vTCS+yqyAHuY2xQnUDC7btdEBQjKISpoq3YpBvCmc2bhmRHHg2zOQUBVl1
ZyBjAKMb+4cWY/q2gAi01pvmY7Qt4Mp6ccF8KTcaO1Fe2+ZT67A3Qa6fLo5rNAIAA9Y0Mu4urJPX
omElWFYhNlu9nFGB618OCNdLpIjJBI7f0TyiHDdFFzCxVva3Oet4gFPWeozSabl2dkE0UqxowY1X
fE9raF07V2LQpb3IHQYQxlBuugr0NXPnNTBfQgAKsfdVtYE5xOVwou+0LV5dFTsC89x9EDU3olQA
R5NxxkneAbLEGimZVAIlxI7evLiTOBiRZDE9bOICyPjsYJcBee+ZdXJXRMu5GH9NlbvFMLEeYChz
1EYzsBfjVg05IyjqoaYJH9CfkNVXIYOmpO5vbdvcWjqD/ULeK6GJa0NTR3Pj3Cep86ItHiyCbBVT
XQoMwbYmtqhY68i945vQLiV9wqshGhrt1q+dXWfmaG3MJpLngXnPsoRhJ99tFFqv8odBV8cGMRud
fd/rDa7eyTwkMTnRVsjgf3SjYtn/PrEIP4L07z0peK3FxtR5YergrtHSB5c0hWMHQ3Rt2ZjyGc7Q
mvmRRhETMr5Ij7gsNkXsr4k0urPH6AKZ8X7WoucSxiuSyJ1T23eRqe5llBmrmZnfWu8bEFbCfQhk
xbaqRXQpYjdjwQa1nehmFE6Y75EyWKH+A/ZaDPOb9IJvgBEyTxeh4a7xhMRPueBdtuvDMIi37KE7
95w5DL3nyjjr7PmYUatrAZjdn5pthj+OIFfeei4+B2+ILaLMqUDdeBVaBE4dFQwRcyWkG+6cfhE+
z7Ka7Ue3ntCFLpyNug90hKNjHKNYtXFk8Mt5nK3Cd+6tFBAMrudya0HDviZOFtxQSCI6c41lhqVz
LvVCBF+h8hHqgS6e6nlTAIw/0JMuyFoz89Qy18T4iJuEtPG1ZvZnq1EpomFxUUXNIVryqOaavilc
/yEpSSJuCQtfN6YMDioM6tsQnaOnIndijoTRPcIrT2rgN4RjdARGNx+KOguuU8qr2WHpEKvcQ9b1
pRPLOg8SY7/mTB6SeGb8MwZFGxaNR1i9tpZNqYMytx4niKg6xxA84SuhRD3mrPoG2OBZH+UFje3T
Mv/cNkoUB9MRmP7x5mx1g+WAS7rhCsat+wQPpwZRop3rhIQiLuVi8yElFvbOPQIztpmzNzJtX0FC
Rpc7XxxAL7O9bIb72dgUwrgX2uQxFlVIbdLHJEetoFvFA9SsmSWxcr3FWrmSRsWIi4695h3OwCyr
Gu1cNm2400K3IwKCm2UTFtNHpo3xplQT4FHyeddGyGQtbqtTr6hX8Y0mXtCgPhzUVNxTT9pH1ekd
b59cA17E0008/fJI9cEWG7fcFnlMRoE7PoBPZq+lV7sIpLSnfL1adyHojF4yqIe8yQq8N10eqQHB
k+ig9RtRScCoIbdTNN5Ql1THEjj4DpYq9G+VKXKa0uw16ELwBktURh5R8VUlHCHbGPaxqRPSC0h4
A+EHgeBczzuWdc45airoraO5Ivti8HrACXdkdsmVxfnssX73Gtf/JBycmi4MoFo0zV7DJ7/N+qVy
NanKmM/4J0xwb+xdmz1qTl6fSjM2mtG7GzLOiYaabUbzSz5rxzx2E7vC2iQd6xa/MPUzMrp6bcty
fAQzIm74XUuqnbWZCZ+4JJODtYchkn83a2btWTHnQy1rYtNUnzxS6Y/ridHxSjLVuavDqL5WpPLx
YqcUovswP4JaH46WLgHDlmMwr+0ujTzX8a2DaZeURi7c61h0HZv/LL5CgZdH2qHhtkSfaaxG5C0Q
4CbVbogGJGMkwG6fNUn7fciskvY59p1H+C13lJFAf/K2R0w+RhhJIT6xGnmZwnpsvQRdG5bGCSab
xk6YbQUr0I3GX7/pyeIlAqjOfxTQ5ao3WCQTIajIgX/IvrI41FByrUJ3QtFaWiYa3jAcxbExmoL6
qGxu63ZhXbcgPTJsxV3gYKk0AkB8xXwtZc5UxjFtirECygtEjwryyip3bXS0howoZKI5053liEa1
WldeaZRqy/Ncbzp3/iwXK4U1h2SjZgrJhhlRtQGEx0dN4G03O3cSpFmo6FeibnavnU0WGpJXHacX
6zHPjNDoHxJzEC7dJHIQckRBlifj0TfkY1m46SUEeLOd+uQ0mG55Fb3stnHavReVeTE1OpyY9IB1
5sjqJksybT/6bKmzAliRDJiahSY/Ga/9K3E+4la0OGjx95JrJe6MeJz2ZCp6Rq4uucPoXfUvITUt
uRQemPpt0/ZHnW8niqt3Qla+xTUb7JAUcQYBJ992DyOhyDpoNDZazDHikcxA0WsJHu+oIL/GNoit
CrBlqtGKaHIm7Tg3QbWJ29DcUQU5np0OxjGA1Ys/kx05O6P+Da/dtix0KFAzNDViyam0A0oglxXg
TT8G1n0Vsv9cFaEv3hsVdwvX2O+f51hTt0PuE5SCJ30TTq0LTgqquVcberduKW4JIY9q/yTSsn2h
ALsaTtUxAR4DZ4/Vpd8ldC6rOIP4vKJp+LKXAFgG3PeFgVWBecYllPpXYUkW0dpBjwn5g27HTXqu
SNiADI+IzzxpRf3g59aHw66LmgI3GJM23Hah42vbMdbKJ1uyGib4bD4nMelQsoL5YnYZ5KLM8soe
YN8Keb0tN50zps57WisWA0ZrELwx58Z7rdXZ69hS2YUB/BPWy71Jk5cejCG3PNLFxjt4PpduqDt8
/gwgT/bA5Bl3tBO8hvNyl6aF/ZwM1rxKMJ0dsCkV1KCYu33eiWpoL1moyyd8RxT2YYTWp+rCowpd
k+WC8LeGpslXpqz3OrugG5XyeNAgaN+zjiyNVQri+YmcP6JBiim7kbg59qNF1JifGfNLSCIFiiOR
fiGgKG7NbIofI9SyrCU07UDiINejBDFvyc9y4d0R4hBfYKThUurMW9qV6Zsupb9HPF1fJ7Q/uwYR
y4dNj3Doyqq66CQA3qGrl0dpx/EJi3l94VRmd1HjLmXCiWWuzoeDipPko61JFMaLiE4Rb4rZMeQz
JhBLuZzDc6ZNmRdk9Wayg9ira3ytRevq3zAcfcRh3x77gXGznaLnHrng59iasK+P5jUDYDLskyo1
3oK8GTcK5ukDz+uaLSlpepGtH9BFn5Js+JFbw2FugxY4A6HKPADxtE+7su49yxy/hhwBGG6znCHT
tC38rt5Y3fRdU33rNTCWrovNh+UNnJQOQ/1V9ROjRd0RW79IQRCQ72c/xAU/eEBzsE71AhiMSr6h
1LTeWjNJpk3ZxJumdbrvigMOONMClXMKHi9m/AypmlmUu0iRsFwOFK7CiD8KMuaBJJrODUbbL0Lu
MA4zgMq2hdapBzow6Qk76LdExS+5oOUbjlNacUAvsNwcHePa9IRTckbrGFlrAKMHCUvpzDzIhIHF
DNNZnv0pnl+Bu9nL8tgFHCfzByVgyq2a1J72zWC/hZ3rnrJly+EQVvKUpba5IuIsW889X2qeoDxR
KuD8jvqvwjamdS+zZyanzIDnXJdbo9VRYoHzYd4MXntDvty8HRodvX0WpmrfYh0myceA+I5YLNsb
fW+xTxcsp9SsXuk92Bi39kEY3bGtJDKr0je7va1b/lGAUt+pVksOEY0s0w/hH6bMJJRcdP22cuMj
MBPnLIvWYT5RQoEY1K7JHbUudcY6VgJswI5D586fW5xSrdJ2PBEzG6jZf5QpJUfuuO2NE6KqpFxI
ycIi4mAA+LvTKbjekQAihJSMehVDdeo+MZ0q5FKeVUPaSgPxrfftAD+Vi5h3YMrIua0Hb8xMKIxg
0z1kLO/XgRYAY7Lt5j5t3BuAFMU6j8ZbIo8+o5l4NpaR8YllqLsWyWB4MWKJEug8/Y6BrW/vRKRI
lKgi1oDNPy3y3MuIPrgLElRyVXdoLHfct5rZeeNsiW3RTI+2cKbnMdQuCLCZRyv3qYskzsxCf+3d
mdcWtcE60hftcOUe7Dw/56n54LqiQc7UQLuA17nusf8wWreeoMIEuxxyvNdXxb3kNX0dmqTZZZAK
PRFisieADhiAgxJqk+B7eZJ5eUVtYK1jJoiIZpcN7MQ0VieGC39lcmaD4A2EGj1Wv98ceW7dG4g2
VlEzzV4RUqlJyQTKjZk0rlrHgac4YYTUa32t6bSvUW0Tp4lLTwicwkg4oz21NscOGSzPeLBM3mUV
47xCq/bgPJy1SxAWUsMIB4mmWdgGY+sUttyTToC7AMFtSyi0ArX2iXxG7aPEfA1glhJUl9zqWqSf
O4LooEqbPtdFTruMd8/W1TFXFBYVDaoQ2vK247xBgTsasNCDGUNV19Pj2o0OaEmUd4OsjEvjILQn
+4LVvdaO3TOq8WFf9+V4ovSqWahpn3OPOzavhLHmpr6UACa4fHHGXGmptYJs3LmzMZzsJp7Ov9vW
/i0D36X8yh/a+uurvX0v/9fyTz+J70NpGrb/+9f/SSr3337yQib65X8wpYra6dp91dP9FwZO/ik/
CJH18v/8v/2P//H1+095nMqv//rPz6LL2+WnBawsfnbaWWCV/2dr3vq9/PqP56/6+9ef/80f7jxN
yt9szHSkmStDIMEy4RT9wUnSpPXbwjsCBorfTkqdX/Q3e55QBJ3b9HHSMgUR4C4Epabo2vC//lOY
vzlQz4ULj11KBdrz38Ekmb9GmVv8e0fRAvAHQKH7g8f0M3s7yGw5WFDqiCfULCpcYt4Am7n2Kylx
JpvG2XgrpymAMVwb0itDFG+Rmxi4ywIney9EfAO52a48jUnDBuEgPRfg/xShcWu+m04hjx0StJIC
YcC/4S8jh5XMJ+fFd4V2ibtkQPE+Fdk3huzdScMgjhWBCIFeCmPPu1z7xnwP/kJcTLuwM62Pxc/6
Tj3Cg1sKVpJkcDO3mQ3IIv10UPiWyTqT0dNPX+o/ob/LhZX931BrrpPjOKYjDdMFyS4gXPPff6Kx
A2xOqyQ3fljAYJ8MnQjqJq0Wd0SHnNMMUuROpKgwHrbyCrGu3X1SZrhY8U0mBWh5g/FBi2KhY1+X
/TMSxQyEcT/W61gLbxk+linQeh27UVvXjL7o5NjFJ+Z8+n/4HAqPKLx8CTLfxvf58+cw+iZQ1lD8
qBZGZ+b7X6GRTLu0xEyU2qAfXHI26pK3iiKaYhf0oX3vZsuoe2rwlKklb7ENxIef+v2Nb7X4rzL9
1MeDPDhMxhFS9+adkYfxIQChdPPXf/zyt/3pOwC877jS4bExAfH/+rfTH7CVcYMfORvXU6475gl2
ULue2l6eFnbe5q9/ndD/4feh0hYWuQfLt6oEltufr9U8oABypfrCHgk02noK01nQXy9uryJPj/6w
jNULPEsD8PoxHrM/7M5/HFT/5KYz/vGmc4WCsW3ThNgmvcSvfwCbsxExb/FFnhfDPqLCM7xCTVx9
L/xc/phTH0en3/QHW2vp3CqQIWR3S8KI5sia3gfBiwtgbuacUmZXVg5BZNWRjfSGWCL15mRS4cbU
25LRb6ZFx94hD8vDd6c9WwVyaqorBD+yp0dM4JW+gqtAmxP3TrGlKi/eM5YAj5rvBMzykUkf//rq
y19twzxxLmeTY1mW7eJHsfQ/fXjTgCgUhu2n0desRQuJDm8ifualHiumSbMeFXhhIv1HyGCuX5n+
iCqjFH5zThlegoUOMcKR2MqFS4ZiOndtjhyWZNMO86TenkMbjet2tJwrQ1+LamZEtmiyxgh5C1PB
dMUhL8P6VlhF9Dg6zhVGszr89Wf8hxvaFZL7WPEoggIxxfL9/3So8Ijgx6+tj7LCPGb5KTv5hJUg
0g6WfCR5rv761xm/IvGWS8p0V0jBMYb121LLy+Cn31fFQBaMqfroWnd8sfyAFWECgSNHcB8fOtgB
7wY6pn2vzUe2MOW0Zud7L8lmYRPRcyrBOu1PDKFiztgyCz7r1mxeAMjWaD0RztxoulMZa0rmtlt3
CYm5pCE21wi49qOkOdFWJJIOj2IsN1kKXWelF0BqUJwgFa+ZsxGw6dYUsFiIef7FxcL0QVBc7dr/
4kL8461FnIlpmzqQQt02nSU44afrkJmROY7Z/DkQI79JGK1tJq4WYrs6PMIfJ4uN0/mvr/0/ufQ4
6nVe5o5j6/qSlfLzryQxHbtCOX7CG3cObkKEpEwR1lmEQf2rY+sfXuk8LxyTfMVQO3lw/vTpeFln
mqybT9LfXuy6QMNUovZ+FblPrLWLZtwOBpLPbAtaYeSo9C1Cln87mfYw/os/hSyXP53Y3NfcbLol
df4gx/7Tn5K4mXJC6X5gj9Zfk2nO2lXnmvUdxXc+kPpTslQIx0k9xf6gG4g1Azj5eTO8yNhO1oB2
qssIeyjdCJ3ZfpeN+ZfFzNNhQhj1RLj3frdHZ1031NZ1fpTYS7HRGCE7Ten7Nr8yU/W/+CaXgu3X
15ALw4gn1iUbxVXct79+lSjvHJQ59nvKbJKhFwmL3/WmnoFLSvfSI8akuHYYqvNCdQT71z74GgHy
rBrQV6ypA2zQVS0Qp5iOET8GQBCw9zEZWbdDGH8MUUDGi91zIkhtxmUTwpkzUeufk2AyX+bR6J8r
XEUXDV86Ai2Bnb+KrkkIm3ilMJTTShcOF0BvAwxEqCPyvQTM+ppAgCMxc0qfEMNZR5YS8xHmT8ec
TWXwYKHqIACwYrK9AmHGV2EbbQOAskcF/tfPgvzHO9QQBmBYLAkE6XBv/HoFjR7ndhPI91qG+qsc
jKzh5FbtWmI9QyofZkShNPlUq41wx+wI8n9k/TNqWKjjFGpAHcQbvVftjzFdBEc10n+2iL1/G/Bi
/EGIaEMrR5PJvChgD621TXH9/SP8W43MbfRZs9r90f7atfzeifx3S/P/W7tjczv/z+0O/rMP+pDo
52Zn+Rd/NDum8ZsJ3ZXYR9MQwuLJ/3uvY4rflBIGh59L/WYph1vi770O/BLBgeiCGgERYguOxr/3
OvpvLFEovFgTuPZyqv1bvc4vz60yaL8op6Sy+EmU8XIp93469d1CC5C9KDbesMn2tgN0PSaPZffT
9fgnRduvR97ffotj8FoRvNKdP5++VRwRiDjxW5zEnE4IVsPnVCCV/uvfQp3wp09j8nk4hZYXuZTC
cZdT6qdPQ9QLcpqBtISka02JExMtMGg037nDWuI0uylRJq4hBxXlaEqg4yhgEYuafXuHHr3Bu9l3
+WM+MYNFVsQK/pbJpjRuqkTHmWUENZaWPCHlxsP0FvWAvsnHW9WEmUJFsWQHPw0DKxOtsdsJNcM/
2gQtUxi0wWNByjFoPaAFOnv1e2QTOm4LtzR8ZC4xSpjSNIMrJ5OV7/WOB5nZa24LzyaF4NN058bZ
m2O7JDEbLIXJ5SbIXiOP58KmrYZZwZvqOCjDurfITkALXYz688S4mQRJO06e+j5zdY9UiuJM7FCb
godlgYBLCIDRrmp9aF9Dp88UjeOw+AShSOFYAFDgbGJ43opppwMEu65DgagyGjnH2NeE/nM+tP+H
vfPYkhvZsuy/9BxvQYupw3V4aElOsMggA1oZhBnw9b3BrKpmOPki1qtxD3KUkWkOZeLec/aBRIAT
0PF3S5ZTs0kp8mW7oXQFnY+ILtGF5hA+jBfWQ0tD5DxUKVPO/Uk6pc2BmGJluXaRHFZPlbCbC5Hh
19qL2ptuolTnEGkIaYH0pYuCdcKccDuLuGq/4Z0PvnXkhz5WvmjeRvxTVHfjvvgajyYruD44r3hc
rTdoH071RfMicB1NoQhwMKii4s5PNOGsHKzK6d6YDYmizZdNtm8gEWR3gduz/jhmMSLKa/2uBfbJ
mrUq2avlCFcQ3n3t6U8iFDAVrvve7G0KUgbnih25443E0RHg/Jox5pq0rDkMHXBx0NBj+wsi1cIJ
qJNTEBvyBVYAxdLEyfGGtUiyrx3Eov8cc///9Ez5h2nr38/Pp2/9mH77fXb+9R/8Mz2b/r9MiyM/
pSMC+Fh82Rf/U4oymWjZ+nsBJ002IabNlP7fpCj/X3QimDIpUWEEZ9L5n+nZcf7lLttoH0T7cqwA
Af7fZbj/miip4P3b0679a9n/f+d7tgM2CG0yBfnH8hhp2Tb8NqXlypvIV0UGZTlO9VYGffClYq+O
jCQedhhp4p+UF8hOGmLlf4EMlQ8bH9fdpd52rb01gsJ+cmGZIfYyNIHAKFsaQpPVzLtsbiAmgBO0
ecvT3NM3eH1BEtWAPqt1FLT1l4hw6mGTUatzj4EaPGMJuTfbDVw1HBW5E+GuGBajBRNyZF5gfMXZ
nuOBhKfvICQVxaxeFYYbbVcSDLP4jHwKs3FtANbVpJzA4lkATnjz0zbDJ4v3Iwe+LVeOikgRjsoi
e7GwgJNx7I50IzoIPotZObGAgyAO/VakqlWon1wbIDcTob43Za4dI/T/Kwci/80YsPvp5kQ75mld
rqOxVXdeMYvbyMF6utZnk1T4Ej/mtzIHpPc8GQP5FhZxVpdwYzGPmaQUkAhmT08T9eNkozAMHwLA
S+WWcHDjy1ThVA7dxh6DbVtF84tI4gb3TFA131TeCRdcgwa5OWcj0K9dyy2iVTJqbDt9Ft4fgu4S
OhfayhTLmtS5hIHHTg8aIOTvtBLDG5EO6VNsM8ymsPzlCNB5mofNjM4yKmOpXRo0ledjRgTv49Qs
i0FQyvl5TKmgrYhnAkjL4jejtIqNBVrUd/ETllQF0Xphme7E6IM4oInGkbVxccIhsqWthEHFsfVN
VdBjXU25gcokmivvgIOMo2xMPioY88A6Wo1WkkpoCHT+Iy6bqw6uO/JuGhIpj5fku5UtI+Vsm3kc
cAiCLw5FNNDZy6MUeJFhliMIc6xWiFBED8ZixAvzEvR+i1ad/kC60oAWEZgzeRuDEFkdf2JbB2sd
5M9pGC26DJSv+Q0j7hi5H1xv+r7YhF5skdW8M36tvtuNXqAnswkg3gygJdJ1P9gqCvsBiw8VEJxD
oTlU1YmQ8gh9ENqZWxt36TM+RL0K68LJf0jyu8ATpZ77WJaQDyADoWbmUcUZcB1Z9bgbjeAFnQgO
esqf7hhO3vLo0QVT7bWCAQ0GIbZgXybCZvY0e+I33c/JT6sky+VaWl2aX0OExVhQByYOMWR9lHhb
SbIIoDi06q4pkqdopsUTZjZox10smsBHt2TNT43IOOKkk9kuxHeIB6EmBMKBpITxutVyeyjC0jYs
zpvER5+QIMosJPdNECQCi/yrGlr87L4A6gHoH45204iou7T8fFkB9c6HOZNxEDnWJbriQxzDyTpY
vgl0sisy2w9LE53UrsiQkF5PpNLoe0m4ixHSiuWZG5gq0TyKqPWBXePuCqcUyv1atBySd5pfRLQQ
gwDDMLTXWR1h1EYPiK/4kvUZv/I6bdLx1hd+bRxTzS6cvRLYdu9RPubG1843M+J8UgJRQlUs5ZRW
zB2x7JqDN7WW0JdKYY00dHA6tCGHsCnzQ5baHGV40/GArtM8caLbWJoeB8yIJGR6pBiNTsOUWsYO
/bCdXOVWkL71rkI1k+TBGDD1kINI+FtudbvRnfWnpbvhbzxyjX6aMb7uraQVYq4Lp0+H3SgKP9+j
pLCReKaVd3Q5vZkHfFMFoLlJ1+P72QSWtc7p9ul726UZsC1E7rzVdM5fSXoa64vBIGlxUzVOD/E1
Kqb1YAvaoOxdkWOrrq6aleMACA3t2uwJeI5MN741EQT48PQq9Knt/B1JOrL+UbKA0CyTw7BucAeZ
K6tKrYfZteMuHHQDlB02BnrrdTaKfGfiBDz2tVEB3i2m7rm1i+67JRfuNyUVTIqkT0Gaiwy7rkJg
qzXlfGdY1DkqGoyNl7h1uh1mPYGKQNrRQdM1741WGxHoiI4RQSHRsKZD5CaBtXGkwQyVRgl7z67L
6QL4Ngg0PwCeE/pNQ9k3TtCyImdzJW38ygaTwpRv7ICqGd+F3kSC6SIjG1qY6N6OyRz18z5JcxEc
xrrpXzvR0uZXUHrxmBJ51nm+3+1L32erWGMRpuk97+DFwNXDhv3dGer4YgBqgm6JiIwRyDFO+FrV
D8L2+0vZdeXb0E6Bv9OTaqI7nJCMHTHEa5M5zZsiyBOFCTs/lg9JhntouIDuyVZgC75qi1h9ZcL2
3JXHS/lCF8GQD1pm+Hczh7JnQK9LZzRVAx4gG9tZDtzmOU+1muaDjRsy5AE5O6/kuaySdCoOM7kD
WjjpCR5/0boI6PGBKDgwOaeCteH+Cm3ox50tCucefa+KkciTsUfsFWILeL4aQh+wDcGXsSkTb2MH
UfIt79CFLRwSvYApFtTdFny3gYQHAgWx4uzc37ieUVxEmo8jd6Iwjtyq0rN2PeF3Q2lXCUVWUTLF
OG8rkI3j7Jlf2a+NeL3seoxoR1e5ETpakhDyKKPJDX/t/f7/Nvj/LJXEf78Lxj7Z9L9vgpc//2cP
bLn/WhpIhu6bBsHRFBz+Zw9skz/j2J5vW0toh74EyvzXHtgimsYzHMe3yCj/tQv+nz2waRCDw0JC
Ag4UVcNipLM970d74PeFac+kzeOwn7ZpCi7Bud5ZvdTXSFITyBxD6eMUU9YeyNURZwGgXjA0gJbb
9OG3G/N5ueKfESloLgVjinLu2Z6b1x0F/eyRMwl/wNJhBZGh8vEQv/pkv+3r/2sMl1I0BwnOGWd9
NNecQUcFPlKXNfbXIcRN5r5FR0wxq2u1+smVwvt6FatjEwafdFjOeni/7ii7eo8n6wBk5gG9P1NM
hdEUAqt5GInXpLsGs05ztrlo3AbxvEb766o00WVOb59c8/veIeP6kHh5iagDeRyS/LNrTodhSnKd
cauezOCo3rELvgJifYE5z7EQemcNtBtn57tfPx55eUXe3WxksNTQwCqQMe3S73l/wb2v1Yh7sQ7W
NhO7GjEnW6ASieF4qC1Lrj0jcj55wH+8tQxJ2JPJLaYSRYDv+yFTCidlPDBk10ykHqnx6GU+aQQD
UQ669yioxt11JYCRj6/0L8NSSnSW4qBDse1Xlfm346Kuxtar0TcSTRGDEpWG+R3LVreJVH6QuVxb
wdGWnvb68ahndTceLMHhDioAm5Yw2o2z+9saS5AybNew0OzOQinWF88TmmC1/Xic973B5QXiJMxk
Y7oYq3iUZ1OBy55akLzHkkcyZlsbW2UipiXmU06f5YS/b2gsQzk6YVyu7nG6ZU48uyRUgBzH8ayF
lQfNYL5SJpPN/MnT+vO+LYOQxWVRHF2mgfcvCdjJojY0LQtTWFdp70UocdW4+fim/fVKUNOYFp09
yzm/aXArSd4crSwUSR1tNRyGKzU33yy28uv/fKSlUrI0MByMHmeXE2cBDKJh4jVI9JB5O8SmF/Lx
fXJBf7trtuOwVNkm74FzNn15debbZsPGJzaTB88R94AZPhmCIvr5jEGoKF8RBRwejXV+0zRJci4Z
g1k4dgjEchTtNygL6j3pifezTnx8JQMYTYjNIFIE+V4EMI5MUrDvTDEaZqh6h3CniDDu//gWm/Ro
bQv0jcVR4mxaKTV4cl2MYHIGI2Pixerwntsc3D8e5s/lyafWRDWBb3nhHJ8vgehLjb5Le4IwlfwO
V1Zt4z570IPCWes5MRWmXv8EiIwkqoxhfdZuKkgPHrpj6uj5qY3bdG+DJTi0No4Ub7De+oGutqQN
uZ71Qf/x8c/9c3534F/59B9NC/3OeSPZ9WKSQ22PuzLdF+qHF10BQL+drMePh/m1ML5fRxiH6ix9
DNLf+J7ef69g1kf8DRYW9NE9Ds0ot7ItiR2qAdiGFbywNhTd4vacAL0CsVFAcXJz2Ai0TrtJy0Ef
EFr0yaT455TPng0s1LIb85EMnL8STWfqE+TNkF5O6JO8caOC8Vve7wfnAItB26Nq1D5Z3Zw/Pw+a
UwHvoM7mj7bv+xvhaiVV/Mwg9MmGSk1kDmeO6hjV/Sfqpr98hqwpzCYQ8lH8nM8oKm3IqNFbsrao
PMGPJbh8W9Z+dPfxgz0fBmEzazRTJCsnFdvzDRFZXaYxlLw/DbCm6yCxovUgze6Tizlfvc5HWX7F
b2vzzOHKKityLHKs8uuE3CGQjLN7YY5WC6JEDJ+8GOcP6Xy85d//Nl6iB2k8AuMCWXFpGxdz+2R8
duP+OoTFN0dpGimHff4e1Doo5oAhguLk4nUtfSpXdvnZbLS8wr9/d1yJjTCFz44WpcP68v5KSGqk
0VVxyHWcWJ46pM+7Ag7zl9FLxitdFyCru07fpshnVKluuoWxNdfD3H3yQ87nmV+/w9B1lKt0+v+4
XFVMRtX5kHPpYO7GylnSq7CaJ8Sg9aY+brKg/uSd+fWG/3HpbESYjFEn6udfgO9IixSvkWKON6id
3ZQRIBqQZziUOIKnY3aPMhW8WR7R2bRGCsyauVU5gZFG3GD9upqrdm95tzRm24e+jf4RL//bBsVf
XgCbpgnLBMcz9JNn75gz25yNbKIq7Uh2r5q/8AmDjqUwitRnCqXPxlq+r9/e59a38C8B3wknCpyT
bv1wp2Cr0vqTS1re2T/u+G+XdLaL0d1SJhL3YSjJhjrFVUPnIAKWYF9PQXo3EcRDPvfwzRNIcP7j
aYg2z3JyZq/G3v1s5DnN+wXXx2vuksihBMgUYQLS/XiUXy2jdxfI6oXO1eAwtFymd3YfWYORwaQm
25oyAVBRAlHl2IelWQ/xPW5FFj8S+rancXIch2RHqNknE9MfB1C27iYFJrQ/CKypqp3NhLhwhJp9
W4Qqjn94vX1F2MQ9jEZ4OmVybYj+QR/MdUfYiSmiw8eX/8dbdDb22RvbQ7XRc8BgobBeJSAXEwIL
UsZPZopfMsV3N/lsmLObbDSybiVlhLCVEx7vYe9pIBUpsazwwx4JsdzkSLPbgkANSNTo/WC6GPj4
Pr7YPyas5VcgLPGd5fDtnB8wAKpBTwfHG+IrvEH5SuFcw6eZ3ZPisQGK9B9PkIy3zAM+uzCdqs3Z
zfW9aMothZUkwf3ElLFTCrIU75RLHvpY/29uMkoPri6gdsVB6v2MkGjjiD2OZ9nKYJ806TFxxtuO
cAFwArfABS4bVzREkHinhrCdVTP5wIzJg/n4Jp9vwJa32bPRL5oeeleEJ+9/RZ56cpC90YZA2u3h
oe9M5qiZULFrDS+VeKqsQTb3Bdlb7VYVY+PcfTz++RuNvsZCEMTT9ZDwcOx/Pz4e4cmiwSFg0V5r
00VA3KabOJ/c6+V9/f19XgbhkaL7ZsZYShrvBxntsuLIsRxy0gNRjWAEN1TiVx5JrR9fzd8GwsWB
NAJB/mIbej8QgXV2SSbw4sppN7EW7bIqF1f5ULV3aZR9Mhn8ZTCHqZanZxgcGs839BloJhNiLoON
+pYaGF58kiIF3F3rk/v3x6zLDUS2zWJJCdNm2ju7gbqXTTHFMRGOL8F1FW1d8UhOWbPA08VFoQh3
dQ4uiSgf383lbv3+2JYiiU8dlsIutRPbOzsrY+EEytlzLiFo5cQXCBDeTb5+PMZfJhkCV6gNexS7
KBWfvX91luLZVlxZo4ovjkNvuElu/J5wFb1+6aPpf3NJvw1nvn9BZJ5Y8AqyxSWSDnQh2qMah/uP
L+n8vfh1234b4+y2Kd9OKEQhfGfXBRxLirVcwNPRQiOAZP+fDcabgZGG15CNNDXn85cwxcgLD48y
QwHobp10rf4Mx1WGoADrdVRn2icv/fk7sYwH4AC6gWNTmFwS0H7fRyWWNEUBKj0M8jhb+TNtqcE2
Nh9f1N8HQVdjclw2CZx/P4ijl14nU4mLE88LvDwQvFZCl/LjUc6fE5cS6IsbhJMoCvLz3sDAM+rk
YuGr/OtyvKvkDzu5E8XTx6P8mtx+/4r+GSawXXodixTnbFkjh77MYQRA6y2s7ZDlT8CXvxWIc6UL
gTzLbtgybnHiEDZIyKUn/H2euSfTG4hJ83Fmcpu1zp7CoA5uPHjtn/w8um7nnzlFNzh27OWocXNY
OvuBkaP5SbEkXAkX+4vqJhOg54Di522YXWIcjELztXXnanm0CejS3hMVj/StdwdCVJsZWwPK7I4s
6dD3s+bajwERPSex74ARzGCuH5tpzPCK9pMz35uzp64KaWgvU6V7F9asz/nXrmvRTbi9XV9LvGn0
8ZoIuuqUZeT0Gp0/7HPCoG98D3bVz4qYmutIp2VJSMEcG2xJhvkkVXAHc9vfLPqWRw+L3K0kNt4/
paTnQogeEfOtkrLwEkzUqJeFXmOsMDqXRI15VE+6NEfOO7M/Xdt6WR6Ua8HYAJT3hiYieYlp1F+a
WHmuMs9BD5X3oNby/M1xutk+dLnCmdaA65lCoHugHlTtJmEvbD3fTEUcu7vJpMwVVhQL2l1UYYSd
RJCjePfFNkUKdiTm1IOz4hDdQoE6GV/0JjB7EFPVaWnB+yvHb2ZxHPvUusn7bFuYfXIhnSg6ghAb
t0UO29hshfusA/AVe2cy9JNuVPYtem/IZNl870KEgQdX9QcCYTpznUPeJ7UHLmpWRQejC7wwMutk
I2WV9Hvitmr5vXMKYLP9UMvtONj9urRS71qMvXnTRzkA5NIpead5pPhdtXm4j7FRPTq96iT17rRx
1godcnkY/WrGG97oq7w1S25cuUFcP6DNETSxrU5PbmRJZJidwZ+vBnJ9IOCUTe69uHXRvQm9tzbT
iHUIjXvoQQRL9Km9KRVsPV7NYgUM/c2HWgEbIydDlxa6FsFf2zXkkJmInFbkzLs/MOAnWehWaIey
uVhrqXQ3ONobyAt2bF3Ba8tv8Grptzyv/hrijW5cBovcQZ/nlc5Di1dpXHCf7QpJPw3soxVUb9aI
mU/P/Jt6KVrXiHzA8pYwXW0zrFrdfs67+TuUHhfnvFWdjE42m6hafiAxq2gJ3OaQAvwzMJFoB4IX
3xoLgvIihCNKOU83TYwCywtWWpE/IrsCXdfUB3/U4CoO9l2UEBPQgXPW40l7IZvvekIIV7GyAcKf
UGNYgpjceWqOXlOOIX+k7UtvIsFgOU1oc+RfNPwpmLzBvE6DDg4oCd3hPCT1plK6sc2M8dplG40f
fjL2sqQ+WUi2HO0GC91DYbXAifjs4tCJl5r6+ItJnX6tOk5GnVMOZP+1r5YuMsh/RXMZGMZ85FyW
X+PysH5IhWw4tNzEPkbiK7GrF1T9wYwFfRUHL8Tew2Iqr4t+fiydlyZCZWzIR4Jn9erW9BMF9VKi
Q66KdNgnHaInPswqv5ca3eCVbrTm/aC/2eDM17o/rFGGgOFKvsym+S3WeM0UO6qVp3VkcJh5/0D2
j3PRkdP6CKoRA3ybuRsacEl+7Jnb2hHw9KC1INJd87VLNXebtl1wKBEkkmymyhVKokvR2Ju46Alr
kwU0TuenN6YXHYF1VRJviaTZzH3HB0RqZ+K7qtyMSHviFRQiUnmMmsjHvn6Kx6JZu/iAVsYEWEZm
8FVKGJkBnsANgZE7O0n2tt8RbRAcEqCVth58dQYIUFmxhglKsiDhJ2QKEmj3rMge0rOU4TIyJ4r+
x1DGiEEmfd8Z7qa3m42rhv0CByRwCGveSiKg7NDUsRIQ0oigbz9CinpuUdRAbepemMfWgUvyO1ni
8ZFKmqCENb+5Ppq/tAEGUXhPaJ/Hq8xlWohd0BXgsFSDnNQ1vqPdlOwiMdvwXhyRHs2Xem657TbN
2Fmwn6AqM8ZD94op85UI69tZL4o9ubgALdCZt9eNjWBoRNsiYCz791bMk+4cO8H5DMMDki4eRBzE
7Z3CEsbztgh0Ie1NvzENMCj2ZOffyWWODuMU/fA7IyPScXSf9CqGJWEll3YVnfpEe6oc+wX9XwjE
BT6u79+4FkRfr7P2MclINw4sxLtW81BLBorptdJkGsatIiLSQ7FtHJzWEOVRTAsVJaDJYagIxmtC
ljaeX9YHrKbPfVWbILKHDA5m1UrStaia7IIx3kWKzxvu9fBGyMIAw5vgquSh6qvpxtJztdO0klhL
xKDubu5K76IH4K2tJ38m9Am44mVhm0c+ufjk+7W2xv8cIlIL+wSkqAS8uJoN47Ub1LM+Krc50q20
N8Moo9fAm8gzipQ+w8d2bgqrbCgHlvmaMMcrYiCnHWdmKLRqTTFi7efTkWMY4ejNpq8qDnclYh5k
wUPTqT3wFPKwAhEhAhbk0gBKtGHIFBUueL1Aq3/XxZb1Uxgte+RGDhsOyBtduJeWnlxSf911UbeZ
PVKh8M+3V+kIkoy2BFYLmPZJfSgKW3ShpKi7wPjbOwG/5lgkQjor3QJfZUg/gz+bTMWxwxFnrGwH
415SqgzFZkDILZjGgomvNcVBOIcstsRToHLniOsTfK4Okif0q6oILkAvzQSUtuwUnAyIat+hvK/I
MQBHarurJEEYJuP5wR+Hmgts2v5xFhI+JE5hTridjwk4iD2iQmPSsdj7vMY63IqunkfgiEbzwkz1
jUYapNKyt3GIqWC6jU2NgHG3bK8KbUTBTQ69SsMumqwrDaAbYYWgdQVTTC6LtQDmgtkS/8RqMqKc
mpRWXyL+BvvnWNkj7Nparkr8aPsiGLywpkqJiUV3BBSOFu5jKOIgvsrm1v+KRFruVODMAUuKg67L
7HzZoQWojGE9pkFLGJ1TPweVCrPMfekQnBHCjY0YQ6s69QThOE17r3yj/pp6i6DTnttt4xIczN1b
TBKplFelW043SQWvL9WDZwtw3mXjgfCqFqWmSsgn9JoctGY5xdeGqgno8ZipNawuuOqiEuBBPTdb
vSofOyejldpCK18D1swu+zIF1h7H8Uts1mxQotRnDi3bfdPjoV/BQvliT9NVpTroTG5s7RMfpasV
A2/3OeHe9NLvT1GusleACLhtKvbg1KPVbWRHOw/9pOH0xL0DoFpPVALXSK/zfTlAwq58eegTHSFi
6RNbNpdfRDYcZAXbmeiG2xIeXNVU3XUQec+Yw+MVscLb2UHBuFKgRSJB5wOW51i+IPzUg4uiG/Nd
w/oQMqdFV11ue3t7Hq+DMrn3c6delwughT9C3NhUbnlnGexxVznfEnFImkfqS2HfZS1Blxr+7KM9
1eLCN+GUFpO6IxP31orUszZZO+kVPQmRBVNOAX7Ywp3E/zF2v+VytsZNJCyrJH/EyG6slMWmjw5i
tsebtK878g8dLSL1DGned+KU22c4+eKuYeN73XZk1chubh6GubmYtBGiVC2buzQlFMjs+52V93DC
6yZ/mxN9R9q5emkaRIirxYOEqNF+SpxMUSwyv3lD+rMkTPqUmCpuNkHqREfhDZdpZsqdobiIuiLA
KslTYDJ1vRY5qUdSaQAyRojFg4Q56tTOdVxk5s5xcgjuQNXDbkqvYl0/9cLcBDP5FgHnzvt2TmC1
kZqXr7QGhGydfnNFErpj470Jz6USSdTtdTkAgoKT1vguwVke/EASo9CZ7/qM/UDRWvVJGlaFHp24
Pxdg1x7IT8U6DGeXdJ1sYVORaqg1JJi5ALAT92bCLzrmZnvpFW5BOzonBdhRZb8LcgoksilYuE10
JeOF5Yx1EioR7VzlghIxcG5mNd0kfRItLgyll7vc6kno9DiUvA4xNE3pSDO020R+JTYbYFcaf3dN
RWZYRP4UuNK7IKi/Qs5KNiCR5vLUov/G/0qGER9Akh8EDKfLFnIgrOJeXQeiitc+Dux6S3yrWrmD
PuYEy+j4ItCwM/VHwBIaw922Nq1sO2U+9ZRAPq1mXBUmVKaDUE2wGbM2s1k2vaTfZBazaglAdeO1
ab0xc/T6au6zjQFBqZo4q/dR+pzjMicrjx3VlJIMRObe2CB0Huw9fnrc97wG44pol6fKDhDT1xrp
ejkpO5DTMreHS2hJ+IJpyjK575lGE7LmSPwJjZ4a79qVbU2yJRaEb7MMgvbIsTmKL8bZbKqTqsxp
BgfVWlW5z4myuVsYVw7SG1Dn68GA5oXsuC/zfSAHoQBCtVXrrQLWzP4yL3uPVnukgh4+Xc5vm4wg
d+8EpWFrSzt3NNbppBOWOhZTcqG8SpQ3eMXwmWuLiZvo6dLHcJD12jrxsPcNxWRNz8D3wLHHjuQH
ZBrQMJrDi0Xd92ChV0FJ4pIO/92syzHd6TaR2XDIjQy4/eA131o3EpCl87xiewQb9XEiuazYSDVN
jzQPc2vXNlPwMzbzsV8TPNAAJ7GSG68r+vvAjYcvg+mQLxfPU6JOTTbKI39paF9l7MflLkuE/4T9
eJxCov+U9R0wWnDDsaNmVm6gRV2zIfHkUzKY1YaMvSVwINUm/2kk2ii6TjA9+qu4UV56yobOja9Q
9OvOmumpYUrCGMGS1J+aOjEQ9Mu7BSN90KqW7BFb/BQ9FNDEqXrc0CUHLeTajrDARZL481xX4zBc
0OsqqlBrLMIdyD3dpezH+r2a4U5RIazIlXBiWK7eHLm8jeTW2r0kg9WABZJdVJrRr6MKxwGwYVhI
hNWO+asUsXhMDZmcGoFHKabtyzQ4ELLp1L2tHtPRcuS4awgnCu7TVBxTl7CZAYw9U0FDUhMryZaF
DxDdVQ1yI7N/EnV+LzJi+Y64AcwTR/P4yGo6rmObU6y+M/RbJ+dYrGJAuwBKLK/cJ/MavGScSg5s
Wmeso8QULMGDvu7M1D9FE6b7bdUbm9G35mpxl16BtLuAsLpp9OnCEs+293Wal+gVI91G1lRfxamw
ilshTDfaQ7eSQzjPvHdXfeLUt03lkF1+w4D1izSX9Mgx+5pnbPfjGaG8cTlHz8Jfa9TJbXUxIYJf
J4T59lEm2m2S2d8peGihHCebRGlRnZouPSWt3l8uSeeuD/yWu+TKflgZkUhDohDkKk/13ahm/SeZ
i+awSp0ZGwgFTPFQcBbAo7UitJMlQFxAhrLukPa3TzC9HpsLKoLi5AFCYLUk041vKsw4b2u9fTJJ
OCv0sK66dUxwQW4aV26bxRXTuRto2yaSibEtSG+4Tl3cwmY6AH1ZYK0Dm71E+25C1HYr1a/cfg51
Jtlqxq9RNWQ/VKveMDZyJP56nki9JyYo1CW7Q+4QXGxArugfDk5AWhBITbfU6NmnxBjmcdpSpnST
20kvLW1rizrpL0sHPLxpfg3mSb16cZHjJV1i3WMJxJv0m57DjVeRLYmFrNxXNUUZQbOvOvl52out
pmDXm3xz65EoM5SQqP+v4ryNKOhYEWrCROcHs3EjUwacygMRXhf5ECc+AZnNF0WCkEc8HVs4e1By
U+NETa60yZhWQDPBxPlls5Ge/bOzrR3l3Oe+5RS2J8Uy8ShZJe7aQwtxZVT4QSrW5k3Od/LAnjS+
60m8JUgMPywWYSiJBiWoWerWtT91ndgS/NL6K6stR/Vgu7W9ovTVgrwnl3bded2GGPgH5VaN+x2v
S3TKcuiCBMw4ocXKHJrz4rJfgeqtigpAbRXBz3S0yzzvQPElZADU49WIPZrKW3ActKa5GsjTrWrd
WE844fI1uO6xgXFL7g6gnlpadGFKUgdOFILnft3HGq/UXDmXTSsGeplkbhqRzOARs9M+elVpUk/I
kfNSTIDAkIyFuh6rnFnRT2fOYV79VhRJkd1WVNfvg4imc2h0RPat9EJ7rvMsORGwrVfXRKJN7PJ6
FR0GvxVmtBKw+2FWRGKYj6PT6ScL/aa/iaKabHCF+3rlFfG8zkc2uNuc6gX5XXNePeBGAscJ4ee5
TqysOnWJWWuhnxetuYldMydZNhpjQpPMyZuO8MYf2D5N2ibQcGJj+lb2mw4ZRG6w2pBpopnZeqBg
eggqs3+N4KA8dCz6Pwpd5NquqLGVOwFQL83GYc+s118XWVYdKjAaV5nWY+PkV55woPj0Ccl030cz
lvYwyvsazHaBju9AT8TYTD7MBH+bdZ5qqy1l66Z07hpCqCMwYHIOWOmILmk4h36RqWVz5tJs1TWc
ncDnUp/ShxgNo7FNopn/BXKQHATIbnYjxDJJ01AScKo0uWH3ZD9SDr+xurnaE/RgQS3tnGtVciQy
hiWsNc9ldsQ8XjxkI+8UFQkDnmip42DhZFZm4GnbiQL8XhFoILn+XJhzq32TEu0fgMSoKFejkjDh
V3z70/7jGv9fGh2/9JguslRUn95ZpxsUwpzgYhPYqgS20IHCehm6wUOk7j4eaGn+nLU6kDj6Lk0b
3UfLvfyQ30Q2pmp7eAh0vmgoANTNzCYsjew5T9xnjqsSdDdHAmeE2/zxuH/pF9GRwoZCQ0q3oFy9
HzfBZ0J4Ek2psSyLnY6Z9Kqc6uaTVv15q5LvF033Yt32PJAX57cx7rU+IZ4bfYLthlZlhHFpttvZ
87dV6Y4kzeifcV3+8uDoZCNJXdhSqAzPmqNJj91u4JvmdGiU+6aioDZOTXUQCHRCC4nRJy/K0ld7
//xsHW6WB3EErTyNt/f30QABURNjzvPrsl1AOHzh+1eZCNgpTns5EZaUiO99Xrx8/Pj+vEwbobTP
3sU2aJk7Z+2+lC+0zeENhSVp8DzdtepJsujcu6j3P+ks/nUoGwbaAh0McB28v0JFgIs5LueIkqIN
1mS4gRAi2AR/8q78+SWgqEAUyssYwCNbkJe/fwkVxeigaxAiWG1GJN2EY7ih+zNvpEjWpMIu69cn
7cw/BMaQA3Q4ZItcx0G1E5x9Bb50LaF5fH0DuMXVpIxdnxAvwwaFRpb+2Bn5l64mxZWqY6uzm8w5
U1v9XZbRafj4gf5x9baLTmHxguF9+L/sndeOHEmWbX+l0M/XC67FQ7+Eh8zISC354kgyk+bCXJrr
r5/lLHZPZRaHRGEwwNyLCzRQaKrIcGF27Jy913b/IsMgsVBN2TLUdxK+rXVdDnpII39lNRRRcl/8
yi/zl+d2+TyHES4OEqCg1ofn1qELrTelSU9vI6/a47yq1wj9Htvdz7/WXxYAPmYZfS/S9oVU9eF1
LAi3oL1CJUazCsiyU3shmqWbytHu2CgwluI0/+99ovn+MQrIm8pNWuyhK18biaFAEp1s0SLU2m1K
NsrPP+2jtA7loL0oPlDjsogzfP/wBKFSgidHoFQIxerMcKMLS+XrigqSw0sp9uYcbAVJWXH1HaT3
t3yVd2XO/36Kftq9lRcv+Zv6+IeWz/k3IOp/B+R2EWL8xE9Zdy9t2SQv8rddRzz3yztvJX/1D2+l
YYB/Qr+L4Ac/mMdi8i9vJaCQRXQeBLxj31AhPIv/8lb+/u1P81scXsHyLTaP7/gnjX/P9RdIH0gp
WpEGjMi/Ya78gD/k50E+jJ/KxEEA8Zbl9P3jmcHPr7piYm4c19FGY+wC4bTxxjds2tSWUjPkggOY
jLuKgws8wK4uxl1eGG1zkpXwhnXu4pSiLTsQMzp6DlbhiKC2pyCpAV6P+rCQygOt+5KUuvbi1PQn
jrYeq2o1Y61UBO442uKQsP07vZgiN7R9SoxtMvnuU2t1jGkx7U1UxJzBNhrWRcbddjwe7Moyi/PO
06x6VQG+Hg9/uptXf2yZvxVdTmoT3YN//uPDAmhRZ3HbsL0uuzeqvg8LkrDn0amg6pFVzVjbTLQH
A4/AYZRzfC5TzdjhdnJI6cxL8fjzT/5QCn375ADol++yjXOHP5RgxCHbtHUgyzLEDjuXipqNoDr9
/EP8RRLyp0KB2fDy0Dk8mejpfUyZ72/8RKxx00EToW1hkH7j1RzzkzlzrnXNQMR5II4FchOARjrf
Wq/316lWxAmQIq3rsg1oFbdJ1sBQshI6CBMHopdn0ZzbmkpoJqcT2lJNCtrOnTTp7eW0XUCHF14H
jmFQNqNGFt97IwD2sWobAjUB+HMKobPg9HLdtUPrwKiyCLWin0DuUWm/TpUk10yPncAabrLZkzcd
I83npvYAM8Sx+bUpRzdZV0KfyPDmvXuxyNXNlvy5vllxCI3WcJOLgsCwuvoMUku+VUVPywaXu0UG
iSXsdK1N2L7IYJ719MR8O5jXZG4OZaiavhCb2tbrZ1oiNsNz5TdvvgvcMByz2TcXS35Sg0ogvYle
qISgUk6dC8Whlmq6jnjarwIhY0oys+wJ36xM48lkThuFJEIYRCKLvnzLO3Me9/1Qj7dz0eo2GoqA
tqvC00kwbmokwVqANsiOWeQmI0ck2ZecwxsO7ZVdMkibdbjVBHd9th0hJ/jlsVK/qMA+lCnw26Bj
s6q5cOMCT8eY8f7Z0WaS0KR6Lf24PHPqRrvuacuR6eEzYAZtwAGoqlcdX/gZFtAIrMy6yAsCcoYa
EJE0YrH/9jD/rb3n/03yIHXgn97rBeT+HdC+bKL//Meqa7KkePlt+6LKP+8/3/7ad8DV71TmWPg4
zBkLNX1hBn9nrTu/YysxUbQt4HSLXYba5PsOZDgQrnB4LWa6Rdy58Ay/70ABG5puc9sBF1KwoTr+
OxuQ4VnLFvPnlYh/bDFnU8zT12M/+lDQyyzmFF6jCiLvgQZ+X88XVh5Yb63mkanKEA0hUrE05AIX
CktmPqOn29Z9vNcQoYdmPtJxrifgLyRv4kWK1oNGPyfw8VAYVeAd5yhGACCzTWNO9hbTSLKv5EzQ
2CRI8o0g3bYqZSBg3zdNe8bCWPGGxuQw+l697+C+H0uV3sbavBtG1ZM0I+gblvQnSOnZ6nBWiS8W
pwpZ2MY3quHS7+0uLANNo6WcSHa/pr2BZifW1RRdT9P0GBU9rWkvbGvimGIsbS6ZF49BEhWh4RXn
09Jay4EHr1lkzScAffGOLIqKtB00LbOyxjBy634V6eqeibBD/512irT0fOW5+VcEcsEmqgd1pbvw
OAgw/2T6k1ybxKysFc2ng5lYapPzoZdp0NlHmtXZNdQa45DHFj3KQPX3iZczb+6i0TiDiazPG4MD
2Y0tcpLihXNdJcN6qtxPQS+NVwj3eKQVrO9hXRiVfj2NRS/WNZHg5745VgafikikbmfrxHJSlJtB
pO5WME/9WsckaMaxxZbitCxjqwCG8nPpK7BJ1miqK5GZ3qOsIwseQjJPV2Ut8ws8Mih5mrwC8iU8
izgOf6ivgAYVp6TxvgatZMqJZnMm27AdpsPEMrYbp8IlQEW1QZzsXOYrA2m0hc8Wq/okpRsw0BJg
M+zXg8gDaLu2P37GXhCtNSS5l1VuIawni9Y07mpd6HQYvevC1ZYAbCOBKCQlEzMtpWBhIAVUPKqz
8zKZm02ZWrChGjnmZ6Mp3cs+4G4w4Ko2ok3my6ipQDLqebxiIoWwEt/vSqvR0s3CeyBU0iT01rSL
XWnYTCKrBIVNNG1FYX4CGL0ukcUSCDgnjzgcxHouC7CvyNwq3dnVs2OtI9Mjsoc06qlx47Npph3I
H7HEdaUjx8274iIa7HM702mzgjJn7Ja205NXpycmiBvhJ8eiM0H0+u5GxGLT5eCJEwRtVqHtY5p/
cYpgiP7sHDcO3GqH0aeXXVq9t5Oo1fyM8IJc3TEsDZkCy92oM8PIerIEySYngqa1bvrytnYaBuUo
L80vmUUO4DRxPfUnnSLkpsu6ywgwzGjXO5ajbtsQDqyDm5ONzbAUwC1TfgISiD5GTVGlJkoWssmD
2d8nYIX2EpDc3NTcVS04+gm9F27VlpbtUcJ3hM9s7vrMMcIOhQmCXuuQJrE6621nvnJiPjdO2cK0
XHib2pPVLa/NOXN0iNKk/XxKMv8+BhBmEQg4+UlYd8HBQt0QzMVhaol/QjWDCJIgO8DCtg1Y7KvN
quIBtzooKxnvh4Z+qAEDOk/rnV16hAzALYpiBLAS6kimcod1Tn0i6904j9Opp9hIvpKDdyXTSq3m
1CPBSq+fqnp4ZYwfbWrexoNpd0do3utulBdFrcDkJTtDG+c9op/PU5GN4iTnyFoPCUGsE+JReV1C
5lhnWsnsBtxWOACG83TIV+QXVeTsUswwRRcHReyKtQW9Scu0z+KjysnyI94iBT5HliiOEI0TJo7d
Ns7WGpGnk5K3IovfEk1n/MulMmIfLcWMKqhn9B4RtFO4tkYGRKfd2FOkXq25udE1Pbpp8BaSqW5q
F2RWldYmkgHU+14P+hPowWxJ+G725Aws0KROAiSrjAdqXobnxMg8aYwHkYU2nGpQ2d0UKfmCq8yY
X7JGBSfbSrYiMmlxtua8aSrgr37pIk5xiOoy9VsSLgt6H/4TymlkhhJ45xD0gFd7/bxJUqxGVhWc
+cInS8hMKxS+k7+KZbBJKz9UVX5nyOFK1v0aClRG+Fkrz+uIPLCoWMaS8b2HY3Nd6u1jnZdbO3sh
2C90YnHroVVeeaX+5ifuXrjRWaGgDiTZjvw7dhXLHY8CuvcGa9EXDocnP+u+5CNRbJGiJ5uV2XWD
WqDWGhmixUXAaFD6dll1VqYt28KIUnSekQzWGTjYXCZMmXAtLUM2AOIAVFkCsR7ESGVJA62+RIYO
gKwtzkY9SF+RW/k7pyxeA0xUQ0ZUI8P6MHfsEGVqRxRqvEmj/IIQ5cu6JiI5bSYv7AtIeR4nzLpa
wzYnVu7BGB/m+Vk5VlijdIq5ygv6fHnYlIcwqR/OZcNu1trppu3GvaM9J1qB2ISZOOCcR8/Pdqn2
DAtk39XDybPHOyY28BObGr0PmMi5G1el4+2QgF03st/a5XiYUcPIxOR86fVXoq0uLdEdkwqNV5IW
nz0PmGLiq5M564dONah+bDSBEvWwfR/V8VNka2c9/MKMh7ckKggcwpFuUtgVBrpPoX9CHHjh5tXB
nuYw906z1z0mk3ZmahZDYpuxTaNdwL99m/vbWsHjQwUFV7JCRcT55qsbORsrdXaR+WJ32drngIl4
Cx356NxCCH2a1Nfck/s+FydmkmjyClZg3L1IbfeAztyV6SdXKWcrs4uvaLLbS/8exTk5yhMZ672n
2q3vx6fYOg5WlHLnv9Q6gYoVYw0FgqgC0zAZM5d82AaQyHw/tLjtq3h00G2bqKijflfn5Nz5ujoA
sVtpUQpofSJfCvO/eiTr8IiQYRoI0s3FdkRRjalerlIaAGe6SfA2x5ubvg72/Txe93FfhHNQbLoo
eOVlxfVi7SJJzo5OOw7ppUUC9qC9ulV1iINgywULeTTCScaHkhwCZJI7AMibtNfWunvnaM1LgwDJ
SjX6CWhF9KTmxWsuIr1b6UULlCPH2iXDQqsPOBlCENdg02oEwsDkmAuGJrR/XzH2mUlazdQbcRkX
4yKVNaYtUDf07s7WYTw/IwoOEUCudbkbWhJdvN4nu1XPQztugl0jLW6vjgop65jdxyxR9jmewXMk
IQi8DXHded09A0dtnQ/PRF7TPZHlHi6hdxyVBkjRC6azNn/lVh4yk2sCs3Ts8hOv1op03zWy4zNX
Rc6KPuZFUwNqKwbv2kWYFXrdkG6sjqGlVzODAhHIDPBGVNHInVA3NQVG3/ZXGly1ecQeEg+IwGJ9
Fegk6w0KDZaDcKZbDZa6HWmhElQ8FLwTZI2rou7Wtj32+1nZT0HQF3fQEIuN5ajgGGg8fm6v62iW
NOduspIno7wL5vGirazbskT+1ZtIrtvr2K+PQBjOPeb+g0JbDwSJubs6a9F2ugLiZmPeEL22H83k
06D7V22Xb7Xg3BwQy8z6zkyiVce1R8BPdpt/B4+o3856+7os5NvcztkHyn4n8SuETXtfF+YBawoZ
RJW+zSoE+Dq7dRBDK4QkNrg5rYV2602PNoG9nm7LbZE4iFb9M1kW5NAne+zP8YYkNeaUDolleuVz
BM83WmB+Ec3nIp6SHSV6zKNkWxvAplg982dj8j+ZcoxQocoNAy+WANKOhJk+WkWxSQJi9zyKRMbF
m5R1oZ/Jl4Qbz46REC9PaPJL6wAW7OWFRWuFqoTYoSQkD2ATWcNWZS6Mg1NuRRe2uIiQ6RM+6tuX
knC4vkC6qepn1S+BU3ZYM7zTKv2TJeQ2g0TdRjGKtXmT6eXGKdFjzAXxI3qzLXN/3UawlFhjGKRY
O+JVN37CDaEv7g3zoUgqdC3JjnPnnvCJtTADHh7ShvPKJKYOl2ZSsmuk9qaWjrvJSi/atTZsVDu6
8epPae5PaGIKbzvbN/TDwX0xGV4Nmb+NEGDXjKn6xDEOqe6TuOqdc7DbRg5eDbgPoS+zhxrhUjKR
ETcGF84EQFSTnwMDmugSo2pfTbb32RBfpO6OOzeu8U2kZ53xyCTsxclmnhnrLmmyeJvPHrs1QrpU
Q1QyIjpYlejAPhHHGj37omYDLfyU+ftA3NzccIBMTBJnkdHdNqMXPQBQSpdfE9NJjRX9qaSidnDb
8tB2gg0TdOHKtKmrrEVvLAv3aCFW1xwLOQ16SCEi4sm15ZF0+w2Clytzsj7nKKPWY1LfGtDlUevP
Z8GgHslIvyGErHlM9ewVVBPp69k5onHaWMOumZNr0nv1jVklFxE4HVVrZw1J61hj3EU0swYN+1rb
A4qtfBWM/okO8IW07Y0iTCcMVOmtdLh27PybXiw69EZdpUTrbUxDy04ApdOLKmiC/aQck6pUNkGy
6WWKLB6nSN5ccMLVtj1Jx4duyJxb2ZpqG/hF/NS6XvYp0mairYsZHZ1tqnMXs2HYVtpMjHRbow/q
tQ0zWv/Uz1qwh2RWlkCAUS8h2BjcbStn7dzClgutDIYsGU8eBtM1mdv2175CTgaquBjIn7W6S+E0
GriEGZH8qihrIJdCdWj1hdGA+DW6aChJGzUr47ykvkU1h5CmK4N9Wo4dWNI2E85DrkOqD32CvJud
Vk3aiXjJZMeThuquAIg/Jil1x0zpfVUN/cJCZskN4y5KLoLEQj3jae2hbbBC9Qob/yqTsXHmm80s
wlYKBnPgt8nrpoFpIMJ3jH6l9Z4oNz1tjyWjySbOjXUUkGlmcgS1iVHBx+AjLJ9ENIxYQRSYuAi5
9pKChPR5HWOF2g4ZxcZgsHhTnLZ7N00q+8Kr8U8jIydSflYaOh8lJrGfGq85EoYdMLxhJ1CWqxWU
ZOWchzrwYiLmQZ0WoGxL7yJqlRYmqKS4g/zmvqPqXfVNXJw6MfPlOz+rrmkdycnfDEob0kvf0Bwc
/nik5jvHThKwWCOEKOEHAf6/wMAvXnNMW9taND3UBfKUrWvzLjXZtJSdYiIuVK/UUcw6G5jnRVCc
Q9hDmvEFpi8apRbiVzWjiHaazNqnc6bXpCIZNT1xrbcKgeIS4dB4iIqgkOfpMOrjJmgM/Dh6Ohs9
52oPjPSFnNp6OMjZc8fbtHOk8cbBLfbekiJg+RlUYYMPiNzxKU/wSretPe91w8X+FI0jiZKNj9J+
Ll3jpraXfDtWAuMIZxwhaJKMNQznNpXRzmn9JlkNNpX1inC8ZT2rCv+UAp4nYLQ1O2fdj2OKwJtf
oiQIRI5003a5F+6cqpOrFrVzkGkMgXv0jJ+R/9sLMTFou7NoJB1iq4N2xe9gxSRH1CPJrrmIqPWm
lvYwYhndu6zw7OE/Ik3wxlXSeiuIQv+M5gYmljGqt7KlQpEBlty2qeLdWEzqrNL78rkyjALnQUZe
62HQJ90MO7TuyHnlZG4KpyraHfHC9U2cpNVZn0biOo0ibJ9+PbvJyh1Fs6UpbR6KSarQqePkKZGp
OvaAc65JHWtIJhw8XG8sAz2ezYjzA/EHb60bBQenz4LbqnX8mzrxy5PZdowi7IXkkxWDcdaoqsMv
lDvBYzukznVdMJPhuJ1mA24G1aDVq9VEQ2NKJ/AaOanWejog0YapHlxxbnJC+vrpQRnYkOrYQ3Tm
RMSBbEdiDh8Bu7dfdQKJetxq+hQmVlzcFqhJLouk0bbADc1jbgvOC8Z5osd0u7yMGiJHrnRw54mV
bmx0C6m3FOZtxnL5hDajOkuNUtxGQKQpDwcFp7vrF2MRxfhFnpjBk+omdu8crkGwnqJRvGBWASyU
cyZOlTK+ZJ605artjfwhzSaH9qLQoA9XcXkx43p+M0RxyXMkV+gd069a6uO7G4e5L3dmq9hiuM4u
wvXkQofc3G4K1heKdlF1mApyY8C2KexnCw9As+QyEaDbIoV/BJ5NNSM8tZoqi7CMLjc4vs222VY8
XgA2V7UzzvT62ni4p9c6oKAc9H5vBKiQs9KmSLYvLTdjuZKWvatQLnvITzq5JSdFkbqRMF3CkXOF
lBEV+GyVB2v+FDc3yG5BO8IcQ722mzxvvPWAPSM1dPMzizjLLXlhpUPUAY4oSHjJm5Gh6A5HI8Ij
KhtxJYRv3w5WwQHBBv5kFolCjxhP7IGWpbaic8YT0HWbY2t1M5NFc2E4NWrd1vKPDpLpPde7vbZY
YSg7mgIF9Z2FqHCJo6/w3dQm1glUdSJ21GpJEeN4AyXwmFkGfRe/wcNLCnRYWzlP91DoYe9EdFLb
i26IT7pkO3XSHa8VXsYme6on57bBqTfAQR2xKOXitbDlTkkbxaYKUWcf8mDad4FNURFRdszRhnjp
7nzwMW0A+TRCJj4mDyfAbyLLipVRNv3JLocIV97kcPjJYCTlrfaIMyrOt3o5EJ0uWZ0sJMPmVVS3
yROBtscJ6eHncc7jUz6N1teBwiGFsa/3R7wC2ZMsp+kNfAlxaXaLy3PS1v4YNxsQsiRT0YnxQPZj
wgkOLTLllJowY0TM85nHhx6NwpP0ivTVap34MiM79Ys9I8ZlUdaSjZfZRG9B+3x2y6BCq6BbcH5T
pb0IpnrM/rTxEMdZdwdGvoBVoAX95QRW/Xrw2oh2u966n9PGzs7MhDKWP7TrnEHf6+PiFSbDC7NJ
RfU+oGd/aVqb9sTQ1pdWIfO9zyR6l8yax5nLm3eFhpfWKq5HSByii47TZGOJb2Mz7OMxfpqa3NgN
kPTDQO+KMC8vBVvgOqoSFxmewN+G8P2gR+BDWExrHccbG3m+IuGaV3JM2i3Zfqd+IOM5LdC+il4c
aWelBCQId2NLwwh7QW937gL3YZjHzVhYe3Jo4tfWQ5dsl+rYjlhVog5texm59jqbHXuNivTcC+jU
Cye4zRm9hmWr+r0iWphaIWZj7zegOs0Vis1717TTHXa39Lw0FlNG1bobt5xmjADl85g0b2k/rlPm
tsJE8STtojjraMGTQDaWa3BiONfzB01qEOVr68WbuiX7NtW2bkdZUHc74WNCx21JI2Zw79GotRdN
H3mXXZHSaYH5tKWXtcHyREkHMJY0xK4hE9e57QeB5lmfkXUqL/ps+sWRIcR6QKa700vtua7oXJbj
CJKdxzioQN1A51+BlIQH37+mDqwMDlqo67DYknx6HQm3xuLNdell7m06v38cRcYIGKU7TZv0gfIz
25VO36PR1nZRovDSCXwdhT/dEEC3Zh60ZVRbbvs+KDe2UU770uqdA1oB4xDQ5N1PRdM/T6bMKa1J
yE5QL15J58nxy53qmjNBS3czLYcby52uCbZr8cSmx26yxL4lr24mCmuxpDetF455JtaZ9Kl/bfPS
In7cGxm0GxnvUumDBXFgKJG34g9f/HkAwOnqW47X1QFVaM8se0l1z4wbifmm1b18Y4p+hKhQb5jC
fJp8vOCMXamYuvbRzmiZ10G9jQaTGZrtDFea3/B4UIeFLZH1oR7BvWaqflBju5c2Pcc0TprrYeCJ
ySSsS9TMrHUu+IK8k+d5k1UInPVTECjj0Gn5nSKv3RTj6zgiEq/qow99Ka3Sh+Bbq29ob6ng9VVe
5vK6MrzxlfyJlYnH5EL1vvYpJYjm0tUzvFNj0+1Zd7uNI6U8+nmRUnzwZUghna9RNH9uOw+nK29a
zFRxDVeNiACVCeY54iJv4nub5r2eljl9e5PKviMI2QpnlV0zGgTz7+3jOJVh74/sTgPll4UdSDUb
pXWXBfTWakzJ8pi966nuQquZiutU1c5LOfb+DaIKOTNh4rFFRS+PQSsoK0bTvhs5CYTELqvNMNur
xi2LrWXRxwT17O36VpJ65Vln5mIs6PXhAods90CaTHxJ4MTWMdvkxihmWm6tP2LCHW3ckrA54sB/
qWvGiWGNE/o0DAZdHaQDB720aYghwZY6To/a2BeGWPmLB8fsht2At3pbdtYdCmoNa8nYnHVF3n4e
0wkvZ8sw3umKG4sAGr2Yz5HN3mAz+WwSPS9ZEhFoh9zRM6vtV2ZwmxVMa/CGrFqCjadIO4rMPpgF
9Tmms2oawiXpa9DylkK8adfEKCITmWknVpWkpc7CHshx4WHrXyxo/5Xk26Tk9oLFuama7Ehw7SXm
X0AXyYhpB8Yjp6Vp78Z6vCXP6wHuwaGPTeu+yxdVf30o8M2uuvxbW5AXYYxN9TBOqXocc20Decte
Y9kja2aYzK0Rz87Ra+rnVMRHu0wZEjDZXjzBY7dFey427Ms4OfThyVPeo8rLW46z8p6vkyMFHwgO
8w/Y93Aq0DHGwIhPS5xbztkQV0eSWOKrodMJt5icyzR5NUlWSUiJoC9TT/3Ww1k9ciB8Tnpz/Nw0
o3PZJ0P7moihg0+AbX89jt3SSU/qAKMYr6C9KjWapCs0msF1XkQkn2X+GDwIjiDakcm4dmlNfvFc
Csd50Zeem+SndPlDy/vko6XUQuq2Rm2gt9brKtdkvjaLqaWEKaTqmKIYO8cc6DoTlnwJe9Vf+1Ws
nwyXSJJ14zGIsqU+f/FiSgz6Mfkbxahgfpj2YevJjgVMGkIcMYDTitaiN1ACK0UdhKd02JkUZmHc
uukz7LNpOEW2NdHcVClZM/x5A/Bp+50L9f9FIP8wF77uf61EvEMEon57KV5/C1+SL6X67aAk/0+9
E4Qs/8QfghDIGb/DUIcibRmcQmxzgT9/V4R45u/wu5lvmRbaUcCB/6kIWUIdqBBMaOWuiyhuUQp+
V4TwW6avo6ciNI9jAu6bv6MIeS+8c0DwUpEYHlYKBHA+MQzvxUWTNpHA1M5iS5JX+zBx7FoZA4Zg
V1IIqzb52jdp9QBqA0Xmvy/aDwR/7wVx3z8XoYwOB87G+MD3+7Pee568Yqg0XdCd0M11r6zmJlUw
nxK96PpfyHTfS/z++CxC/hZrynKxP6p0uZRd3/eT2EqSwkM/T8RWMdn6hfR4+Yn/U1jzx6cgz2Hj
g5BF9MIHiZ9StofKg09xfcqCVuXD1ouMbA/oqWDhGvNzEEEb0941asgPP7+a74XW3z4b5QGlJSoi
E/Prh7voDLSLfMlnjw4TJC+2zxttPsELTrZmQ0necHb5hYXkBzcQqOgSZgoHHA39h69rOVHaYoED
0kL4b0jqDIZcP51pRHDy+Pm3+8GVRa4E647VE+GSv3z7Ly83SSFQkhr/h85W1QzawtJUFV1ccBtr
Jv7JIXK87Kip6ZOT6VQ+vdzLliHhzz/c+MHTwxvIC2fitSCqwHr/6a6mcDlp9NiqvvTDuGKvBqZE
/5lT2D4fjGZtweha+cXUAWWZoai2zMkMAj052j4BX+Qv6Ynzi2vyo8tvMXLmJ3MXSjNLx5+vyWw4
sSpLS9vYwNi3bk1TxAkMIkWS7lfI8x9dAc9DlIZYDCY0i877z4LrM2D9TigMRFAeiQ1yPselLz/R
uXbua9Sq8G2GsNKxpHW0zetcZ67N2DOB77Kd+3a+zoyIcefPb4z53pry7aFHMrc41iD0O/TX3v9Y
JaFaXU5a4daL4VUi+fEoCnVKcLLLAoZAtS/9Oykm48Lq50WkM2Bcz6NoughKa0BlPNALdkf+1mSg
7VG0BUNRFFV9bi5sIJhjBOXlYq0aYpUSoX3OodGHcbz41Spyos6S0vYuSo7fv3q3PnCol6/m677n
IXg16ZXw3L//anSLY9dwuLtN7GVbp58xXgfLYVGV+qiHsN70r2NUuit/WuAyFoyJMQwmJlHQqitv
1YzxdMoZELZh1VfBY54rd1rXQjBhI/TrVzkJH0SF335ew9SpjkADctTUPzwhYx05Uzk60WbGak2f
M8WCVRbMZ3KnyY9pXBo3ikZ9yeJbdKcZsdcV4RUD6idKWwxFdURj37ZaODKjCd9pyBSS5UHyC60Z
cHodTVTR9JnEbVXOw1WC3uG6QRqIJ7IcvWMSZ84VQwR5k8D/EBhVRaITABl1rb2rY2WegaoiBtiN
KPQNBSarNKZgNczFfJ9ZuBVTtJxfWrvttkaHtfnnT+pfVxDgliTQo/r3F17gh3eVo2zvCMuGAWwl
/b2skAkUNER+sf/8+FNQUJFjjYj04y5XzXEaaYEOclD4HOfN6a3EqP2Lr/LXcoGv4vFdSGtaEo2W
ZelPS7EGK22unSHaGIPbMp6dvafGRHYuRCHXCZOWVVdh+JsapsE/v4g/+GScHYvdbuFe+f4HFXSK
knBKTAX+AkJPtorhwscD48apUcVKePeDIKtRY+r5i29s/nWlXdYYHm8qCMfC6ff+Kzexm2hxagUb
q9StEp2kHz1YPRR8k0kRWp7GoT9q6No2S4acI/2kL+2TvHLCDj+nAncNAiLO9Ok1VdE56ZIIAOC1
t3TaZXMXmal2xAILeU4T4Plc0NQ3QNnyLy7xPpfIntKrscui3c+v5l+31D8WTiwpBi6ZjyR5es71
VFV6sIkraCv24DMNcOobhWP4WHqc0kDQX2DtineBxjHy5x/+40vKC+fq9AqWyJ/3lzSbbVuz9SbY
lDARd21D+mWkFYhhwcfs0qzuL+nmlSgMB+SgackOazjZFn6edYW7a9rUhf+QeVHJKTTCMYCGH0WB
V+yZ+rmbQHF+zJvBXFd69SYspPJd3qBGqqILpLvaL7ahD6jhZe0LeBtYqy0bSqZHOf7ulRDjyNSr
h8VVC9Ojzw2qMrKD5BjnrQHXbmjMEIp3cEhaQgOkUweHMW/Kq6hR4uHn1/WHP4rFMYIUZYJk/sIf
HgtpkY1Z8o40GZ40vWte+o6WjWt16uDPhnbpoexAJ7BMZVTTr7LJOzespr35xQ+yrGjva2GCGVns
8HK6oFI/Pl4Bd1MOKuYHqZtzFK2HeXb0g2G5yTkVWrtipKqH0hLnk9LsvVWpYGekEP6rxPx7Vsdv
twfSL/91CSXDv/Vha4otM8rhTnN7VGndizjzTy5v6lEZJL4S++vtPGG8BEk7HTWP2PGfX4kfLMrI
7HEHs587EG0/LB5lHbVeWvPpYxBFJ8Ij/K2V298DhP4nDuP9W9N2zdtvp5dK/bbtiteXlrje/wv8
gR7v1b8PmH+xZmzaOEGN/fLnU/jyN/44hNve75y9F9Md7S0q5gUH/scZ3DIJT8SRwQnU/Ga8YPX/
lynDJqcR5yoHOo7aVL7c2+9HcOt3zKxLeITHbyxI8791BAfb/e51ASLMsQ33GWcBA+0SP+P7JSQF
MMZsBcWByIzSO0Nf5lyZrMcAsGNTNGcAjERHC6gAfAXFh0gJD23arD2rplkcEaltNk913JDxgG2D
oC4oVp3ZHBNP0hNCUxCfxaOFRgOeVOKipmv8bGPElAeHFgVzctZ0JQnRcZ4aNknlXvTsOVV0BXAv
I8I3y4xqrSEEYnpoGvlrWxXZJyCHBlGxtHDFLpXGfJvUZj2tk4aTFLqerCIcxa+AUMhxSK6t2mqv
Inr8BF+4UPIwrTcC/U+eYeqb66HK1mn7H+ydyXLcyJZtf+XZmyMNDsAdwBQRwWCwD5ISKU5gYoe+
c/T4+regm/eVRKkkyzKrQZnVvbNMKRGBANz9nLP32rU+t2jtSrK1cZsFeWRqVPUMwsUnDFljfWhg
UMx0z/284euXUXTQVeeHQJZ0ROlbmFF2ZtNwN69LZzY0KeiIG06ysCR4Y4ksr90oV5c+smNDF5yV
x8m2/eu0wioBf9YzmS61YTOPSAdShWhg7DpaejU5w3G9LRGtpgi5dK2gfJXCmbbNRNQskex9Fi13
blpF7f2QmUIuAGopz7xnywSK1p+Xk9GZ/XFw2zhnYDlwnPCZUpqqHW8twp0W9qs2rla/4zDBR0Yk
2ztFs9wuKrWyfjPwpdZmaMsUZDMwpB39TUs+rkBtSVrYCabAtt+Bs8dSUKjGrs9rhHPdedLn2ZMw
mgrRyeTGjXdDBYRKdKE6QKmJrHW4i3CymDsHPTj8n8kS5W3VNHZ2abddm+3dfBhHtKl0ErcKvAqp
GfAVusDTfoiQPloqQOMJVfNh6SBUKZAjYw0vcWyw/czS6lGwM4bGYBj6C0yfKhm2OqUTunMiNF7Y
gyJ6yUs0mHTp59isLqt5TNQOlnB575cF0+BJZN1NtNKot8LmmYPU6zpbgtjcdt/R9bjBcYfAsh2x
16NyiIYLfqH0OpEMak/93mP+lSH9f3TddARDWXnj+tyqcEhOlDkhNB/aKrQQ4fSwTYkkbsbdmA6z
tZ9kJyPuDOoEFOlggBiR6cl6sgz46lsvIZsoYEzVN+f+BAo7mHGeK7pnYVTrI9N595Z6fExOpwH2
CUhXtBtkQGtTi0+GTuHN4XoaJTFK+BwAuBhVf8DGGFuH0M8JK6ehvcj0Us4Q9tIgSaDCPCJprRgd
2SrGd5F2eHcfwRm63fWcqy7fd2mXO08080xmmzKXhkHMIeg8rB8TcVjXy0QE9aXk5R+u4gYdCzVa
J6sXkZbLhNMoVjdmg85sY5PeDFgn41xmKQRoImuaK6MRa378ILxjszQ9zZapHox1WGqcx3T3h81I
P6JeZYQ1akiGahUJUpl5ZA6Yi51pxLPc0oDDreOaGZEsMMK8u96b5ak/+boPepGMC/RvGR8jYt/2
XJWs5hbWExxhBw1z4DRFi/Skd4b4xCz65OA6zcozyiCGblNGVf2eU0D9DFp59ncJMqUFh6afZhsD
ztuZ15Pnty15Ro6KaeFtjPdE7VhNExUMoo0JIKiyQVJNSHjDBfQxqtLKiz4Btp2/Mi0HTu4VRbQE
ODnExEQPJWyAOyp/Yx5d4LQBxMZoXzQOZoPGfFKdYYptI0Lv4OCjxUBqi+wsDM3VuyLIb0KNDj4S
0PvE1AuKOb7Wyg+tIcizYYTayTgGY5LGecUbUrxDUcjPNeflT0OZNzF624LEbvB+zXin5LqOwMcb
3ugZu/IM2xkwiygN6/sknp2rWpjNtEM6rGxQKCDgt5NI5ys1eWwGVm9y4Kbqar19zELXBsmg9HHR
RREGHrMFHWhbt8kJO1m8XGSseTdl5mZMNJaSF2oFWZdbWlFoC4xuYp1w+vmoZR0ZuxllnQPrurZ6
7xqsZTI0QZ6HCAfpcQNqX1Trdxh3fHOS09bNqJcDTcOi3pl54bDTeWr0H+o0IkuTUHG2SdcyCOUS
HY5YOgg6moZNM/qAMJGFIxeaDaWOScqZzj5xFI5H9kxUiytz33zQzNS7M8XcqwqU1dGdG32vcDd+
6YhXi0lOuZNu3JZndT6hVKbVy+4HfhfCGJ5qPwdQZYvXsjUXvbc0dNgAVjNHrmAmuKo7sadcq01h
lCGccNLAgrHw+mRbZpl9CSExRobX0owddgYcQcS4EOL6T6Pv9HfhIrHWtHneMNqO+a74LecVCGwM
B0RLfG2699UDcG5sHdEUky4i2gIrX2pFfn+u+iUDNSkBAWTveMdd78CzgZKvoJGUBaSFDOuHnDWy
ZzqqDMkQRuef3QwJRYD0uo/ujVga9ZWZdE7znLYmbRu4sRVq0CyE4+vsukVn3iaFnVUl2yJfUvOk
jrvI2rVePRWbNqWhzzCfZRpajEghT41goxByh7rbAWAD9g+der7JuHm0hqoV6mqEnQhBHPlxtsuM
LP/Kn5s/uwOBJnNqEDGHuHu+R/DkXo1t7iGgH5vmUYrRImKdqbd9tozYvoJFj/47epiF4T7xNVe+
OSZ3Pjb4G8sPaw9kmr88EMbgPPFRhy+poZfLJIsq9K06qY+5ivW9jTsdzKw9ZT36drZHTJA+Wjce
sQoVsZUMfOq48tGEe8lIjLO/Cklb21QcZewK9aj0o4rY+alA/DIWE0yudsTMJcoiOmVH7bBhqSFD
tteAeoyV052VfBXkR1mmbw05QQiM+ia9sKFcVqBPZfUZmjAKYDT35IYsdXpLYkT7OratvM2ysHC2
wqxFBNkrDZtAAWcmRSFGIZ5Tm3W4gcZyvxTj6B5gE0gMVSOA0SCZZIGy0c4riJVJfWZAYNRbqx3r
126JpR2oeNKPnND61TYQ2y8ssBNbsSPjLGgAhaPO90J9HaO2jDfkdDbThucEJpeg9MPcEvfjaVeG
CcxD0WYXs42yaScYlL6oJs4MjI8jkCQtfYP5+Tyjli8aVd7jprfLVZuVugEqds48ZVmtTUGlVbv3
Y7qdQawH9cVErlEFs12p8iLmBQXj7OuUxd7ooYZTeOO5WsDLl9veqcti54rG4Hdx2uFLjy7nMbXx
otAWiGcWvUVltG04wKDF8XtcIuB4oo4g1cV41b2XmChGiwQEG02APNDJHJLrUCLmY6g/Y0jk+oDc
pjBG7AXfv6OyhZIHf6EOQXCxYzS9jRPAiH3WOBvVQBWNU4FHYlHXU2jH1haodk5y1pzbsOGrwrjs
3UqLPenBMtkrf+FsXjuOgq8Y9ybUZ/Br26otvB1a8dA7KQoDkmfotMSeSg6LBiu2wx2jd7qsNpy0
l28VX8m8w1LdowVopvIzAukl92lVOImPCDKljnB9/Fi3ayfMvdctPYytqrL2IqzywdgUXVcfjU6g
rszdUT/4TU67YZ/4XtSezIuhWZETtzKkjxqvTqbLZrRqMlrGMuQAOGe88tgucRXLk8xr/KNefO86
0iXPSBL3022oVtBcZddiwkOihBmgoGvE1gDDSviiY+ItZPnHoIlJrBi2TtHiTo2Gev7sRTR3zhGb
i3hXxBCkA1UokhnSqo6+1ra34D7Qa06J7w3P1jRmaptB504Z1Ouo+1c/6L+jFid65a7Tb28dxfj/
gAp8bbn+5xX4ffz2f/Zfi+cfa/D17/w9CBf2XxTgDnArm01zxcL9uwg3hPqLHglTNsshdhOmEvX5
v6tw+y+m5p40TQp4im5FB+XvKpz/oOkya2XoCsdK0U/8J4Nw5Fo/VOGS7C7TsUzKepeUJvpWa1Pr
u952TRkxT3l+tKaEEtCYU++ppBI/2vh0wGvLNCzra0dwpL53B78NSf5p/HuK1PF1qXN20cj00rOl
9goCIXIvf4C8600Aq1P/AInafhgw2GKba0xniyx3ua3UWl+btTPGZ3A9XOOicQszBRzXJ5/6zmye
tBi9AYrkNHYnUodtc0kvGu9XVOQR6cfS87qghBajiJ23tlMDj95Hz12ywEZ0QRO3tinW+mrASTIA
x9849Kgpgwt7XvnzIxbALA6dnfLB9iDCNbS9mXsM+lQzPqGFeJZ0d8J/kn2xxiZYBrpBie1VZvjS
LrlLPIKVYfViooNbPSpFFW5Tu/exGqCexgvj4PxRM+hRJu5dmG/CaMS6IYmEbPDJjW6Nx39ISwy2
03Bfm4RTojNDytXgpnfRPw+Ojxba51CnIRGz/Ypmmreia4z0YDvxvDPMlVdvd37xkKUdvL+xcJoH
Ggo5aUV+g+pVkYpILoVOmYMvtZWXW9seSDaAf+BeJQYrJILfGr+AiRh9Op3dFJI+zkrJkdXT2XRq
5BUYmRDo62YgG+VVipiho+9wpNpC+J0nUAIVh0xApKm5mevRaFHRYS8JvMJE39dkfZIj4jUWkLDp
bIrPLaUf20+dYZcYFkl6tNB0sXlqZjSMAyFKZ2iaJuxyYBWiTVb7oEItq3CuTC9rzwppApfITc69
nEew3u/aqmPjdybGZkFihFPyv4saDd3DKyAqJiP/+aK2j7+WP/QU1z/+r/UMWc/Ka6E1yJrBuM1k
ufhb12P/hcaEpiKuKoe+Hr6J/1jO+GsrK46WoskeZkv+1t/LmfMXLUWPzVXQCGSi7f+j5Qxi+Yfl
jDJk1XKD3ZR8UvfjPBC+9ZDH/te4rrw0iL/xJ1QF+57zeWJ80o1lXFR+TsDToKJRbKho0NrNPhwx
qoSqXvEkcsRWKwak9cSafg3xOsi9Q+ZHfAYcOW8PTaOTmACEIhmuyZqRw1lrLD7NhyLtOS/aHWZv
AoIIBriYI3KEA2iS2XAeIjAEHKV6zDxxVWHr9uuSyRrQAPNABdsOZwR1DXQPKtndUx90xyqcmTfa
5vSWek7onye8TvWWOX6fnrheUnxhBtGaARAutzu3qHuy04WDsvyaz8tsXi3NYtWnGE44BSrGbDW1
r91Xm9QSw7unTbfZ+WkymAfiFVv7tA+pv7ZuRUc5SHuUsqcqzOS+8uN82Lq+xmbhYk/fobbt0BlQ
HbanKXGC0aqerYk+FT1sKpTB6oK9xG4DiWbirRSlcS5lqSxYXfYM/8RPG3qJ5iI/eW2BbnxpBegA
9Po+okK00KcyayZzR3XWPOH5Kb6aqQUv3/MatY8Y9vYAWebi1ifjCJY60cFgzGIn+2SnIn1jyBNV
W4Ou+WVtesXRdeueRW7BekuKiIz1xbRExDNFcODe+gZ6MJGIyvhERRZjBqXWagnUMxlfpVbuyn3M
7FduTD/EuKdEJk5KABjNTjE1f3ZSJzSBIKbuHbEXE8byxIJZEUYT5G6/soaCZJrCDU+HGQpoYBfM
5qWDCSxwIgdCamHTSFn4XYhO8I3sC5EBxVPtGmgy6RxzoG2S2d4MaB1G9ruY7aBg3IsLsWR6CVV+
PIS4vOatTQxRT6ZCaVxbUi/GhkYipmvcDOn5CBScbA8zTuJDVjsswGro+aip0XL3RGwYgI3YKjk9
0vo0NnCeCzKKPCz+y+Knz/aQJO0hQkz3NjB8Wzb0N7tnFc7lo7bXMAsDGx8hGmYcZrspbsbzul2q
ZxSzqQ0kJamOZuKl7sYgCOcN0Jy6sj0d5btMkMsGWMmZlu084GvBpB0VrwZYZpxys0vhl+QFQ1jb
HuGUhM7K+ELyzMwUKHZ1TptKPOTYn68qx17g4dCaLjc6Knu6nWGf3dW6lUNAq6uq9+hyzhWk62d7
ZMvaICoOH800GtXW6xTS5ymFkbAZO22/m2aLTdEzYxfL4uLA+CHlxkoJTEnJqR7NRL+u+H4+na8H
+nRzHq4mug6N/RC2xA0I1Ufv2swMmP6DlcLvxvTCBzHb5iIMJRbzCOBbfBiTLESp3FT0Q1TkDzN+
fsvnddODviNdrecIg4QD9/LgmBzEOrTUOwf+20ymXPKap4S5BNhSxupEY6nKN5l2xp1uqokYHlJE
z4Qzlu9YRlhSmKxbrxgF0uwuid3x3XWT8T1uzNYNqEsr1jvfAQTTl5549EiQeZSoVKqNzoT3WSd6
kLvRdPMnR6bVjaqQ2QQLwQbvCQ1ZmP+L5X9lnQKf5RblSsVCMXOpojB6s1uOC7dhbXFfFI9kToaO
LM7wai4gzFeCUWjwsxxo9xMcUtDx64KR8vhpQXl2rD3Lnz9HhQO6YyZJbLsMa5MJyihpSSQtbAgD
iQAsdd9oS7kPjOa0LGqlbzvbUvOXHPpFc4bVyz2waiCakZU7qA1WYEBP1VK5D25oeVjg3d50T4wc
VBQnCb5c2Xc48euVJSWyxBj2kPD9Z2GNHgobFc/0pPSorwF/RUmg/bQ8CeMa3yqfz4YkSW0bAHbH
/5wsFUjUeTa6G4BKkb1xJd4AjDQdQL8M2z0oERjv0ylT6Ros/eTCmaiQOG2GromukyEkVsgmE+y2
hFvNEEA3EtteYxABt5BsdazTcg2DSVDKIYVeMP2ksi1dzKomh0xKVc5H2DCKAkcQieep52Y+OCJS
goIZl+JVLkMSyfjdq4teeTQ6dVc0r2wGbrlNhIwK7hauQBZc5MEbi4VmOZHCmXvmQyxqQVe7lJLV
jFwE2GwV8kbbiaDnINrUfbRw4LBKuo7RXc4FUYUHHFfVeKDkxbg8VkVqb7KG9sIKf3A+N6Fh1bs+
5XB9Pjrz8OBacAAg35u5d5IJAT0FLHr6osYkqkRAbygiZYQ6W3wmfSy1MLlUCYGjeWwvx1qHKblW
bDDMu5Ohe8BcPY37wkdIhTTAlwbqCWMMaxAnTE8INGBZtu0oBiQQMxXKRW0dI8Be75OXQb5wYno1
IefWpniK0tw6FUIn/RVJnSJ7nPhY9n0usN3zVJgQsUo59TNpB579hrNIBu4o1T5RU3pUy3rS90bZ
t0SjORfFA9ZAp16Ha/19684sKjaPRHKhWXPZ7Ol4k03RecQnVWKZ3sPc5qM7Kemc3Oxwwp7AAcs/
wOKm0hBlGD9UZpQ/t+RYmYwen1xvLm9on7v1KVNPfRfGTW1cGLVYl7zQKx8bGjPQmOYhguC3FbhF
xvfUWuYvtG3kaxEVVbnHr6cuMIDZ2GpKyiYuqkOx+XbK/N8mwv8VJkLh3xy4f4L7fvsL/9bS/0Um
MOGMSjhSQcX0GJT/feZeEYo0AyDIripdTuX/ceS2/lIuf5yxP2pzpGtM3/8+crvrGZ5/yv/ANfJv
/tEcf5Xrf696YTFfT/XY8QWfzSa//ccGQtpNUW/j6zRYE7/Sb2dUB9pneEu7pWbqTtrfjRStRT9d
m2G/awuXfLSEs8mz9PpiPmRdO5bb727fL3T2H2Rz3z4TuhrHYgiLePojPLQgKNG0pvxymef6rsgN
+QUZbO5vgQJkT74fjZ/8Mfcf6Q1jivz9penn/HQ7BIoL7sVqHXc/3I58tIxwcNPLssa2GPmlvBhB
jAUG7tGbDuzi8z+/3NqaRKhM2Lb7UWpjFxOY7jy99Jyc9nEc6+IlJdn1iegk5AKcPl9/f70PusBv
d/b7661Pw3ftIuhHSvdcT1hLvPMysz7giTf3aODj3e+v9LGSW58rvhMlHA0qSVn345VwBNYYR7NL
Iy+7y9TIikMaz8MfBOW/elDwqaAbc0kUcD9ehNGJ36s2uaxoF+2hNol3zXDqAodXfrDCrnnuGzVu
da6sP3y7D1LEf91H/CdrpD1a7o9ttxb0ZllG8WVk2Z69qUvHhrQ/RrfeAp2gnPrhfIJEtykyZdyG
adW4wX/h7vpifUQdtLnfZObf/Y6+SxgkKdKXUVaZu1on457Wmf7n7wLSHpYYD7uN/ElCn0mP4XwV
XxLUJ196YmiIoFrS45Rl8aVV6+7m99/poxJwvaloEhF3Ki63Iqd/fGQstmppyegynXR1rqfaeKwS
K7lBwRoePaanX/y5aPezgqJg9pnZUkQ7ubshW2k++f1H+cVrwuu4/p9H2P7p5x3KgacbYmvX5wIu
Te4gykax2/uk9PzjKyHXQvrMIN6XrDk/fuceOE1ZhO7FgIL80QYkc5gMTAuel+vT31/p28vwnb5x
vb3geun5oEgWqN4/3N4CFW/opjZ0ikTQ1CvaJ7fOvOfaz5b+bHQj9dkNQXUyCCuyr/CmGf3PaT0+
/f5j/OLNWc1GfFMP2Zhvf1iBGA7Jslbiwqp7UuclR6ZNHffOZb1k9a6gsric4W98JjmrOECoav+g
bfzF+u6YLLfoTZVka11/+e9enALBOcQI+6KKMu/UmjFdA+MBhpTN+iQUZXT4/bf91U3noGdj9KCz
xjyAzf/764FmiNl4rQtHKI73eKFlwZDOXwUg0Asex8GeLnTsQQI0PHFqAFV8QDjX/2G5+NVN//5T
fHjKWOhDF4PvhZ6gGlpoG678NLQRmFjquPagjiXsov0MYGHfoZX4w5P3i62AwBJTrs4QVpGPnHxF
bjEiGXHRTcVylnWWPBVDZP3d7iX0IXqrfnFo+MU7yyRkbURiJftX//L7O92NOjRr4CtGaHa7EKAc
wSiYepDMdn+IfRG/uhRdUHtNRfjWqPzxR3WjZTDkIC78ckkV9IfZJWYRkdaRoqxj2pqr6HI22/GQ
WLO1LR2myTI1GjMoC9lAS6uqK+k09tVEwzwOaPp48x9+8F+tpQxX0XkgVbdp+H547ryyjQ1HThei
1vPFyGB0J0o/v7GSUe3nKJ7QERVAEyGGHOqemSRtgeYQVm79pxdgfZ9/XHXo6Do2TWc2SowIHz4I
UxBjaAx1bsxJdh3mScr4wUH4NzAcN2UOEs6dnYB0xHwbiik/erkTn6I+XYXxjTtv//H7KEzGdr7P
wM7mdPlhEbSnfqyAlp8PuspPIMT2l1GRkNAIpQ6CQhytMZ39qS9m+hViFCdJL4fPf/gMdNI/3hKB
DcHBK6VsFL4fbglJPItfle65YSftJVWhCw0hDK9AFBHjLd3y1k+m5BSlkn9mJzgMitIuadwwG/vD
B/n5Of52J3zlcTMkptUfn2P63cB7wHuHRZu+hgogFDLXw4pzhE9DT69xfZqHnW5Omf8l777Qw6NX
Q1AV1OiH2FQqKNGxXnnj7PzpHVtvwofnBtvrt5oJSzF+hR8/m0isYvWanUsLF9vG72O57SGuHKx+
IqC2+BqaC+zEBYUj0MlwV/ShRQ682Z+HVQdRDZHjzJDk/xd1v1hgflEqISOwURixfSJrcj/crsjp
yBqezXO7T/owIH6zvlmSVm/rjlNIBMPgdvYJg+r79mu84kxBzvmHcKjmY6wjmGa//zg/r+nrp5GU
iPyIHEQ/GEzzPDXNVNrnUPCyvXZDJQI9CSfoJ4RLS9XV93OYoBtGS3K1TIAM/guXl0RQSTzfuL4/
vEj02BxEnhaoYWBJc+yDFBC9SYi8vyonyrE/6j4y90hpvqB9df6wpXxbNn56PLjwmlnANP3jvpqU
Tm/mrjhPy7Y5pUOV7Ieock9cmZtH4FriSUxkbxCjzdKcmUl4wGd3cJnDBBb3Z1sUfvePaxEGYNwM
DGagwnA1//jA5qVBp29Jz5OqWr4imOVRXeYIvV4WOS2xlIrGo8thj7GM7v+wrP28w2IVR4sAn41j
Bnvgj9cGsOVkDGbOPYHYqhtjUHM5+JPf/+K/2Pa4CjoHwRK6Bv99ODvJpKstYrPPifcx3pZmJnJl
ftUFeEUWC/ijHay0nMcCbX2YbMlXB38ma4bzbgy/Iu/t5QvZuE4aYCSMdr//cOvd/fF5WM3ypu9z
iuYE4H9YU8kGyxWs2nNukHU6VaK4QgxHd3uyog3+uimYK7ITeG//sJj/6IJY2RrgqTjMWlycxCX7
w53POlJYy8I481Tm5TDmPY17lexXMsB7pljbfAzRXFljBELm99/42wP141em8F2POxzo2V0/fmVP
C5u2enyeOFlxYTfQqYoxIXkxZVaPJHjTKQA/xKkfoYGr83HU8ImNuT0xmjQN4KJnN7phWEQTubtD
k3ztg5U55r6tr8fBQwEwRC/a7O/7MbXP5hRrNC5jf4N3w9hNtn8UlXlhhuCUf/+1fj6gu0TprACJ
dU7NSvvjo4ywMWd5dc+sZn1Vck2a8BKH9l5jQqt2uNaj4+8v+PO7s14QOAWLKKWY+vAL8tgU1uKo
s8n1UYOgEz3J6Cb/YbX8xbfiBTUtyUh3LXs+XMRMwFMaqTyDSRfeDK6DQLkhowTps8hnLL2xcff7
b/Xz1o6pj7gU5vXeuj5/eFcB32jOHxpucpNs/XYadliZ1YkhS+sPX4266cO7R+OKczA9RH43vuBH
J1BT5oQi50Rnw8vrTgj/sMhCiszywSROo9yAa8ZxosJiebAQctrMTA1t7dwRxs8BUrW6tBhHEZxt
MMU2scda0MksHcN3auJ+1yN7vkZvmhTbNYsD7pBPFm7RztUrmKfizZiYzd3NDkCZjdPXDDHaJrc/
jzrPLgY0Ni8t1Md462Id+iomx+2CzlIdZg4vltgmQi9/0XWPob4OUYAGiLkg2/Jz9RTCXeufWL2F
Q1ZPhdwxQDWiDSqC/AUF8XKBsGdst6Vna9wvVWvCniZpRgRQgLIbRuQw0FVt9y8sAvq9yRc4gMyw
mCZWkPFJverz97YmRHobM1l/q9w0vaVsNd/bcrKOOGbAfEKRcEeU6kI8E+OdR1sDKBjjBmqMrynK
CMir5CA8OQUyMEjFeU6cx2gCns+c7NjnOX4PQD3GPZ0BfLEhk/46SLGBTOfInwAyI+ERyIGtCf1X
FDKcn6C2c/Mq1GNd3VeHtPdL2OeN8aapiD51jMQIvJiUzxNczwJ4XJl3Yl/VM4EtwJkerL4nvMYX
3dicpHHUNCRihTG+ADuFnUniBdYOi2QwJK99KN9xMugzc8gVgP+sA+jLnukFHaNIeK7t4jsbM5ln
iXAeiwpUOHs8rwxnSbY9LeB205n5AEd5CBtIgKruqabKeAzicvbjANiy7W9b2xtP27bAL9U1MRlZ
YKQKbB6NDK8LPeCUATMDDT4zEuvGwXgZ7/WacN+lGnGJIAks2igrIT88qzWfh8FrTmo1lrAKCG0i
wvPBz/Jq1yOm2MdG5r1IBqvOpiw7nqo1wmMIyJ8fPvMaEFg+mXJOA1/qttvZ2pkPdmsXXzhgWYTd
E8z93Mt4/UnKCLh0kczZobdc/ZlFcZrImZ/se6L14se4bSa9y9oJgGPJfhvIuHFuoctbLtTiKoEb
T2I4zAB062v7qpQZTydAydF0jC9ejLJ712dxk25qlY/nuQeWez8kFNGB7oYmO40GkM5nCRF/5C9k
qZsGRttj80IkbMCGdrP5pVYJfOymyEsLX1Ul9smIJyiANgKxFtrmmkRWLbW5ESRIyKDl4enPMSdV
yR61NKd0IskbplPVhEd9RpOI1k4jAGEjAxxBAKenQOkXRd9vm7kLASfXqH+QxWfDs0oHF7mt48ZP
LiE2HT8U2+EJY/3owhnNZT+YCaJaw0nTzzzIvQLVHOXXKHWJTU8AovEPUBxf2Dni/O1Yyqg5CEi6
p5OeYa+HaMy93TIbBfGxU6nPUedgVan4kSECemb47KgorXd2hrptG+kWU9lI+kF3alV19yX0vLS7
drtovMWgtmaWhkwxA5sbGZ0YNm78ssbQi8yuakiYGlduPLQSFppw7HFq6cbmCJUv3uQFSe2ZxbZL
hm9TdrNCbNcqaD1slf4LXAbh7Ehq8dydX7uFh82lhgA7M6lFTJyL8soAyLVSpGvvOWrIRWSiPaQv
i5tZZ4XZePd26mQ+Inip4fNnmVHsBaIA4J2NgjCdZTjEN6Kv2zulEldvc4KqagQbXmrTO0MxsMub
flUP1OtZO0ms/lPSZzLbgGQqQX1mKSeTXpTz1VIYyyfba1l2ooGw+iitFo/SbjTe3cSRcPscBdVQ
ycmAGjxRY6mZ0/YGXxSkzcxqh8t+NvCLNHVVHZXdgrAk0Xt8MMUwfpGWti65UxJHXeyln/gBhtso
dM07K8kNe6V4EB9URCVoe3T/APdAFPrgAe2p9ZGJiLg8saLEvfMpbBnWV4wWNq2dWhfKlssXH5UB
E3MEpn1gD77A0yoFvnRP12a0rZKxwY81eEuxnR32lM04hvYroVPJpZ2WqdzMfMP6VMI9v7Mcu36g
9WI9D2Y1vQBzgfGmYqP45FLF3jhkMX82lDNeRTaoW3SzpaF2SN0U/jonWkCA5kiEtqYIwwzA/Gge
CTzEd9DlPr+M705SbXSNFyRIohaEDQdz46byrI6tr8vH08S30wfAkOKN/mx4kzNbg7BtTuq2CiEk
bZplcRm2cdYmxpJfDm0PWRF7jvd4UrB4sUsibA6JkjLN5h21ldmToU7+DsJaFOo75CwKQROCJPLO
eSirbQ2frDprpRwfIdcrucNP5eYHk3bQI8KxbNjyXvUdKVxCaWCzsXE/G67Eb9Tb8T4fC2QKOXom
H2BvmX/KBDqzgDRSdW0aTZ7DsauhA6QYkgU6YZfEncIrUh56EksuOLTQxU+NiYTdcTZYtYnd0CgN
jFBngTON1dvEHIcsn4oddzMvDnxGF5/HcKinrDxbUg4SggXvOhmZtLxJJFingr2mR9YF+etsQrAC
2COxq4a4gcq71k6VINqyI5Z0G7Dmk2MUWbPlMMSgviltgomyVA1fMg2FfbRI0UQxRvTDZhrgcYOe
Rek7W1b2insaCN4UT3ToaIy5HpIhAVmcEIn+lup7SUnRtnNjU/eyeIHnPI0njquH9nKc5WzjzfTV
adnkWFIZt5JAQVtdvmCUjK66RdUvI5kHxCWhujo6hWs8V7YfDXRVSqfArVprHXS9n9cb4UA93sxx
07Dg+OmdrbrpqmCVZ8TFeZ1Noe/wsAC3aQ2s0bl5ZmrEMrgGXXhFRSWnbG+Gsd8fQsJeGyRw6MLR
CoWGcylYfzgTzhQWNxjaEW7aiJcz5Hh+GI9oHnt4gqi6cnuX1Z1pYe/i0QxA2qMiiXua6TvkxP1n
VYWcKYYmqVe4aJbtciX1Y9sI4v4i1yUQULsqfkhMrV4VuplyUw4cewLQu9ar07vjUTI7JKHJgloY
OFKrI2haMMvYPsFg6rkwPeSe3EEA1JyjA7mMbOfeMtcmMupIcCDyyOGJmd+gHFXe3bJE891MG/be
Rn0tDwaQdXZRHngszyZg4J3XAWcHFj3U552Zkpbq2gwAnDmb36Qeu3rbDba8J91vuseyYicBDU3W
v8UKXTxgeNSu8YEKAJoFZuXbBn/6yLIku/WEhT8H6+ZColWE1W3YlC6k4ZP1YH1pcFYAig1mmL0H
xdrRxWP9VCD32Xb+4lwSGo+FXMA2BgC5rvbj2KLHXT0SV4Y/DstJ2PiZufl/7J3ZjqRamqVfpVX3
pJgHqVVSGxg2uJmbz9MNcg93BzawmdnA0/dneVJdWdmqeoK6zJMn4kS4Yex/r3+tbxX8kw/Sdt0c
ZTOxgS0JYefsAK57Ap1RtbR12D2+FbVU9yWOqh0vmVzuxNLY6zYFUSywAWU2GdnaTn6STK8emtLL
to1NmwwdeX6hIl2tnJMWr08V9iCCqT8QS0suW/OaIF5hV2exXSrD2Jo67GhG3DH4NfqWjq056asi
quqJj28JqoGKosI207gJbGpzpT/YGBzGFeLTsibOoyTB/Nxk/CqqUGZpY93sh/cJfnG3sXuvrW78
JKW6qRtyauBGUrDfYqkFrIq5InVEKwH4AMPHpih4dVKhoVIZYxVD/ZkabMUhhQj1GAUDDr1rjBCI
N0z/J72tsKth4Sxx4E9I0lvdpeuR/kTjzDZ5/Zj9uXixB2kd/XIk79uYankguUtxQD1RzubOhac2
RrO2jD/LtOxctNNkb00k+2sR7CzAAUaYFwxbO6szta1k9LLOMz8cuoZELvYA8P0T5y15ZZyOHsN1
1gPXp0lhqjDUseuoH5q1m56kneruNeNJlotKyOGrIhX6vpRyeah4qMpIBgP+S20eaxkFrRzcPa/X
hNFvoSUsXEXZ3rCVSbRNgOTMp780HSmP2Z6/u5Iur01m9/N5TfnLbJu+n94t5EWK34zU/J4XXF4h
+IMmbtoF525gDckjxlQqQVOa6G9ZUJe/HgFPFZHstt9q05myrZYbeMtSo5aki3F1K7ItWMn2HXh+
g4tV22ebuu0C+j2alpCqVpJI2WMYH9zIaubODrXRwauZZfpyItBF9VaFMbqIExJtlH6USRU5rUh/
ELU8qvdAugxROWjzmwtRzN55Sk9+S2MyCTMuFGJJ3kfv18XELZnRJT/wKagt73d82Jlpzi9k8Ccy
FX11ISE2pvTC2Zk6Wb5WPsKi8IK914JWj6xgcs9Q6AM/ZPbrVTi1ix3CQU+/sq7X0xC4romrL8Pf
ATQ6dfBFG+UIIZpkHRniSrsjVLgONOtwn4m43qjftaDPJu4WA/Mr/hBFRkQG3jstWsZ5UW3/QPGE
cVeCgUL3N2kE2eCpu1YU8JKIm37wqCqaoTZvGjejBXRNR+0N+9LSclSzm44V/aO/hSe1p1b4gp/d
6JExWUCW8Ds5ZX4dQg2/CAOi8DPO4RI+IISKqt4SBh2nWKuAUjodC9u4c0YmZgyDJJgqptLrzGcz
Zvcyc6ZzB0pCAS6f1yAcxiz4ADUi+y2qyxUijtORDB9UwJBcELBioXfN7co7XqO6POc2SUnV8o6b
uLXCcpj9Ola18J+6IesAyMM2ef67VPM/vrl/Q4T9fwuW/49+839+U4IqeT98yn8G4PBr/jLOeaBs
fKp9GEtAmRGwQ7j7yzfn6rQSg/D02KkTS7Guyug/kneW/zdsDiRVQOMhxqJU/cM1ZwZ/szxMQkRc
OIT//n/9+//+T7vl/l/+9//6p+Z30ub/ef2C8vqXt4lsBs45Fs7XJd8/GQlGKsR7YBVA5aQSJ650
P0uWWpFOMQzUSRdZVR3bQWTHpJ7SI6Tm98Ime+5z3utshbdG1wEOcWe+LkhgTqxhIAUnkY5UgdaJ
zqE4Aiy5G50xSbf9lNOxorhOlncFHuFp2zJQtDq/C5wmtCQBK8P84/SN3X07Toe6M4+99trwzuco
EUP1Ng3edObo+fJGY7wvZaUTMQh6OiH8rLqyzeFEpKMbHFo3AE4zJEWka6l/n0GlYbVUz7pszqpO
g+vgVhOELgdfDafAJ2e3z21cDXVTRpbfjMfGx7rfd6VxnLJhRGghZD5o+Z23AkF1gEmTtGhvK42/
utZaN1kyftA8W0cjcRIc+PQMHO2pOvWOZIrmMPCicq5FJM3O3bmSFD4dNFvqAG+MbBS7krKfPp7a
AYUBkiABGS2QRrXlJU0Qfe03kh08VSk0SKWCw2Syl2uixKpOhotc3tbVvO0qZKI2pXm3Gnx/o1fG
76gtZ+CV6jFtq9tuXCDGNxWDzMbRUWM6imUdexDnnt+S9ylxbOOQ+MQitgtRj4tZmAyjdplVP/1C
UWzYAthXcWdm9GPNGaURUeVyow+z3nnRELn7UKUpnmCLeYfJjBHfNJUPmd1Z1MuC8fBx5Ly76TL1
0pL0RFiEthPjVhbxqNvNjcOP7U4XzWFs14iA8V2NDX67GK0ZlbgsUSjc2Jj6z4JeeZqR8Pw5K6ER
Myj6OCvHbjcFlBXim+aK5TvGRXrj6GwLk0IQ9JzRIN00ONld6qcZLRiFpdShycrl2evJyEZL3tz2
jrdPBnEkKL5m1KekNmWka9kk26xby3YD4AAkSi5opxE+vO+kPHQD7lHO/FoBM6iyNTs2SF8Ve1z4
ATHmAOQGR5A4CW00BAhQPc7pEi6NS+A/NHsv3/VaehhnlXwE5oRzNeuBDXXj5EarM9NIbYlwtvX1
cS4dUCfarPQI2fUJgcO7iHFKC9RRs/6eUbIIe/omuoYEYOjPlDNfaRMNixPOsWhAg4mlPUNszZeP
fKp+pZXvGqM+ps1wWrmHVUXw5RbWfK0RHDZJF5w8I09eiMkmm2UUTaw3qaILRQ4Ft7M6ZzckuLIM
u3qaterH5MsU80wv83EsBK3D61ocwaPIOCukfLTXlWJqGIeASOcGLFHGq6c41lM7IzRboOQ1MeEi
QWvgAMNgj5Cb2no0Uxh11EwGa4mx4TGlmtY1G64QSaMtx7Ej15YqAVifNSpjUED2PRtdCDY5gRtO
bGCx4dJbbRmTael3fj7Qypl7ekZNs1i7T73VgJVadkCtxtrPlrm14TQcR5MbpT5e2zr7vmvOaY2T
b9PrWNlNekCgJM5NpqEoOMbXlBppEXsdeIFN6VHhRVvKEhKx8mNBp/Ivzn+X99xyXdpaMLFIwt9r
WFjgkDDvBQoyQhmMY4J4yfgKxcFgAO2Egm7MCpJm3yx/SObpkwhgcGxtlI2+NCqUtwzCTmpZT8wT
6uhpE36Unj5NSNtdJEAhayHhMVlstWXoDmtZB/q+DZoPdgD9MVha88ZrCAiy0yVngIxQit0APAFz
P+KdihloAl59Q0dTQZUBgWng7ZdKfQ6E7ULU1zTmB8tjlpfbup6gnKxzPd1w6R67WIMCITfKTVks
IF6sR0qVqluBAPMm2LobYRf0u4LLQKQI8+7dGhXP78csmp0nDV4spb496Y8gmbvnlMaQkoGITjl/
74qWSrFs9nfsE994v3bHPvemU0BBiq0TjNqnS3OGCe7o8G7wsznXFCbzEKJwmjBxtWKIu5l09KZ3
zGhwnfGUrXTHaZq6OEHWYgMQJWlt9jF5HlYmDDuuF7l7j67YHK0+l+9TIbLndbQR1FvTfLeC9n6k
jHgjs0bhkGueecrRmSbvHqGMrLdh37udseibNWvPSeD8iKX4Nj2FxOhpuh+JLNFvSyFwowSpnHlR
VIjOhNO60QkVjel71v4PHFH+EUXYi7rUBvSgU8AsK1Nyt/OrraXp7akxMJiSzEE2XpPOo1BxNNfP
uukiam0IoxgUtjYrJZlsKtDWqv6oajpbzbxdAJmZ5LmKaYpQTSxy4naKqkOjITVqyQqYKRDdBrDK
qTatsz43DyBk1iFWvU0TDt+2JHltpR7YUS4qWjapoInhUe7K1QlCUq/pnn5urrHcZsYPGuvk05D7
2iEfTHlZW5PGKaFZIyoeea+cNXdQrqHbySeq2QQfZLby1gwk/JF7jRQKI69VWOTa214cM46xz2Vo
SBlVg5V1Ozv3lkeT5HlF77FbUZJljn8mjy9ubLeBw0LPbfWXFcjI0ZKupPhUMGlMhtUehyG/RbHl
YFkpatxQUBXC/dQJlKYUz6rsNPuUf7OqIAwpQMxrG9fjjl14rDxCluyGH/dBUt25y2jZlHnr5Xko
Kne40eEfE9ebm1PQmtM7ndKdeZp789boCnHXl/VOjBIeXyn/SIJDOcA5ZJqsoGXclO3wtOZc6TcA
209uUrN81RkRi601kx50K5HurvuNo9lbwZPFmsUJ/ZSmWJfcfSw4KmUzkehpM+shJ3JGRG6psnab
9lVwl+l8OHGeMK5uklKVX6kxFGAP2SKaBMhwSdNw2bOU9FkvAvkOKv4ehWl3RQT608JvObvjGA64
6EHu6MRxn9Jh8X7YF90TgRpAGSLfLgek12aEyNQPpNOIRdQvduM1aSjmvu7Qf3zvE2+ffm7GKxvc
ZihNbjO23h2QOJGPm6Ycghmqgsa6S0EXcvfITRr1QmOuqXju3L7dTbZGdMjwEES0TnthSeZHC4/S
Xut1M3YZUKjxGOREg5VTu5fJ5EvrWwXaD0UnS137R2hKQ5zX02tHlCFuDELDCy/TbAzBGiQRySMC
mTxpUTG7xYZ6esEXhWgmH1XdvNKTk6C/IhIZVAnrd3SFnOiuXeKmdhJMaiZXQKS3jI3rWMy7tRlB
N6WYPEGlVNlAJXm+NHQnOmlJIeu6Hly/zo9YLE0t9JN2P4ymih3wgxsD+lmZ2+5GFJZ5iyTonZNl
wmCHYwdGD0KdeQsZfvrC0dhBCyv7M3KWH7rgbITXiHuaEbhR+6AAj7Zl3ziFYe74lBnarco+L5YD
g3jUHrtZz1NyHHl/zGF+b4Xonk2qVEOm2OzPmi17oHKkCOe+f/HUtb5zEr71NZqJ2o9+bfzywTb7
tBTuLlDaPVcO8oK5zGliR1Z5Jb83A6Cygo+2NfQpzuY+P6aT8tUzb25/PA5ZYh4XpEQ2HgrqD+d0
uZn0pndxPKfqi91x/mwlZfWhVjWFbm0Nu2QqSdOnjaUdgtoqPzML0tCgExLcmL3R/FlrJAwKr5xf
x2KK2UrRHqlMtdngpVCpduvsLOVptFBiNqJN3TUKlCjf4PhV36XlTctxYvVc7rCIreTetEbbGolm
0ECzjjmB6nosngx3nYLN4lX8e75ZUaemMJIBtitnrLW+uTrOOSM1nQJjlrm170Qqt1Ng0cK5IGrK
W9LI4J1YHKHTkiFmn0cl3gDGMZ2sR1c0vDQ8o5I/NNA6BqN3oAAxLiX2pg11nVT7mrYL5qPC8CI1
jmcad5SITH+mTG6qprsyAwIZw/LmP7lN+YpRKJgWebc+BlPvNB9w/Rmv7bY78CJQldwEbTN+rqzw
jf2Yp0tx6ldYbmMltFCn+JqFPrH5+xL25nfhZZijyzZgCl0S1OPBdnLmyhG+6bZhTWtSn7qcq9a2
+yeOkQpClp52yVary0c+Vq8+Fkjb6xa7dTnjM1jyZd6CM+u/20xnk6BUcwlUs/OsrHrWu6V/cx0D
FU2D5ffqmBMvdtGVpPyF3ncX9jfFTZLkzlclgQuw0Rns98lmM7HN1JRCRqoQ+mJgoBDUuu6O9SBf
YguKQw677goC8e7ntUXmI2U8bPuUN0o0jU4aoKYXxJ2Fk5iMnYFGULkqBVCSBueUFtOqjSvE0Pno
d9hCaLrnUM02+cAOdV+vieWiUg2uF7dKAD6V9OKFqaYKO4Ymabgf89S39rYowVRFejPYLwnqMZsW
qDcFhfWSknjEOue+KmqOtiyd8/GUZ5StuNOQujC78usXtaqq3y5x3DKuA2EAdZVdF/b2dJ2S0mIv
QQjeJuysv+bF81sorbn+6mqq5Jo1ZTI46XZR3xVB45S7HBgPQ5xVxxLKxhQngnju2eGiFhzEIAzO
/b5x9bcAwkULj6HRzmWeuvuJ9orbTr+S5zyIws8Ej5Y8XtJhui8TY/jqMAGFzWolGEfaiazt4oLF
orqWp4XCVTa2jXUpdTU18Wy0NdRZoqm4HrJU3Oqz1bKjpo0WjdRZLUoiHLLaSa0P/nbIEynOIwz7
lpH02jJILUE9s+3xuRzhHV5seG+JD0IiGewkHttlfJ2bpoPukLBxn1ZQotbEO+ANQqSeHCUXu56x
3i/riC4u0L9wVc+eRue3XUxH6LkQNBuGmo3bzuYdy8OJTViyjP0ucxgKWF2XxXyWAXAxY7UGPTJ6
mb+KlWjBMZhyrTj0pDCYebNlpTBvTdOTHwTcgVQ3Q/xgpDb8JVpxnzz65VIv4Ieo+rlYdg5UraUf
QB3obPDmPcJJM5wz/P31XZ+KQERaIEzK0bhs/UllR26/yPQkZszlJANCN7wTwocSN4yY3WcBFJNd
LVNNVwrtfslK4kOzr7kchMuDSzVvPPo6JkkbPpAQuX1resI9IMT0dxiXWnosgYvQ8yzfPGtMT0wg
/gHwnPWI6y/7KNPZZmYoffZ63NE5Sq1EsGzNrowgmLa4MX34S1FhVuZpagydKQcZ1TVlf9SDZb2w
TeHeP+e3Q3aVyzXM3gAGuD/IZMluQQ3YGBkIRy+PJemnX/ybwrqBcU8rZkCYb5/mrZehU01AmkYe
8y6SburKO3/I16AIy9p1aMQAbSSDL81SFRBb5vzig3rL5kQM3nUvXqM51V7lWoDriDXqnrX5Vreg
5yNiPYqmfoQ4+ioC51sbE/1VlR7fSaN9mmssTLrW3QFZPnV6ea/0lK4+dnZ+IpbLyLj32DBpb1gg
n5Om2js+QXaG3ZcBhppgDdBO1Rcz66cm2vugbx460/ipDEGDiu6Fhai2dT9/muzxItxihzRZHwIB
dW6gU6ut5BLpnvOKdz/dTE591/n1vW/Acunsx1zXLgqIIemiJENRw/rqZvWlmvsLws2NCnjIaJ3+
hGHwXmelHvle7sRVcy1cmOHuZ5Xzp3UL87s0Si4FgBG4a6SfMxzCWlJSEzQoNAEyChCr0BnBFwxB
36IZmdcHBsBhwY0awCbA5soS+6rJn/Sqw7WyMnTytP8oi6eEXQTpj/ql67kQQW7eLC6+KdxrgiIe
2NgHreGas9eFXlOt7Nelcp4DyXoJA+gy8kfw3M5On+lpbbcARU+cz7fJ0nHGWQAgqJ28YNXcZ6v7
gKZDvkEelHS3vkD2KB3eWwZXCppXomQt9g3Lh4OioztKaJv0aMrVenlrMcInbMihrALrLVYKVMvs
pFytuuZydQaD+oJljLHEHd7L2VrjosvHuGgpWDUFTL9gbi7MW314hbFkjlTkA3x3qw/Dc7B4d50R
1JcGkn/NRUrn/QRpOpjb53Zwfs3StU682Pyjmrjlotm0N1rRrreGO98yapmb2vP2mG+R0aAmCjf5
SaXtbPJk/cSN+W7QarxVZXGocy0/9XV6x05kp2bzdhoW+8EqIXHjAOs2jT4GR2p4mkNfa3JvS84m
t0Gg8kZMH1x7mhuzb/MD6843IDlx0/AH5PTfMLceidKqMFk1FRqttwMAd9sZRDdgLD/UZOoi7pAJ
D1+bn4Ab9tbWun7mCVfUtZq+WOBgSba5By45P826XJuowrN9xZYO4InlxdDE41qVqEigCi/4M5av
3vYPUEFecHF/5PV4rCzX21nFckFMaEk/WQ9ApEMaWmFoTyLfUca5hYvo7IVhG6fMsOmKrhwr1Pt1
5Dmb1gvGqGYPTW2HG2vacAzxOPH2Dkuz6h/5zzQYEfh6XO/Te68zPtuS4ZciH1bcDXVBUqv0vdsb
HVKzeZamGi8+gtoGQtlT51YPoO/eRz+DwcAJzrSBLqAnPyUqTBHoZ2CLa5TktO42Tc4xNAb3PX3O
x5p1NNMIRkaouTmAHOUttCllLPbTRZ9jBJDLkPkfFNze1IbzUXuT2nqGD8aD+vWwJJxOq5b13lNm
G6b5eut7IJ4Woz+lbjF8BNkEBsbOD21pH/WBSCCdMENwoUtbcY0Urkk9IiYtbd+PaenskfnRSaXj
pvKPJc22/CbboHZrVgQnmsbXR/q06MZoMvO+y3zriYL49USG38QApL8G3LK2mVPWtLpQiJ0umshC
1S9qr9g2v84AcgnwLN7WyzsvHs1heeixah6thqVmss5abFBispkg532N2KcQ8wSDpOxDcqKcNNPc
PorEqOLOnrHZV9mNp1RxSGVrxJhZYUQ3aG8iP9ZF/eRX6z1ZqKeUMX/Tjq1HBqta9mIZ9wBeL6Zt
7pjmztKaO3rZ3STK8px2y2Chn1xg6eTu8ARWvQ2RmeRG5qZx0zKk7IkrbREkb/jiUm6JMEeFWfva
kVQ+FJiG9xXAdW4uYo0m/HFbI1/3VjWcPQtxoiryyyj056V193rfNJGNenZTZE37o61MAekIjHvg
7hT5HXVaEib6ks0HiZFFefOxBzT9mDbjckpTQacaGOhD6nKBTOgEf2sciWK4ilsiYHtBqPZslWrY
duZUnDADuu95W/6xiTBtEtr+QPsNz0TOsic2QXqEQaOIld8dob13uzTrnzqvkmHWmccOgbOBR41M
XslXMyfcwL79K9XSr6YH+J5woa8cXMVBqX4LviR1wYaNxXZdxbnNm5bu6ILbpIW8wY2U37UwJ75K
Y0/ZIGQr3B4eiTy9+xYK/sgy3JVwXR3eI4fcLr+54HDAa/rObKs9NOs3uoVCx1ie06rlAp2Oz67d
uO/pmloxzx5/eL9PZQh1CXee97X6yvlWzrrLZu8jyeXryA/UNzCx8MsB2C/NwS7cw1wk5ylZf0wS
DmFFdNmPVH7l2pjUoB7Yh4FuHvET62jmdpzjo4yBLOaRU8s6jViuJceR19QLibA3MdDV67c++Wbx
zu3k11rHSzHna9yawy1zIcgqy0HQGcEvoo1EMkOw4fd89F2IuBM8w3PXrZ+2zQtoFK1311JwBsT9
PFn+gJpg2OZnKXwspYkO7ydO/WGinrVNGfooAZA4nb0eFx3X23wGeo8Zow6ucpt3UdnAp+lzWzD7
zDkFnuVv50HbIcB42xTz7Vvp1+454FP+dvSk/zQ05w37hcKz2HmLz7e6FP3FYQ2lsW90cI2y2gtu
mbioB1+nJIHNb+Ne3zaKHwH4raR7mdsUCUOIuF5SdZxS2Tib1ffWZwJ0eJMVdpqBS7Hm0u08l4Ac
OfjKqb5MiAopP2MHhLuPaacexANIndnZjkYH1I6blMpwgpgOxX4D2xrIvj49HZX8LVDwzzpZkh/M
9/SCDMrI52enKCedNwI1SH5r9ceiW6+FvYaaneLM387LLllr584Rao4eV0hbOOLJ3OwQzejSKgtK
glMAb0nufyxVdS7sGaXVBXLclGCeGnMJa6GTyHXq2JSFHytAXldYZd/car5zrhKp/cl51u4M0Lvg
UfqoM6njDRS9NwF+3XrVj3Lok9hItW9eN7fX5uXSG5yo91NMolk7R1OdhTJJBFCmMoBsPg3gNk1F
5ADvD5Ggtn5rudmwBVKXNrkCyuurxR2U8K6xqob5mydsaGKSS9g0Uv6wGvLSb4bLRhMnsFCG6XLZ
tEAv1ZSIxwWkIA84+rT2TAOyt/7uWjH1kGbJNaa54mpxotn6jUh98SU0aU8b1s6wDTO6WMhTAOOz
k79iO/9jYvg3wybM81/bGE4/cEqz+p8tDH//FX+ZGLAd2LQ4kft3CSqSsSAe/ZeJwfT+RnDTRmcm
EnQ1K/yHiUEz/b8hLJpXhIp/rbm9prv/4WPQLB0yEA1kyOg6vYUEe/7Ft/Df+hjMv8eb/iNFhhvC
sUw8Fo5jWdc08r+GWuEv+K0+exQmCN7rrpseC1bH2yJR2pthd1tIXuWp1M1hOzD16Vb7ARj3kLjT
vu15WIGQjDunmGKz07ONZVfsHdxywKI+P7bWaG7Q2k6d6T9MbE02jT3c4st/Wrx8uGh9G3sDG9rA
++bb/2eqOAU7RSy7Gu6IgR2mQXykdsBFHlgYIPRxfpGDBDNpOR32oO4lAQGYeQiTeYK4LSd1sSTx
RIBcEUvlkywBkWv9nYs/LnQzAw9kux5wv+G2M22umUWG0MEgn439j8NcC71rWwif4EjOAk+bftvZ
VTGZGWzj65coyotbsKXUmrI82pglHU98QKcZI9fqYi+Tv1jt6xD431vXVXfjwtEa6D1ZguCPk59s
Jz3k2custdOH0J029AYm59FBJ20UExuIOGxc0HaRYtJGe5KCnRg8sXlAilOG9+AXbh42vaBpfJUN
y8X1jR81xe6zvaNJLqJIrYqsmRBkD8TNGvuLzNW9PZnoG9jEzCHEBXEuAqIcQMHe145anaCZjwGa
IQqvPDvXjCRnZ76dQXDCBzL1GMia2MHB5LxotmVR7qA9zpt0vWcwPVsdR0NgHfsOcKCnNY+cAg8p
UjGbVa2OYR7i6de8P0Rj7zTvmrHzCQeT6tr4V2y8RTptp5WYjdFu2aStFbUsfBs4AXzWfW6976uS
1R71l1Yz3snOetT8XHssuiDdyIR3qqECuTPH9QVp8Aal7RHdvwX3337lJZ2jzmwZvxoEQ0RQV+0n
wpRY+pfkJUcviKSVpXGd59bBXNRxFGLdlpTzhVVJOTAVjSQPnJlcUGrT0IIu0yW/rWGd3bF5lYXs
oq621YaT6pLnrYnNPIvNyfPwYPYLiwoH/bkNzrCW9wtrn8gZvGMGmnszLOPt4umY8ZtJj2lE0u7l
Oj3Y+cBAUnraxqgJidRt9lbU/IxMnyVzkdvsXhgQipGOgzJ41rXy7KFCx3Agu7DMzfnWltWBfeHI
zka8q9EooqRrJySV5gVAI+V5Zn2rGgXMk5DTFvz8lyXGM91d4EQ9l+ZbS0fcOZc2VScJAtFhYKgI
qxEEbmUrdjn2XN+gmTB5Ucy6s4H+QxkMUOXBhm0ycnSc6RWTecf9adCcaBDjDZi9ZxdTeTQoRvGW
o1hlnIwpjkpPzH/YSZ6mYcQEkjgUc/RaaHbV0ZvbjaZRrA0F4Aspe2f2eRFS3yOjKifGRcfEHkZC
FxWsPAdwpFl5AZPabrFxhNlwLxMtDoIPAXebRwG9Tp2mkSSYlXd3rDu5poGk3dh2J0/YePExjsJL
Hy1zava0NbUnV3N7rhlNtWUe6WNTT7MD/MJDh971UXJJR8RIjDcVdI8Owz8ugASO9dhubJk6t80Q
EPeYHfmnvko0oxzdSKHHHGxtBsDKdo3MCi77KpCRRMmw1vlcrOmxNUBJ2n1bHCf8TTwIzZ0KtJul
mW76MvhevekJnfulrJywo9Ejoir3J3cnOoMwk2/1NLmk7Czs1cQ9tdz0Ne0PrrOMvI9FWC++xX+o
5l45FIwijlI76O7V2QRR62kEJvKUdX2t9rU23cGjuRVsVlhIpuV+VFiZ0lTdjA4bvkKjozKQ7n5l
rztW2lvrspI020mHcgyZk+BTiUXZF19QS6ujLmkrMaj79dduPumllLvxmuboPaki0c9ObLVevEzy
0fFKAhEP9WLtpQJrm4orx9Eut8PEnXotyuWJq/BaXxfz+JGGl8U1+7OWmkdJA9M6SkQRxV2bCbrH
sszFTTm2ikfaGTkfKMtRxtr80Qten0vhFufCzS5aw711KjEh6SMtwyxJZ9YO6UVVn2YhMavVo6Dn
ZLktF9v9nMbmO0+HftcZmRXag7PnMr7Pai1WKNGUCK+bBt1xyNyjStcQ/8+tlucvq0M5WDZVbMmK
Q46ITr8wa0oqugnFZlSJDD+sDmhmS8sbvBvJwXSJSMzpKkgoNGExya3UOWPa8ZwP/nOHgKSuRNxC
fevG9cZFdx2dyZRqZGdciT9dXz4bXrJua5vId8Z1cVs7ZRXTj2JA1JVEc0CrxgTqYmQ9koa9ZWxo
vR73WUZk3sI+hWtWPdiT/n69JNXetS+l7j4LXRtCafACUFbhxtSZFWd2FUOEzv+eewm67NUOtmv7
3N1wNedBp3AlXjrqM4QGUFP2rr43pba+zev66rtjubEwNW6cBknQ0sx5KwdCUrPDwi2TszgCsRdf
OUu7GNeN5F/0wIB4M+p/mxQ1rUb5+KVnVnVYF0VpvT6ow2pAzsttc3lxIIK/LxSy3etUPuGMx/rh
XBx8N47TIizMIe/fR0uzXyv26k9CR1JbvVcuQ8OhTlrWewOTM5ZLyZHOm5YNyAArG8BPf/Wb9aRx
vKaxaVBQVWS3GdaF+jjrOoTn9oeUk3VKcBFFq+aA8lucT4EXf5Kec6gMTX9s0+HVXFwONO8BONNu
AAX1aqd1HjqddiY6REEwGfgjVzFWLa2BsaTnyCzJwBzY68d0BW6AmlOrnV4GiY0j0DHCoU7i9a9N
SrQc2e7zxIk6rp5es4b0c58q9mQC4dounRcvvxKNr05udJAW9wJXynhJjD4up9wKyYzsl8J4qgI2
u2OlMtrg6FNIZnUh7rSjQokvpZtSR+LRyNqGeusiJpDtXeqTPoIISLkVuXwjguTiZ+NjalofC4md
YJk5YDsAyv+XvTPZjRxLs/SrFHJTKwbIS/JeEqhsoG0eJZlp1oaQ3CXO88zn6jfoF+uP8qjqiOyq
RGetc5GBdLhrMtHI+5//nO/oqBHWY51g9TZIW0+gBFymT0moYuF2asGecA6tU+RG0Mrrl3aiYZkD
h2OJT1En21ycMuw/oTsyWqEUxf7Osu/8LPyRiOI4seOG1p4usW4sC593g0qJCPvb1Gt3Hv1BOWpD
gu+Ss9emlfKgNY2zpQKPX3mmxZtw9AnSWtM1zoBe54Tb4rQvt/4wPeaG1PlOepvOubbdlW3/xOwv
VtbIU60ZJTsIfm5b//CVPBo6D7V6nL66rj+H1BpubErSvKzeETPa00N4y5XNuS/MsfzhhyldXHdy
TYnYrqu9c9hWH1V91fT+viCuEtesR8z7PE9eu8J/zsjcFo2z6VwcalpySn1tr0r9prTT1aBF1SqH
dbsaenSLQg83Q12aOKzGrzx2Xmw8mfMNIpYlokj1aene0e6xIHv5qQ6TbS/arRZa2yAWFHQV25jK
ENY3a5ICh87qXqdy5+r+FpWDI31FQ6x7MuMbsO5vFBGeap/N55XN3yUf3GNLwTnb6o0D1bYC4i5x
l5UezVSBwd0sH6pjhbiCgaA9t3H4LjnwxkCBsbk5HJyK7EOUAq1XWxXxGS6pt9R9qshdh9xqkfFp
Rl1+ZfG8H20c6zRKtWom91yW+W1uVhdgXUir/pnhBreec2ejhkzV1ay1Aa8YPWwiuU1CdhdaKc6k
zVcN9eCrXuOJUur5EhZQsHfHVzoRN55MnsMwOVucVu3aOCqhnkIreCwyi1imH1JqhXSSGDy5wvYu
N/TXkCJBJAITySNod/iabtX4g9D5yiH/Mg31iJtFg9zj7tvMfWrI2C7Lpj2Mlb4ZhFltW1O7dKbx
WBYvagDNL90fXElUmTXxVdCsuOgkDlMmEn/dB/0HsXnam9AORWJZ52wsTNxL6W5i/0BRwV0vpzXo
BKJ6tEmyx+1pJ1GfMmTRg8f5iWXcPFYES4dnmT9flp37OnBginie6Zl2Sqgqn4ZHU8ltobGpt92Q
Zharu2ZUXY56fVsOc6imPcY8CAON9LLV8RxoB3vvTR7qvXztulsihTeYRc6m5ty7rQda1nyxPCLc
3PZ4cLBgb0Xx2E4fMZADG9aMeQw1+04nJVuSDue2dwEJsGOTcM5JiF6qPPo55GBAdfuJ5jh7aVvj
GhbFsue7Czztxu7Ddew0B0Kva7zKkKzyy0DSMS9eRKQ+CcPvUlof/FAfbliDL4Leuy0Q+RZ1Z9Js
e2BkQ0NuwoDcJv9D4sOHtzfCmREuf2ZlTvyzzvdabooli0qx1Pr6nBTaNsSG4ZfBrqqqt9jRnqtC
LuMxGrAhwYN3KhHOaP33JGXv3Ps3NuLwYtK42ZiE6BbhbPWMaH9eeqywNL3CTQGbBf9c8aXBpi+E
V/Fr0q+x5jhsIbibY+ZsVqrpzb2BejyXW9GE6jx4RfBaEIaL6q49+Ya4KcryqZuSdDmYWX8oUukt
vdF+Yn4fl23cTSvTjD6awrrPNTPfYloGacWB0oRLu+V4+tixNqCCptxrKREc/JsvIBheU+rhOQMB
ySCymC5VH/1ImVwJMQ06QQgATVOLfy505Iff51e9zuyV0Tp3VYRLUXhzTi+vb4WOy9mXN7GFsyuK
kFUhp/OOolt07WH7oGXUreEn+q+a5Dag1Va6U07QbyMIzPg0h2lLwU6yCTt67foiJX/k4gxycekc
EioCeclD79kw/IegVPMqgaQTnw1NmDsx3hVOyaQkMeuzf6g0G7cgXTt458ikmgAMCEBNS9rnLknU
LIdeXDOnwGTkrr2wLhbkPtZuXn6aiqhURVIyyQ0ISJA3KAeOi03Ve9lZhYKJoozMFZ4RbTV0I+Zv
SamIzAmghx1NfLykmJ2H/ShSBkmf08qQD3fEMshzys47sTTDEGUWmjhaLTZxeijKReT2sz27MGDy
E7Cy2ReCEh7SvdRCqtKGHxS6LR0yAyMyfxjPOUTn1FO56tbiIO30y+FZa47pG5ZaZ5ePOU6EcrZS
D6J7S8P+yYuyPY495nefEsOaRxuEDuxH5kl0XOZDJo6cT/F/cq9aVdCFKHTBBWudCPW7e2XkDy2Z
BXdNDJlrvNeCPY+WVFOMH+Rn+W0KzsO5swGnHr4byWCsh7hLti4D9ha0IqFVGC3Y8qvR3fcmJz82
0JSLVA5JNsgI893DO0a+d8ZbbS6qktWxn2gV5zrxREHKR+vGK2Mwjp3CI8aV6NTBu8+llintIXRY
nBpFvPaAoCYVzvus8hf9ZKxt7KqVN3pIMTyWI+ABC9ofqqUNEBsQ2UK0/k4a/dEHeUajAIZFQxtW
bc5iMbezo2GYN9iacENnh6oPPy1U4tDqDi7OtY6lGc2VifQeh9q563DhWcLGHCIOinrZriXT1hKM
DLv6zXPDZZ2kH1Xc35RJcEzGV18RssjGi2n5t8MYv+BcPBVxubM5tMncXqYgPCA0X5w8WprhyKp0
tk9qZJTy6M4EN1HU7Z3fPes51WB5Io8U+C4mBtFVV3NWFI5h8XL23ppiGp+xy7hrea2XREWLFfbU
+Zg0HSYImOhEYD7kuAaaQ8iRKYNLZNI2SYFObyjxUaeUykbGTakBCXPkudPNd6dJ16xvfjY9jdQs
jzSB5hHS8mgk06LKHeZ0znyTOWd5nYAxg47MkPqAhYgVZmSPNzttCWNCXp9S7LWHkua27qnE1xEU
0TbvW7zG+Hx9LrB+DB/ccjxOArpHTT+jh/pKnMTYsYg/Op27QyeHxNP52ykMN1SchmuJ6yM1iHoW
8UG3vEs1hp/TmN4bA+p+q09fbuhdnSB8d7PqJVYHzKQV/IVpo/NIF5q6imq0Ltwu9Ft6M8K6xYiT
GSYOv4mAT5rduzKUTz0BfTIi1Xx/wRHGIHKo/J09PI/9SWvScUVgYmAX0Tvs0FsS1lsrjb0LNQyU
mIqS+sAEz5tNr8IpYJGLX3uMOTd0hcVxAw4TqVDFyszPeH9ORbOd+j74xYD6p/r/F9iKf0/9X/7v
/9V8/svPf913vJk//7QEmD/w9woAQSjRgphHB4Bu0L80hwl/rwBwfpMAWgAWsAcAOw+s6z+yjIZO
uZYO3xHju8JvqvNRv28BrN9M2K40BuCdIO6IpPGPbAFITv4NwUsCJhOOZc9rBamETQjzj2HGKGFr
mZQ8+VPPbx6Yr13i6u2Uy/aBWK+OcW4spFa9SkzR4VsbprG4YuQUY7XnJG6kzap3/SZyfg6lFnve
JigKO/+J6EUw5zzMLRUEKvCCEhChvCLMhuqeZAyVFtQxZXcdltMPn3Dxhz73XzgBT0ta6+ZajDbs
Z0r0d12GB1GIXhfyC1/ud6EG3zJOgPq7aMP6Lt2IrZRnuTN3cXTtxJkiLY3WXk19CovQpT3oopNw
2Bc+xR40jncj2TSDlTgvihHfjt89IDm2t/hFfPeD+DkCD3D09M0OvgtEKKvB1xE0FIsEmSEuZJRR
qSb6lt6skk3bwprrSJzvZhLpNny/XhxD/6OxUNrdqZ8ixABDAmRe4dW2p8v4q/Sk9unvY3hpjSfR
hiAswsKc+RZkhcxgjUabOhsp5j4VK/H7Z2J0Vnwc44DKWJ11x1NSzj0s9KUS6wC8P/ez+HaBGvLd
2wLGkA4XMuT0uaTG3O1ifve8FGVA8W3x3f+C1MVTrpRzLwxVFnTEmN99MWSQ6I4xCqw+5PDnTpkZ
hJGtmElKSon8Nty0ZlKc0u8umgkC8o373VBjJqCVlpphNg/ad4eNOUniGCA88ulGw9X0oKxh9pkM
g279UIK8GvN0x2bUZTL2qWcP6AuygfPFq7aKwnKhuNnVBD3Aei0mC2Q1417L2tWyDT6xznx1yy+d
ETWP9dRbxsPUV4tSb1FsMot61nVktNlr5SQiW6qpcHDJ1qJwsL7F7lNG+23IKt/z9tjBmcR5aIBo
aPsWe0Mp+J3BdW6seCsMLoqlHXDK5ZijOT/hkHHRJW5ScYyBhzSuKnAiOLiDxlNHy4ozHyjL5N4R
tZvei4Ee5OWoewRB+zyo6d8hHsUqubCGNwcN7GpUunqviwFXuCP9MFx0sfD8Td/qmNlH04ztZed3
3ntkuFNFDjRwn0J2XuVs+cyYs30+R1l09UukpdkFzo5PqWVex59RiUa+ws0SfmB2tu5HggJoiV01
7Kjm0iyGQjfi7WNb5pZUmD/teHWKrz6qmPpC23QftSBKn/iX6g45oQrWqmube+je5ol8U4a2hDlV
QIvLaEaDwsf+a7As4pO0iVJfbVK+xOGiKkhX9kkLViQoxJfBXuKamby5l1VtUUCpA9qSizHum2d/
lNG0tOvGjjaJESf8PsYyudEoCECUipr6Rzwp/ZacISP/WMIARM2d5E1PIoW0bRnrOoAFKtuWHKcb
4GLKe4eIGWlr2AzVuCjJPh2FkXKw1IbaS3gKh5x24Rq53lL40XiQKhtf9b5uPsxBwVIx4SXfTFZD
YC9zJioX9BiMIAgdPcW9EyEHEltOnL3vV80p1jT9A8NmZ+LQUapcIQ6mF74ozfIcMKHH2LmhmHeG
8Fl4js1FR0vosS6U/MjHEgMVYUmlMAMG4xN2l+CmLr3iHvYK/vB8VNkjgc7mSr2aecRnkBC3EXTc
5WxXWcdRhPQSEvugc9wnFXEospCgdEoL9yuTi4r2XknrJpZ5L72wH9IGfuIU7c0snRJFodTLs3Jl
ka8yPdFuSlPF+cqHNHOfgrTrV4In4n2bFTMyx27SIz93Xq2oeoXpxZeC04Y6rkVLJyqr9GyrNH7l
7Jg9lTjjjGVad1gd3V7q/brzCRusbSMKT7R2cSiVRBubpS+Jn2DB0BGHdVP4GInBjYFiCZRaKU+r
fsRVGo0n1SqtX1ClnXwSAyKAKSdo2qDNuJdO4dhh42v7O9NnObRoCaJWC46A9G4PQRD8EGqAE9XH
rKdJOo4Z65K2NAq0nBZFT0CvUmsz8xxWUCQoFmMfMYmmlYi/BOriqxlphI08XLQxS1vdxWsrbfOB
TBBuZSoJW8W2uBNn6INlt8TKM7IR5yjw2MSeeeVKAdwHGMn86Xp5X4GwyYIX309g/A06qXnPyusn
pKl4H6sa8JiICRQRWoISiBhJWJ7IWvqKrXZUW8PKUU/bX4zBULZPnGCHbhFN6luVVIHFrxo4YTNj
CpmDIBY63/TCFEJRvqT3K/XX0TfhkP9vozI4c8Cs/qYgZnXaH/JRc4NtNGMS7W9iomfNcTJrBikS
h4apWH/zFSt+WvBoaJb0qcfs3VzSICxtUh3NWDMz3MZ2wXNwsKt2WjbcP0m/Ow7uLXBnNBBKmERw
lZxhdrfMBMj6mwbZDImuOLrnVLow9MkXVVfVIZkhkga5R4rfjMQDZvNNmzQtLy/XjtFAoUwR6LtV
LJtp2DrftMrGUVZ9br9ZlplbmI9GBOCyBuf/0EuTEXtyE36yRsxYTG5K8Bj5hOhhRgOg6QiHE90A
bglIzSyrtYcUXLqzGDC48mb7hnD2RQCQk4Ca96Zhwu8WGTaMd+8b3gmJCJBnPsbiA6YlS3+Se6A+
ec3FxbNK4wtUU3Q1mlB9Vt940LT24q/gGxoaYThlop5ZooXRVl+qgC/qfKNG+0JGmI1nACnHGdQ2
Yunkh9u06WqAPvV08msR/3BYpbD0Mmt7bbQz2pTkQOVuMK6yK8TBHN1g9CDRnBkOF04381EthYd/
3eLcotF3wBS/cGaaal33kGj6mbFKH1p8ambuKk89FR258sl/+ulEhsIvmmKb5LabHt3WsdptFWfD
pXfc6SdEeSBFGMzCFdFceWsK1HgwplWdLf2qBk6p7Nr6LGgvlYvKDIZbwyrqYWVz3wMSOs7UN1Sd
NEBIHvtx0cpIv29ax84PbWAU7jZH1T+Guu7bK1Jp1S08YegPIdeQyV3GN24I+YlzgYrHvTZVhOBT
aUwkNzsHc8QY9Eyl5JubV0Hw84jO2D2GhaLWT1NZtM3SqW/Zcpgxx9BOFXdVzNFhxQ2PBlH+3B/r
VrSvZLqdkvslK1TBmUJxyiIxsZC96wClCHlcbn0o089pP/LWoI1BO0WD0MDZssF6r9CtmAgzo8AU
ydCs0Eev5Jzh3XeNxTBc67VzX9oju+YgF3VFh6EGgKTpK9Kt/lBYm15ptn3kd90/GpXlfrljNtv1
QxoB5gxs3G4tCxgCLjbVvdlRC0twAtjBQ8Br0CHYYr3641jRaKoX2UPJfebebhowUU6GsaQ3k2Fc
4+GNdommr5UGO4JMgSb3eiOST7Pwo4c29jR9F5uN9jzAenn2SuEeZd2B5Gso3oNJ29RUf+q+7HU4
hlN/8FuLoCYb9PRoDJHiJOk72mdUSM4GhOAydxU7FdqcCpIg2PhWWG0DGY+0p1J94ePgMwCe2rlq
r6kfoOTCUJxOTl/5SBuTV+OwjToCV2476d0C+cVLN3VasscI6Orc2HWOJ7KIRHxXAQAmbdRnrKRs
EXLcd8uQeTwmN4A9gjx9+9+Ypm+Lz+y+qT4/m/N78W/zIP4j5yAe+kHzP/78R/xev8/pM2LnT39g
XUpj9KX9rMbrZ90mfOgv5M38L/9///JfPr8/y8NYfP71L1gWsmb+bH6Y/wnbA0rj783J5/cxb5o/
D8jzR/wakC37N0EzEVsDnhuuQT/Qv8/H/I1uODNg3eS/eMDxz/2O+tEMOvJMafORQljY2P5QSz3/
nes6XL+6ZHq2KJ/5RwbkP9O75y/MiI0HGwcfnj2+zz+PxxrbV2HGLDPgI/IAtA2Tvs0g3tix+YNu
x3T3h5fmPyma+DORfP5yDocEZc6kfdfRJRSjP07j1hBCRmyLOXHkCdYFEnqEjZb497/K31QT/f5l
aNoyFP1pprT+5ssEiTZB0GjIVJSu5ChfYv3z9GFJ0DDkser3O6+us3oBWJcl7MgDNh8s8cs3+usy
+89+1v/3tYW5bluGxMXKj/u3HSTUzujtUPQIbUWVf0QkWS9TvJ3gzX/leW7/rFus1CRbaZAnvsb4
EHSYCQhhrrMqLu6kisWbHQK47LrYrNfCiop7lqnBISUj90LUy742ECeWNGJgu681Ygt6nhhHdvAG
HbSYMJzA9Rx8s5W197tuYIDWUEuJylKJDNAww6ed6D+dyoutFQRcvole1vi2RPsWZFn/NlXjneUW
3g2mY2PpJEG+YW3ZPyhQtUsDFAnAOMIPqKA9xrjvX+I/hbe/8B77r023/7NKP7OQ/pZf96b9z7/O
//73m4nktmCipFmGLjG2mphnf4ltlvmbZSl7ttxKSdv1fAP6/WZiGb/RO2cIHEqKdwSC9H9obSDF
qO/kFuLoFiwyZLp/5FZCVeeftDaqxygfQ9azXIy91IU487v/D+AwSAsNbFswucSNwo1fF8EK5ny3
LqZAsSSXPhtYE1NMqJpHkpNMHql8Y6BYRWF8Bi8ul4N6Skm3QGp5Nkd54HF3VERZ48rYNWSl8qLc
9X2IHd0crM1geYvKz9KnmHj3EbQQqRjODCkDrllVcmW4YfLG8r650X0a9ZLp4snCWwnOq4chNmCV
+O/UKIu1ja1PM4Z2ztNFBOaGD9/Li4Wl+RC3Sh6RpMnvS6fbhZHj4seqn1izzRxCUFGlHYk7pDZc
vNN0bRp7C9cxOodW5lxllLaXPsLtpJdNsia1bcDgLtnGy2pde8D62vy+9vLHmYlmAoK6CIg7eGyi
lgU2E87guRzSw3RPMDzf0GvGSq+S7mOtF7e+V9jQMeKbojUbgml+sZkGk3pddvnwN6J9p6DXBmmL
xJVR6J1q4b6PxlfANDam06ReTulAOZ8xe85ILhuxu0nCvtnibGLYYko8VrMJwXMea0sjLJZyMKij
xwHO6i4lIX0RNXBn1yTt3kEkEKNGxOo170ZWiwNuSaJyC5RftdKbcd9gPyq0+tMUWLAyzRWgEG1r
VRakehQ+Cb3Z2j3YnpRUtBFMb948oKUJUYc5dL3I7BbWNTKMyup5TZ5Xj2rWjGyNPYajGv1FkzMo
vdYfXedWd4KbsQFZSlQJMO21wgPjGoAnKumfZFNjJazZEvo+O2YI1stmxGhq9ehwxA6bpy5x3Ju6
1rMNmb+3lEHrw+L0uaPq+rGr1FUjvYp0E013zOjDOnfgtqUyINBPomlBRuQk6mFcmYp2dsgGi2ai
BTFJcTV5osvXeHDuDC/6pLRsG48UybOiPpjsPPGpNxN4j/jGo5BcAM0AZdF+RPpTXkVPlcNRXED2
+giyHgxXGDeLoeolQyorfWq28DrpqbaJWdDv1BB0T904mgec+OOawhMYwXF8JSmjLUsn8e9MRosV
oHn4bXjIlq3svc9v3nHoDY+O1M11GFXmDajKYakk0/9EZJtTMRUWPjd7QLbeeHVs4rk+RpONT2DF
WNIcQPzSCaOji+vuRyxUfO4MyFlTCA+qi2iix8QzuuekxgxiVsnjZPKo4vYFjhI/Dp3dF/B+xUsG
GXaZWHryqDq8GEFucHEaEa0iicOFYqfLzPTxz2jtlfG0PNu+n61GVaYXW4wfLuXz9M7m6aEbiI3p
yC9rrWgAA88eNyhPciKETGglWemZKs+hXY6LFCf+Y4vjBX1ZBAel7OyZ0k73rtaDkj03ki32pQKp
uLbbH5qmpTsCc0W2rCI7OQO4mi66LiJ8w02Ilq2m6NHQPOM2zoCnrtLRQzhMpxYnYO7I4Wp2oXyM
edWJCNKLpoAq4TEkscAC1i1n4z/8K7aRMsAMF7VA/ydB232pehLLAfeqGm3sTRuC8NAWZUXBAga8
Hsri5K7srEoF78zKfA/B2j2zjkjMDcnffF07zbQ2RioIRva2O6HFXPXWvEev5UDoLMtZYRtgmZ/S
lh+G6BTHD13XTjIZYS+YHi99GIX2OXLK/o7d+fSDTvZhiSe93WMHbT5QkcJFnDUeVmJ8PzQP8CZu
tTL+QDqmclRVBI4HrYXSMGNFoDJI71zR07zB4I3hTROye0LS9qEkEn1e+hO8RmVNamGmkwUXMDf4
Nvtp9nFUxrFqazz2/Lx7vQyGC45jeeXgVR0txMtPjn+Vyd6yD9YjBpWF7maA/cJC2/cjCgh7CbzA
vO9atWTH8XOsg3Knq7Y5VSYEhNToxdLSHHeDOlweqVQnfsyt+EbYmvNCED5Za1nT0w2RIUQXve3D
Z2OHjusq9d7L0kcSg/PSvUW9dG6F8JtdGRv1xU+g9QQ223+PWxx6qW4t3Xim3MggedT57Ot2woUj
7X44TEXsbZj+FD1B1oDsTDMJS6u0sT9Rpo2TJbL2zS1icAWpATs/TezyUcsQnuJOOMho8IT91oXy
C8iFIVeeGmeoz16tUVufuiP+KJkJZz8SG8YLi+4eCKAUdtAQZEROJFNMDG2gwYE0LrLSqsWYDNdt
qk95TJNJ0QXyqDONst0Kp4tv6/El9Pz3xguMjT92YC8TMIfEwbPNwE5jVRca3ocmVy+A6uqPUQuj
B990xoPZCnFkJ8hnt3qiDrCMi00r7WIfGO3cKES2cFfqdrEhz5rcaX4LRXLq+hswnI82xEvQFjik
CgWVeZRWeuFEhF0uwhA+KKthPcDdLim6kqgBqzcvBr8Z9JPa6dnUYulwtB0LOrGheRhDJ7QedM8J
PIiJDdHUoJgRV/iijga8pjfJnTak3aOtSR2bcb0ZkJGMnHoMKOILSPIBv4iN12XDvu3xmyj9gXsY
zq2iWJu6na+4JLemywM2ELR2NEm7sJqaIIJnrIiAU7+SRuQq/TlhyW4DapVgTebb26CTL5B+hkWO
VWYuSV46dvtCZRCOzgEEdyuHnVMgTnQIt9dMUHnTDEjfbR3WL55UvDxadpsiYmwbdhrneOz1TaKs
8NkZOvc6Ro1Nmty112iR7hLea4/UgErDieGKuwOXFqcrNiawubO1obRuhYRxm5IQSSuSOLz1VnEf
YtYN6MyR2lWmFeaS0rpS2vk6YrN+AYH8iiRvnLBphruQY1XR7sy549CuNxYJyn3izFZQzBjZSGYK
nwCSaVDsGeO+tDJdIW5PdA2gfOitb+LI8AAoIqtJK9qxvkDtmKWW3ELgwnYDij4tH1hFFzuFtIWZ
1lvHdDeB64DSN5afDu9StNTrkN63qt85lnyF5rUOTPMGEgNMU+mv1TQS4rURl3HjjdeqitN12btg
+bjFrzoYIGXV3wROcdNyxGpDuHu93t3VPDfjqEs2PsMmT9Jtg5WYUtNhLWm+wcvtqGOIfz3WAcCI
mi3UNBlLocYvnWjeupNYq8rOGlYCLArn0YiEqqVeAfhunY7iDM7MB7sjFBymX6Uv+Eu8tF0CCUuJ
oryxTLEp7OFrkOMjK7Zphdw7cRIqQGP737FnzEuph2m+KDDk1+1OSIl6h4K1tfFxodvCudYbI9xa
fs/DpcZBksltPrJ4dkdzYfnxtNP0yb46oTpiuAFkj5kkF6wDFo2p69umt9EuLYhvoQGb2nbAXLOU
XODOzxfhaB3LqmmWacDtm7eBpli+jI6Rr40yeZi0HKHay8f7UTQdFzyJBRYPp0QhqmvRtHVp7myG
2F75opN7rOIaOVW8NfDGEFUHo+dBIadnHGZ0sZiqPcOUhUQ8MXWY0jm6WuTsGtdXR7tLgVLiYsyf
+4rlpI84vrdZpx741idIDq25zzE6bitWW+zTDO9R98DudtSS3BKvaJaRQwtIJWjjcsWgLSgGoyyo
NLWlXeTW1k8aGDx5cKv0nDh60og7AyjUGUNF91m1bXn1Mjt4oZ2DSE6jT8eEVB7UF+mkUC50nmDZ
QEbEScpiDQyW/iAXfJciU7ws5IxmNz2LYzPQGwsT5QFkvLW0qKlY1AZUITTzqPvsQcuxYc5gHJXT
XUmWTF+ZIjNuciwHa+z+0aF3PANgquctaUKF3Nfr4hlOZHwSCfp7xolqZWRNc4MFolg3GoiFgsKn
i8ojDJNmor1wC3De2ji2j4Td8UQoPIVOw8vTC/b740j5tsmBV6YzFUSV2s4vsenazU+6a3aO9Cgm
K4wnp6BIIQjXSmzHKXzOQ3lwpi8Phh1K2pfQAZs3BdQtnLRr1aanqvF2AhO0J7j1xtgho9zbOkDK
8I4+NGn3ydm63udGYCyU1b9Wlhduqqi5DeK70Zh2bFgKQBDjNsVzwdt0jKNV5UXdtqLskEKMydl7
bMAxmPEU7din3coWWd6YcFc35V3SdI25RhxP1pKSip1dDP4LHWPNoU8nf91FuUP2zib2icykLLwG
OhhlyIG59tB5SYQ3kF34Tx0G5rqtGyKhsstzztxxwbySsqMLp+QStoG8DbXugVVkgv1PMw2W2sIs
X1sBZHiRNkOxxDVSfrSkI9cuS9tlHtblS625+sCq0cu2rBfCbVK31box0v5TpKz566zwuA6IF50s
GmDhj9jeWSuw8YJby5+KWCUnUeaPsR419yImE14aGiyozB/qk1m5PCxIfB/aumfaM+ivx9HquYzh
o6XYEvmlTl2Wb+nvWMR0g3s1GD6WkOBWHZ0UZdk7X4NjaRunteaILLn8XaxSckiqd9c2MLtthTnm
lIXxnEcs2m2Q9tleEVt+0phmFwZbo/sBMX9RT123Y9nZbRuXyHkUet6O/j71AeTWP2Ilrq6C7Q+I
SAuTJP6a6tDZabKV3Df2OEfMHfVS5b7s5QtImS0IK1423cQ4afdJsai1ylmXbtS/dLnMr43MpzVU
b1icZsW2iAhWC8+n7qb3yXdozq1iZd7gKeA0btL1bAMBe665U2y0qqb8JOq8jeeNWBLTLus2oWSt
jSMu53wSOqec0xbzec8OgSXAcytdyuhoAH/VMEKkhOzZ92ogIetlJSyTEQyE3yPY8+IwWkl7CJxU
/6m8NjUwjYLiETyij+lkowh6la8RavByYCceVvIKHMkhHZKzHFXxCYXl0yoq3PsVGK+Yv8RirTLC
HbIjCQv3Bg6yHJkFoWqFdj5uIJdrD66VRF8h3S9LEmbTlp0ye3jMGMtaa5ILHYriKPQ6XNOa2z5G
ONUly1zJwptFBW/ztLaZZ2O93rol/n84S618TY1pBn7R6XCRYD0oVHPhjoWcaRcs/lGX4j5B1LXp
zBuIq5md2b9RV8XtLddHsI68UM1bIIrPWG/FXdmbPpsgtyTVRQ3JANTkNZqwOPEgskIuhKA/U/w0
EtMZ34U/vXa2d+eHsKVQaY5NQrQX0MWvmtN/Kpx/MWy08P9a4zy/J+99+EeJ8/sDfomcpv0bVRjY
0iTeLaUrHSnzl8hpshVRgl5kmxMyLQnqD1wBOhBgmFOn4eAhBicxa5P/zhUw1G+GcG2WJnwQ7zbD
+EdkTvxP8/rg/4IFUFgR9fEvmkiTOrTR+fv4o86ZehGBajENwLgcFS09TPHTqcbuuIFBkj8Fmc5h
iZ+hByFoVZshcex9kMG/CzmeE4oRWEogzD7IJnQ2Q6xVBGT1aZX5hXGqXYMEn/QpkptqEJJElpuD
PyT5viiacSVdopNwu7CiH+luIS5GfIcVPc1m3rWZsjXfXEGor3NWsmdugMf8ZIE45TvhPSRK6wCD
6li0DOJ9f2tWg70aqa3aUywAWTuZ70Ix5UP92B11DrkLaWhfmnCf2zze+FO7Zmo09iMctgVmL4BU
KIMD5ZQHpFDkU/oP15OLtbyr4evGlfdQlu+oUDyVQ3uHoIBQZEm+fmnc+2m8cc38prGwTU96+jDI
ZOujBwbD9H/YO48diZXsiH4RhSSTdluOZdv7TaItvWfSfb1ODWQHgvQDms0Ag4d53dUsZt64ESf2
9ZVpm8L5IWJOJi1ba4xs2wF/GZzG+BabN671boG0iP8pcS+cXc/K2HbkBuwiD27NPHmNqeVp5ERq
JcE2Z28it/5QLlmooncBYEvrV3Rd/M5iFomod8iyO6axKXBhrjXr/kMSEYNEgV1PAfejMULvKTIJ
ozZmrmrxtlfJdytkccoC39ga1LwBYbCp09LiW/YMyr3zE9cAzYRxXxdPDvEap9gNmb4EPRHnKzC9
dUYQEzjcH3yzvWmy7lj3BPCPasbMD7QC6pgkVWuN1WHszTeeqHI9+8PJCnpGu/Jcjwow/mAR99Pu
3VLOv60Hz1F25SEYpmHvVEjZ47zPejraPKj6o2Z0apfiJ0n0d2Q7txgXTy3SIq1dkAHSxIARMI9/
Ds/WOrXLA97HnWR7zyp+kbvK1ukeJNsGAGHK2UEJZ4Y6ZBFVa9PblNcvAtSQE0VZzlbp2WGJWk85
jkKCzXddiesz5bgCuZrtRd3ddGPC3Js330qb32Vlb/RMaWimj6T2AfkHNLW2Jhg0BcObpGN6x93y
t0uce7Nd/qwR2xCKIYKaSfKglTuu3tRfzAS9aoSkskuefbt/ztLuJqrFI46eK02adH4/mxuLs27j
T3LrqfhQLc0xdsuvTicLs15EINpuv+xheIPewGEypeYt8QY6oNonyMEb6XPZMUDUmHgCU9X/RAwx
FnwDKdzHpJ3KuyZK0hU20yplSDX3aWR9ZzF7h5hrxKacgvRKgoXZaOTHJnM+rVHS1EEyQJurZT4E
C9V1yd0SnRxEQK+jiTfxQa3tFYIB3rMfd3aOOCdDKkloD1rMCWCZEyHNWD5ffkIqCGtwMQ9lG0qP
Vf5CXrJVu3lqP0zJMzP6xKsLvgvQXDeTFABFXmX3WE0Eibk1pHaxshJ+dr7y66z5HO2QZuC1V78O
vvsTgw3JVtXgCf4h7ns13YDRdUjRlVd/jPCPuIe3ZWWYZEkWrFwuN4kIVnvl6BhZR8Yox1RazceB
+gx6BKlAc76ddLjWmoMPL9KrpyHx7QOUfxF/4Mx2qXHxZzrm74ULV/7WM8k+vcPSLUipJ1zoj0GL
WZv4g1fUlHXM1ozlu5cqOy05mXhyzRbz8dWPjtw5xDE/VB/Jr7YuWBcEcdJuTMMY7jHa2oAaHBtH
SloBZJFQBZ11n04xlxFs4HEYN7Z8hRZCIHnEVt2GXSPd70hEIllzQwKi1KXEGE/sB7CurpgJGNVY
ldokX8u8IVMYyXTYdAMFrNteG3mK8GmbYJcsPTEz1nQVr0qGZ/D9Mq/ukH29repaP4xzO3ovcGqq
OecL71O3Y8YIj649lBfVdgfoqniB+uwNVkb+2S3mDaCVW9tPjUvVlfKpUjJa15VK0Znc+VGaeDrR
E/r3CvfiZlLqRSI7rZNR/wS2Xe/7eipuzX7gq9NnwJtAvQfTnivf0ShiGieWHXPDmgn81DvjxSZT
FrAWK0A1uLjf9NDthzTdUmnLB1/djbJbDUEQZuQOW8NcG6D4trxp5320HDGhYGKNdqSVissQTOmG
NPhTQjMAJmH13hFZCVTtnceB/wGmzWLne49rLgvreE9N1n4kUtRYjo8clfRcm7OdZiJppM2VmqXO
dqy1OiJ5Qg4ZQyKIzodH0GuF8TxhsHD7HcrLBAZSv8A1XbcDXSNcDDv4kSOexNUEDIzjM35wE3Xx
62iHTe9RCYcR2PMh/81xcZ5oMF5bgqRzNN3nlVEc7Dw/FS2LGhgnak1vIZ3Wowr5a4a6wiVcz90v
8Tmyaam5Qs1O9vEA593EwriXEXWMHR7NNsf4OdXztp747kER2/oqLu7GYqb2BoIznio7Am4O4Str
xY0fv0t77nbk7U9FV99RHkSEKF5n5HSBYoY6usWPNmwHP3iJjelc18uDm0OX5H4xbFpKitfCBZNQ
Z2EOK9UT7Z8AlOfJIr8lw0D62l5C2JQ+awLjPDj6xmv7dM2ucHZwqVUJ48D0qcZb4gGkaFMjCMfC
3MVg7YLlzES70ZRoD1yXOEr94ady+heajEmye7z8+8mk2K6wCA1O8goegvQ8N8/gdo9LPCw3gK73
LmnRsyvnHRrVXe9E2CMDMJvosXeFk2XA/tOnhYKuod8WsFNBOBw8NZqEeFmr1vVRTQiQi4DkjdkN
Rx6CiGZPgV/arxiJILHxsyQPuH55H4eux3t5EsW+8ytqeGo3OBEP/vMkSB3b+KIzeO9XPEi1uR2n
fFNX87oPAEm0uIEPetZZmCXzS201uxl8XyTMfeQV76weL3UV76GmbSO8n7NR/qb41Mai2OYDdzHi
qpSpZ6/S6fdI4Hs6om+znAmuFZG/852pPEhnCmVT7edu2o1x8NVn3sZO7jp1jhOerQbSzJzxqudl
HDxdCyauJVVF/TzYaquEizb32hAPFrObv+hacAreBosIwqKvDo0iKWpRG0dsWjKLOp77KprPoTC+
sWhz9J8hJItfnLEnCqHYp6qVA5cxV0FI7cIzIrnaUoRthaDpihdMMK/mKPJHvpP+KqJ0iRl2uFSO
QBpz/9xUkvXgStNQBYBllMFQWtO6jNsHao+aedM5oOWc+tVo2CQ4ytz681iGDtWa3KFLGqB4FVIR
xI1PMajfFCkKSfCBbmtlpy65LxJnmw6g/7uEAHiVLNHdWFevjp8g14oMfhFlhnHpraIY1lyi9Gno
OTJE9TnRP1X3/k2QmcaB/tXrLq5FofDZlUTCcWK2iA0shxb3OfnCtzEZSk7ajzoPcJQ3ZrS98nC0
F1Jak6wHcWP3BgkNS/p7ZTXqOWX/FyR7rLBvqJL3OV0gG6Oy34PmC4lio614jzJF25Xy7j16MzcC
kpEkULQSeIFxzyMYMsFf9xjjOqFn2obxnCNou5V7gx0tRJfqmNQFbNG6aJ8rLLzeCnPJ8l3714YX
vnTDWU5DutHNtOz83ho3JlvBS1eyHW1q+6ltOWLM2rmrinl6X6xu+UsS/j81cQYyEZeUZ2jb6rug
H58XAFiYwI/e0hxyWlpXqdWuWzNbzw2dUHNEJbm3G2p314LIcRqYI3ber43CM+6X2YWwXLC2ptLl
qWCJzNN7avqx25aKFCRQaViI5quh3BNZh70E1db2EOCpjyToH5ypjjynCfuUIL0xSv9VF9M3RLGb
uLwPtPOlSD5yuLw1NHDEhb9VWm+paky3o2rdJ8csjf3isgvr7PxgRO0ep/bJTJcLwiIrgGHk98Cx
lmjKGBzxCBPjFpv6blLlZrEx7E4MritLNO2+Rr5edcx3a0rAAfUQKPGNMLZttIUeElxFbTEdIuuu
r9eNG+0Bz65rJLz1UPPhdQ4ZzmjI5j1J1WcpNMNc4dvoONkTTUYXWKtha6mDHPUzF8GjpkNypzpi
tE0zHzFbcydgUaWDNcXZ1m3Z2fDZjOPI+0uVxVcAIm6rcxUuc7LtnXuOlSfkrTWxnnFLxpMwMLiK
leEQHBgUfXeTfs1Qsd1E3yy1ma6d1vyjKvo3msSOndwLlt6zhsePpzp5s2k4BarHdzvY01gKA2jf
5zM3DuwcxE6ZCWyutxWqUjuIbZ9bIAAY7rZ5Xr42lQ5eIOb20Mb8PZXN07rJ9Q4n1O2ScCIn+AZw
rTITRnJ8dWmeLnPb3HhBcgOR67NZkm1bFs8xqNQ1qhvmY/OH9oF1DoTp2A23DcBM5bX7pm0EPsBm
M9b2HRRO4no2VThtDvPF4nZae/V93oDTXLxmJZPxL1pafkV6HHhFYPToLd6rIuCNFWi6CifrEzOd
XhWz/FExy5PKiYFYTcXeyKZyR/XFRqp+515ZUdJn+JDecLX9dtwS7U/bK3mPBOAbImd+9Bf5FbXV
E+O9adMy6g3EJIJdr/UOblu26TJvZ1fRw6jrHcUSD2OKvGx5W2dMt5WWP2XX7v1xenRVDSATFBg+
b90xI5U5no9TkNu7ts+fgaCQebj3Aoe1g8MWCt20tTGTAIKo4y+9UOdADk8r79I2zdW+4qYfGZbk
rW2qCadU3EA/Ga4b0ztNGcN3FCcCLTzJ499I6uWS2ikYI1GV5oEnyqi20NL4A3MhwcgBviEeFDH5
xLeeOtOq74S5iDNRQiJ6oInWFIVosEUUujo41w6w8UmdzQzPalkuzbVs3K496ushze+4z8dM1DzA
iRWZFBWPXbgsGgh7LXZjIL7o/Z1jBPfIPGSFSd+U00z7hm7WsB2u8YW4xKTRGgx0kfWVT3nz2nmm
F8ZtASk1ooSvVGwJyWt2oHs1fQmlad4raWAgVa6zVw0dytuqaOABw6h+lnHpjJDZBdtrg+3/g7PQ
hMG/v2LMMRCanhRHGXElL1jBxrExaUNCordvICyjsis6HpZ2deZoyZrQS5cc5jEyR5f1+hLTIHhb
0u99LEo/KXYUh8w/bkCNXTs304E3UHWIungm0BsZxwX4rtv29rrq2gjBILF2swj0VsTe9JoFS3Fw
Mmt662pvilYLbcobzY/54E7T+Ke4TwEfcrywlIPas3CZbskzzj+ZEzD0imLezlVJsqwrI589FNGa
sOI3q86gGa6ZznoJWdRhHGojPzR4Hj4j3blh4MzZFy/y40Ax3bZZQDPjTeynDSfV9Gs7fv3WDwO1
YFbmSuIq14J4XdpnFqaiXlXKVvuB3qO9IA4HLm/hO9QWvDIHSQFzWTP/NsWTz3kIR49Gkp3mw78U
JathEZEGpR0Uc8vgDaAYrvpizavElY+IMNjjssW5ca3e+5qsIqVbIOPzAiqasmSsIdRbQj0NY1yd
qrSW5yIZ6Eo2xSkzEjgSi0shCbQt/m9GUfX3lNmJj8iJ9Tt2AmiIrDiXe6BUDCT+WFCklZRcNqi3
MjYWt1t6j3uaNtJZ7ht7YogtnMT5IZo2zKukoVtsrVSf4TRMgAllHStfXLznlOvRW5+N8yHV0jnh
bI7alacCnPuVZamj5N9KfLeH9pVXrcN1vWrkK/NTBbWCQ0YJ75Cw5+7VcsDMeW+y5t+UbfAAcfsT
+krYAJoeszYKY5OQjwvOFa5j1vm4EVXfF6u50ygAlVf50AwKZz7VCWCalRo4/VeTjIk3Up9BseI4
bBjkhyeXsOymBcR8rXukD2zj0unA7FFCa+sNQSZE1CHWVk+CoPLUQzWWcSj4VGZnhhHGdyDMFEzE
jc40w040GiokpYWzza9NHABxjoXOG2EvVK/DEJh3hphs7gHlKZfjpb4u/60MpltGbcq9uSzehbjn
Q0XZaOGX9/PUsTqSS6/3VYNhjvWf9i6T1+M4aNmaPWLQ+sDkdv2mgrY+FEnaEeu1ZoD9Rt0mpwbj
Dki/jFdqDhIwrCf7i/KYeUQl8qdL5JSQXOe8cM/ckM1tORuorQUr2IxMTt8ccTbBTK16FbptwJZU
1mX9k1ugSFYE3SL+ohMWdl2296Pgqm1ZzFJcRvTwHtfFjH9c5wtvPxps8FBNdJIlJr6ipSnbZ3i0
GNcotwiOKmrhYRqs9RbPHvapFR36gCBmw27mMpKK3UoiAU/SXq5Xj8UfDqNt5miKnpqPPUIFx2tW
d0TfgV5pKMBnq1awIZYBi54cmRD5bi0mokrfHxBlQDgyBpZakIXUgr3eoL/MRicbSHNE+FwSAH1T
bQOXBrRYhrqhR1Bb44PVF0z3Worp28spAnBy7iEMzBk5NDfCK5ByiB8Yr5pfPPKYx/wOqOwyRFdk
qBNfyEtSFex2yCWWRXnMutZVdHTnioCfQ7dXX0TtfR5I6yNiBgtWjW6wABgT/j+VRidp8sZOs3a4
Jdf0YuvmOas6hMU+ujcHOFglNrVNs4AgqhjokTtsPl6wIpXZ8nTLxx7kf6vG94D90Tm/tofkXs4i
Dsi3tJIPaRoxTQVgB4r0zpx6NsHmH68RFuVYUn0W0C1rOnx7XCwq1Bp73DSie0MC4x+Z1VuvTNbN
uU/ADorQtqTOTlTu2sBH7HBlc3KKAdSoinPjvVuV/YiSZIYwU0EF5PJunDy20GMVFo637jKgQMQy
Xkg1x5uIAPA9OtMdJINdgraaiie5mN65crKvifefiVuNMK5jN2ddGs29YSCmd46RbJeZPyQlQfVu
4JvkG9BePfQ60JW7mIzZh5qxc3AYuOtxGbznpMUKA2Un0+IJGg/teb5/S1IZtk9QfOe2dSPsCiqO
gupIYRysshT6jCOqb4dnpeatvJE6vxXZ0G3jRuHyAWzmjY+5awMCodL5YdDCJzUxnZvMeoVu/t31
7mefPneKRSUb0GQZZJh7r1XOBkJPCs2pLyAUZ/W8MZ3PJYDxpxLveRTBZcYRQlaDIDepW1REfLrY
SkOddqu6HzcV2pgTVXcDKt/QwXnE5sWvuqMwklF73ha92DE3v9Ckxble2MNaNekRpNG1iJKNbmrb
D15T4mcv26dR61sVYJBkgIarIMMEwwAOS0tskzn/jTsS2n7vPQyiSfcZ9zSaI4t9Bb/+kplc8nxf
4lcr1R0egXQF9+9XUsa9p+a2vEMgfpi49a/cgVlZjc6j6zjHuUbcbhIv2PYs6btk3LPTsd90RQNI
Vr/kLgRIZPoNgaDfMUnHMI/rfsPJlIrbJC2NZ3I/dOHQvViE0jXeUQ5OlFaSv/EBCFoQEL1p2ouh
u2/m6qfWOlkvCt/ZWBV/VFAhb4m/qTRf/Uanm0piH7BtsssA5pKw9Ykjoag8jwmqOUwOugKB1iA/
LxeCfGRgR9z9dl7UeCY8vWk6ea7m6QPv1CGITD451LDVWFRPqPEG8QBwXXgFw5b8/rqbO5ZHLDMO
Dv2old01V/SXQ325duUmoFVp6fxQSDwSwsQihooHYDte8TnjOhLT2wybcVMOAZbCxbrQJpleXSfj
/aRNY91T88Q8Ou8wE9qQSmEETLrP+A3xlDioYaT97hULfxbS1hMMCB8/Q2p9aNbRezEK6IwYS1mI
A4+8dVOD3jWJ3dBns7aeenI7nQMbMese52XI3jnIpxM4z68Fa8C7jQ3hRnVqX2oeFwoPGE9gBtMd
Eq2jujkyFakGK1yi/GRtakK69KbynfC7+ewGmbGTEuxjXp2VJlNNYw1FMJ8TIYgfZA8DSYrFGK1I
l94B9jDhJuG93OTZW8wepmI9BJwy2y+oOLzRFMU3ldjGsXYulsv3tIZ+1dlU3abxrpz5rbnmrbxR
7XKZPTdt7x5yE5P+tWjUzOQWjBd/JCKNBnOcks8JBGW6uXpqKoP+L8XlsmRBTMNEupkjDMsFhp6e
G8ZKRksaWom5AktwLBuICbT29BzWJD14vLDwfDiN0VKoDtNPlf7zMgJr9xJY0OnRTOk2ybMwyLhX
ZR2SSrePR1rSM9WcEyNqbkZhwuIIIpY5Fq9qKtppYmmXeUXXabUWScBLLeWXvMIQ6nOjl4PV+Tm3
Vu3s6WulW6nY23We4WMw8OLUlKm7VPzMqng15PTHFotfd7klHEYOxb7eEOK3AIFJ63zaSGiXh2EU
j9ixnycMQaAJ4oMNBn6eqBQtzYvTunDjBkZ5HZ8SezxyMFJckZgYt9hr7npH1pvUZhTx2G7QF4ri
KIJTbpJ4sRbntVsgB+D7g3w8OeaRdciTQbfHoOsOt3Tzrthu0wCqbMop2GxWbm1cswwpmA3ubfKl
St+78a/pWHYYPPqxuYB9oPfolw7Cj7afVq1n76tCmiywqFmMbRk8V44sjg6tYexrbuSwPIEQ+axE
+y4m1gqFunqkZhz6NxS28Wdt3Hm15LG9SyPf3wRMmIAZ8KLhxVFcz7g2ROa24l8L0fJ+aKgIg/d9
TGHgq4huSQf+iRCnPgKzV/e8HRYfqSGDywDhEfpKKWA37Ea3gRWw7AnbpCvYVGCnBJZTxv6bYoL9
Rc8mm65kOk5SEmIobP+ZugoOahJ9G9C63a3tym/NtgMUSXhdcQ4GjZIUIsWbJjZLHNEL2eTqPk3P
I73eRVqLzZJfWwfz6qnhUzgvmckL3HSpCeLnm1OOvEUACadZbeaD5rlzBvHniu90aMevnv3hjsoM
/uV3wjW8VVep4Mbz/PvWgbPoydu0RgeCH/gCfwUb5zXZ7Q6PBneN/QLll966z5bn69rJNr5IBNm0
8RGpe/deWNF+oTqGfyxEU2WpAX1hCjjar+EXYT4Ikh0YNODYtOkzYF1snqP8c5cdiGRLkVapMlpo
ojerTXdj7rNZtMhFFiwbKYo7NtHyoLiC2CJm78yKJCr+Imo9ULSvaaJlDB0smXuOmtuGl7yHVVD6
DhwxHMcBxOsyVadoLE6ygS3oLa6muajYp6U80DAHWVF0+TcHCpSAwK53pdGFVYK63lUAPgJqf9jg
JlwOivKWrxZ0nmp5YBYCNM5SDgq2DUAVF2SVg4W3vPEJBRi5S9d7FbMMNn+4+O+L2KDLjdk+9fKf
qMNYlLevdqD46slgPcR3bIQIwtRbeOy4lTpJe1WDw42o2ms+wt6EVolWhKbm6gToZ76TdPdukt6E
yJbV34TSH7DbrYjXioPt9oiPyYkAwCY1o7fMY4Nfm/Vfca1umYEC9xwh0M6T66psRvR3onllDcml
iM0vnbnVxdI4tM3OPolIa5oW8DIMMQ7Ccf5wRdG+JgueutFA/PMQhTbcGffE/N4nO8OA3CDROeMG
H8hIEGZh/5odbdpwU3VDnfI6wBBL0cNTbEcbX4yPFdbe1ur/0DrZZwrFF0vNz6Ofgt4ayjs4N7ux
RaCuh202GIxDfoOBtD9ZNR0Jy3skMLwSSha1SarAu0e2C2Vsh1TNb6/OGItnUck2nEzEu8qDXc+8
uqOb6pD3vJPk3BFYpRkS0GgxgI4o/P6mqzmaYe5gV7hlPXCoU3M3VfKbxApvv7a/lIM4t7zjg8ZA
TrsfrI57JpaOEqymLAFgS7Iy1Aqz+AvsR7D3R/Jkxzi+XgVs3PKc2UyANCKWnIi+8YaFnb2yCfre
o546m0NTAjE2uzO21R2n7MYfdHcwLVCrw174BZdInr3ED/s5/qaAgdYuWiKrimULbGrecSA7njq0
/KxSeahtZ2fXHOlB9mB1zWsMwLrPom2cUjzvxM2GAzL+Izx1dCJZrScXAAuGnbZwt8uCpSnqo0Pr
zpcO0zd223HVZNGrMIYjwGw/Baej+KlTtsQTAMNVkX468BYi28Bo223FEG1rxWp3YW6QzBatydrA
OmkCyLW79JvFkKi4JAk7fszCaq/d8yJeO0OyLxecALDM/G4JTUUmmrQXMQuqx4tPJ7dfB2++RXPL
NxPavltSsdbsy4DDy2nie6OjGIH9D3E8T8zo9Gk9/1qK0UnN9t8Ul+t84YNy6gcRZI+LcwzKHrqi
9ZiUw83I0oQXe8tEVXfbKUj6bZpl2CKqkFUjSazBYI72ebJnzsdt2WQ3Mm+W547rKS/IGMEVOcWO
7KMzl1tfY9pfTHJRXJySNnuksP7R78Z9on325EVwSRe/OTdCpzdYkpbbaphOk7Vw1VE//8VV9z8k
0P8pB/8Po5plyqtOes34+8E/GdXqAB5EVvJoqMpzbudMuU1olzr7Kb02f22mESE1KWfvPA01wUuM
Gb21HXNWvdv/4ychmfzfLHPE5aBoweHzCY/AGvinRH6CV9UFDgNaxnK6zwDQLIZ1NEHQsSDqH5rC
MH6Q7f2nXFfdo9/Lccfikl5rY3Gz33/8MP/vu8R3+b9my/Fd/pPr8j+j5f9iua4nYDIgsNmBaf1H
tNwAOGGR6vaFCf3BBYnyn7ZLC4YF/8Gg7trOP0qb/sN1CeLRtGlzglVh4cv0+Yv/O6Lj357c/63N
CVbGf3uAkIFdfrKA9Jfkvz15ba76r55L3zRIBmUMet0knH2VpgQ76cFJ+jc58pPB/MVZVaI2BUC6
koDwB7efqGlOQWBo4iwu3LgHOXFRvxTpFRFGq0g//MUg2jq6HdWwDQqv1ocut7LuQM5WlruocfPp
YPsRldIsKWKF/pCX+sUjcN4QulhGkxbEtjI3DDBx8MZioUL/UjNJ5Ue/AdPywz4GsDcvNi92CZsW
RfcD9Tq5LWRHU0ZMA23yQ63Z1UDhtm1wSGd7tG/xI6GnxJlZYnxMbe8+iZeJGxad7ul1GW6qJ4FB
/h8ukmmTzLx9x+C7CsYL1/FiI9sM2pJBiDGRpLWwGMF4dmxKAArdm1YMULBHwmMB7L8I0X7ooAbY
T5xeirVFySuXO++Z6NcrTVDBcWmCDhcGtSN8pLy7Co5b7WMCrwmBb8vIo5MkdqX/AtGLQDXbEbL5
OW6S6DQGWXP0fJb4L7aRGkvodjG+duBd48tCeoWpEx9MWx4yTtxbxkZ11mT2QFBkxnTAQsPtscTq
degsl8B63LTmU9fZEKPjeCgxeetrqQjdL0GFoGKbD7KwQU2byVT56dqs4ukr9Sca5iuFkyycZltG
d4vBDLnOo6D7sjpT3dAvvXj37bjEBGuilrd3kc3Wu9Xo+ZPrA3IrNKFVmseXkbJ0djGw3VeJ37gP
RHieKb63DsxU8jfvCK4TXFnGjoFwcmH3lJMl7W9yeVy77bgjzeDY80QOKZ0YRciRD2+J6/sc53NX
hFmct/lHmkzNHKrGZMRI+5bbyUw6TT3ERYo+1psCtLY5RJn3m2gnN3/BBLrTY4b4Nh5mMIftTT4V
orTot81By7EPRtXqQ7l4spFcN80lk/uOzE69kBJLM3GoxZRY3yjuXhMBEBesE4Xui/i17p3Fe+dA
FQmXVsAtv0zeKdYIH9ToshraoSqHsPMhvFUw4ZprQMjKZXRBC2HXuhMtX8rtXFpBukU+7aqvQI10
XDrD1HiP9dTToISZoRMjKlhCJIOcX3WtmbGavrvrBPyGG6rAPZSnWIgc+yO2I3PrceOXFDdoMxjM
tfSY/Qzu1bLwrINbjRUoCNen1GFoQ2ukc9lvmFqRhS4M/QvXJCJ6j/0SeR/gpKOTSk0in54zIO7T
jQT1IvvC8Dqxesn8aNVfV/AsC0YWaWOwW7K4ZLWbFWEaKPaqQnguF3t2g+U6NWprrcZpOVmDn0+k
ucvsyWct57HbAcMQZ1q/zFq3J95xKQ6DxT2WlBFtoDz8pXSq3xBkeaKR1H+orq1JIvf43KuoYW7R
gctfdOT7AP/BvS3qST5B+/TQD8uWjjTehMS3HMLMLL1IXhvDvIvMyX0WTrvcBxjNjjnAsHM7t8N6
7qBjsHYmAgoLbkJFkcOrXdjcuodGkgJPAl6mrMBbETYWiYy+k/5J+BpNcmhm0lkZqc2lnqt3q6wZ
ZqzE3voDA5WHJED9VIJzqJbK35isP7CSMU8LqzMOVp4YFz10d2bPlSzVnSAZOVIP0iwIRipzSe21
rr+2UG2fWNCRZ017fZraKYDCRQRoMQuxdocZPdaYvpyBRazjNO1DT7SJIGLigxmhZ9kYrGln2RRF
G7ZhnuyEDTvEMwCEc0ZJWDXSfyJciu0mrQ5J0TxmHu5Y2qSudimXkKMzcffPuaElBVvN1GhxIhl1
ciC0j92+ZfxfudIwnpq4/rKcoN2BjdRvke/p+6ZvEaciLGFmA6nfA95vZXZ8EmVqIVKLYI2HbTi4
af4ZLeB8uAbxV+WRNy/RQmzf9xGXHbdLNtOkLSrU0Tvstsq2tNEFexLZ40Gz671MKBRUPFjuyfYH
wrEtxS+9yk+D1XabxWX5x5FFjLfVZO1oFdg0DjUtGvfpcSLdcomqWIXScCzEahqQZjW0W7OTzcGt
U4UZtdD7YOm/PP6EW4x21kMzDruioK08i9KS1NwsT/ai/PdcIFqxFA5wJ7APLdb0XZBf5hJ4V5f5
FTto2e9Wkkzc9fyGgTRxykPl9fLOjGeErUix5seLiSlsjsbyhQaf+woBbt0awnowbF9u4Ls0O1eg
y0MczO8HTzwOLXOoLFKUpCs+AoK/3CWCnsc5kxSc26V8pQ/d2eBAmleRM30bOSG1VSJbClCMXqX4
MQOD0Yz+q2Fdq1Q+igxx1fKnGYymL/RDzzd3G48t0b+OVGlbmnrbqAiYe1Ublz4Cst9QxiyZEqv+
hi0pp7gNlYQcKz2m7Y6Vg3ffRG5zBm6Z/o3UBndnLUhJOKAJDakTSAZepbkbtzhpazNmw4mmnkt8
ua7PsRO9aT9qTbYxLCNJ0tNLqVxjG0dGSp3eKnCSrB2hauSE5K550dgj9bUgHqSxFNc/eBuLR2GZ
Viemw6ivAcsho9byxneNrvgl5eKqT8ulcBZVOXL6j54axQPZUOoHmzIguVL166zoP/KmmNdeMKZ7
6BfJHXubGE0kzp+yKxKWMp1FCurFJGaeYGix8ZYjiAntFyTlEIM3ZabMSxq4dES3Tg3mrpiwb/bd
ss9YWwJavFofvXqmTiLD+0gUmUy8L1uKSPRwMMDtnJfYKV5KPRUZ6GjvX9k7j+a4kbVL/5Ubs8eN
RMIlFrMpFMrSiqTcBkFSErz3+PXzgOrvG5LdVxotZ2Kiu9XdMiwWCibzPec8p3weqehAKyoZ8E8x
u+EATX1n1NkDleIuhlvNORk0SXhYcJJLgMfJY1XnxoPWV6Pmd53VA0QZu1M2Mjv2MMEqLn13/tRS
dXXIyzTfTeNifU/m2fRsGWv7cHEexwDPvmAHfauI/p5UboOo7UtuG3xBThs4Ev3RTeJIg6nhMDcv
JdTc1L6rWsaTVpIMUPtnTT3LidIKHHPOQ23lnwkCdndYtVzQSFHi3LZyMHb1etMSmqQwCOtytsu6
0erOFXYOdzuFjbwb6Tqseehk4BoXozAue+ptvk6Te6fnkbqpWP3u7KhntDBHyU2daKOFx6cNqi1j
VBqSjAKxxUZE/joNZn65NrSjEVnVpUFZEXTKmrBo5GSHMhqk3DiN6u9VbE8X5GI6L9LwpZOBsIYj
9AziLFYNHmVZnuCoYhkC+kJLl1l87pyZAEMwuGzu03KijFmWEwTOWCdw07UxjaQ1KuytvSjxuTfW
MppWr/phzZHYn0ZVm89LLtoHnoyEcbuJVC/Ffymuvoh7OB2Yx8RO9PtoVvLSomfmY469/SltZmCI
IeUCDwOmPHA4+foop+prld3l5Rxm7WVkT+JyNaqeUr4ErAOtEhdLvtj3xYoqNmcjpkS0TXHu6Qvr
GLLO0QNVuOGl2cZ4JRdD6+4GECHM1JirbtJlImfOWiNov+KPiqnXRHodIfeCguI7/dRozAkY8owv
JPNYl0+qrjsLl1XbzNdzAI/qU52yH7tOaAFUzPVsxUTGFZj97gk3xNWlppUBcrChDLineGogIsXs
YJjhZyWggZNLhhmPQDNp1qU+iKX1w9wgBwUGmuEqIX6n2DmDmzILkopWMQWExLexGOFOIuABuD04
NHp+VEbNA5l9gYe68on3VfnhOBA3rbiiyLCIYMN6rTrmxlhfaCNOzRGPJc0h0+W8WO5tW5vJOU/b
aJPn0MDJmhG46C0Hp6YJ2Id41qbTtXBrVQBVLSwSxFzxOGMSP9pOaB8tK/+CSei2l5TB06IqPHyq
XwIozl7FVb2d0owicWuEwsH7/sEFalDDBjPI7Eb5pQPe+gD6L0Vh1YM91kH7kpspzFcNbwJADxE/
tnadnadgMB5FRQQCLaecnqfWdpaD2WhzxFZpGvUjhV9pu9Uzu0muWMXbX5n1i+U0DjoGPTPJupqA
RJ9kn/J4nr6HusmjL56Eyg65bg/1McoCvrOicuSBbKvzldrMHK+QGbjBzsSdLo4CLkS0nV3TOo5V
yPHQYmwXwLn0qvEFQTyA2mmi4YUI7BI6jaEqw1dOGVPQEkacwg7Q+v7YA/Q0MRhYY3s9Kwxhjwyk
AulT4xY8x1BwMPjV5UiQy+DRs1EV3H0U/NmJwK7mpnaJmkMVruYMHDoVhh1Emp6CEVoVIrz3ros6
Yutiwj9dxRiOzakiyWUZfejcZgF2BC8Z2wp3hJU5waU5NBWJliEgbpYvuAt8jTf1fbCJr1/BywJ/
r1KN8sR+WNAo0wQhgOGgxqetgXO+oICVbiQdeCXPgaXOysPCdImUGob6g5b0H/F8ZKfANF3fmHs6
qxJXXFdRGe/IQZoHqCfNs1i6iKkysGMH3NMnraMEt0Jp2gfU5u6TgtJFFucKwoZ0GJFFpKCf5iFg
0ltAvToAn5JnNRWuXwv7c9ZYA2e+cPJT1LTaKRwBOVkpJv0UhWebFPyxkLasp0HmtDJlLAuecYnZ
hEZk5vr5nGfU7JVZc9Cspvs2Z0t5ErAwnyomKNwDrQqYdCoAHM06vp8NkxVKK4puiWjZMtkEJsKo
9qA2ZigwPQF8Yvf6nkxTd5sHenCe9XDYO3DVbmZoNv5YLvrOCbuP0PNm0He27mNTbc5DiR+GmKi8
QESW4GMSZ5W0GvXZJXHuL7jVnoxSowmKwSctbQ63jlTJb9CzmnPEjIYKZAl5QNQKCW12UNZ0njab
3uozRsJRAQfONNi/c8HvrFULDBfc0bUMbo25YWcNqeI8mrO5ZXudHp3IaDsf+qR70dEOvQ2swLor
5zB96MIwPRaEDs1tzprmiJl8RmiRhE+hx28z7BrnaCzBhVAIeej0BNtR2FV+NcTdpciUCnBo1tUX
wkApiExtKHr3GvGn6E6dBjKYhaQVTicNCdS5xnjtWvtUbxDCNriN3O76/08cgfbBprQch9EfPltL
KeVaprEO7v5z8vuhiLvv3/511z1239t/XcYwKv91TUsFE7HwX8zWHotv7etc+D9++Z85cZaNDB91
uC1MH6Uu3LVm/mdQnK69tXsGeorBbdPQaZL/Lxom/fOSdLlwbccUjmTo+d8TS038G1WNyJYQAHfp
rTcJkf/BzFJ/C7tliEopjiMA2AnuI7BOAG++HllKyGQhG8bwSz1UlBk2kfUBzsRV1S5nra6/10xl
6nQVTsld7/QpRIsnEahqZpmJPmJnN36jB7zlc/71DSnev5KOjh7wTg4YsQNrM6TIL3lawbVCV8Wl
zA+pHsWrUI0q1otPrz7f32sQHEOiggxuTQc2qFIvQf/XR6HF4KjB+DLuZ1s7W3rj5/nYfCQwV2+6
BoJaU0+mV9Q5I5oi+mi3+k+O7H/E8L4dHEOqt02cygL0F7F9ZdjvPoWcvi4O6aQ+LJCIXDKKUU10
zCRGaGtH5DNI/LFxNUuxHH/9zv/+wpYNIkCCOYKSx19vP/6mDdkSuobxQdqajn8yxYgBehqG3nDn
tiOOKvvO0qtDTd7n16+sr7SD13ILkWtHN3T0OeDOjs3U/u1rE6W1iryJ8tt0Q7Mh/1xefj0e4d15
4X7YBBfWFXSVq+4AJeBoH+O9fWzO9tG5Ym+5xUfhuT6ZD35+/X1gaA7FodvcNIeO/3R9eSR2t2EC
wm98HrznG5gGB/GlObu+uXX45eRp/DLfZOdlP91OH6zL8Ih96Gq5Ci/cB/D4N2j98408Etnzuo3j
sQn2G//5hi/6/MwO0WcFu+U4efH21tr2nvK1HR2O3sh/GRu8R36zFXuxL32xH3bNLv+RHGufoibP
PbgHtvz78oCFDLvv8k1c8cT4gH39WjvnZ1jQF7i0DmI/n0av9okV8dX0Y/Py9ZVvHfE9bdzDcmNe
Gcf1K5EY9H4czvDTNnCltuu34W7rA00mh8y7w7jnKY9Ewz7wrKN9Fe0J2h3Y3vzmHHZWeewVceLn
5ykFZVoGNzTOp7efJ9yILqgtLbvdba/vyZ6faePYh7fDU0zFcEdr/Mat/By70Xk5hD4+Hh+BfJPt
lgPsgz2/1WenuPu+vzrhw9k03h0R8APGNY+C4U3kM57dEpj3yFHwc/xzOeveuLld/ZqbESLtg3tD
AxQ+EG2LN3DLBt9b/+zh8OsT13wnE67v0wD9IWydG7vFcPzt+6zMfOxYk+e3U+aGnmGNimFVnRzd
stjT1d5SLQH0JwzVUye6+uLnD3l0iiAyHV/+r53HL0U4tPs6j6kRZbzio3AOnk5bgKeGko2oreME
C3QMC3JaoV38oCfdcyRBVrGbLzbrIANzErcGLiPz3OmEWQsYeAHPjpMbtn/9UOB4gnYUOtv//XMv
v6+eevWbMwAU89/OAAuh35U82JTi6fX2yAQLpeFz3CS3DDhPTDUvzCL6kHTRBZZMBrt3On3YTowy
remXePHu2FrvSOENIcBixCq5nBLxLYwMXGfjPeu2x7J0bxGsTnB/z33efWKz7GGDo1DqKYaS1XZY
StmYMNYgutVfuaW9j/WPSl9IEhjujaloQ6+oog+WaG8bFJz008XUpbvEjH1GEz60MyvtmbRUfhBi
sUBq7uzhQELUp55wa5rdObHiawM6KLC3D0ZR3I1decLd8hOz8x8fAO9V8PWkUjoHznQ4dNxw15Pu
FZYa3aR3pcwjytJ51HSJg3eHucwofojOac94QXXrBm/TbgqZff/6jH7/4nxkfGI8Aqm5YzFirJT/
1y8+NU5rVVh3fD3CwBbUsDRZwbIZ46mxwS7/oE+3EWmnD41JSTjf3G9OnHfnzbo84xkIg541mk7h
27vzxhob1U6jtVwnrfye5i54z6HOd0sor4OwtWinMBjKuLir3KTV9795929fHduBMlydTRSXMyYE
Fopv331l9kFY9Ja4r/VUHmZAJ0mu0jPKv6AcSMPatMoN3Wq4rcpjvMT9ZWqVO3bXlKTZxqVtFo+m
uRDx7Zj8hFP1XCVVe587TXL69bf6z98po2jHlVQTyHdro0KJuMxYR9z3evyFjAoFowILVmw4Z0Ai
X/rUos2sRnNeSED9+qXNt3d3TBEOh8Zko8fJKW3LXX/91Qmqj3mjZNeXt4jLW7gwAduY5bjbUneb
k0WjT5aeDvOYp0t7lcewK3L6sWZOGrBmdbwZia9fOCV3/ibqzoOpkxMoxlsmISuwkIq7l/+1y6gm
bzuyq5wJtsEEeqCBJLsyLHHNmA2MX1cFD2Z3taB+XSThyXWiAcNWRClgBX0yIZ4Dm8dKvJbCkNNS
FJgUi5YBaBhcQQzADz0bDy9H5o+cGvdlzt9vi0FeVuXP/90a8n9fowhn33/eJF2WTfn8XL7eB+nr
8+CvfY++ei44S1xT2tKmW+SVVQPSlaA9U3FOsQ1XJlf7XzUAL1ittVjSWes2jXWF8RcfS4p/O87L
vof1OZcqu6U/2PWY6w7q9VqFrQ4rfWEZNhk6XD9ivdJenc1qcUOtmMPHBpTKcs6ZM+RXFaWIjBIK
qnCPpN94RmA0Q3DcdpNhcQNCLndbTeK/BabN3DmWBWGY3uDmMRNXQQYPLlLWRzW55sboYbjgTPyB
iLCkiG2kELv7ZDSYPW+q0gALcKSTY6LWNzdo7EFMqSGxfgolAxjaBgLdiqZmW8t4wgiaANicwFVJ
0PO9ul+h/0iYtHqJrrgEZQF6dNfDU+nvmijpsxuG4731mWVaJv2qxCR2YzsxiUPwZMJ9xH+SJyfT
ipzZ42qeAOTnU+lgug1TarvzkBVEiBS6EkU6UftYEpofQaStRBBTDs2dZTRu9cHtR9FdV3aefdFq
fBFHZ5Ske0U+CErrkCgfk3zsa9RmSaNRbhcQOJ1QTRieqSNFXRob3PudVrdbqy3qHSF5Ss2tXsEa
LKRU5bUzlKKG3lQlzs4151Q7dE1uZLdlYhQNC6UaUlnUdFa1h45OIb2ppOt1GEIoBA97e9ikWUrh
8oTm/LlV6XxpBLpAxEH9/FExUe6fTeZUxVWF8YJKkrgN77XWWHHSygiedWG0yd6Y4mp8INMTu+BH
6CRsaY8WaokfcxEZ5gmLe6a+E12Lks8u2JHmmlYAtz2Lga+EEbx0Sz8iz2mccpyjtwOcRrUzVTM9
5UzhQr+j96CD9GWKD1pp4Xg29cEkvAR/leDDAkEYqFQ0rWgbhpxeXOs4YRfcBV+tIi7ulrwNjW0z
hcN9x6WWgngYFKbOJnRuHPniYDPtliysSidjyy9l+SYsS/mD2To8qFQMw11sYGDHYF9Ywksj0Vw3
zsjgfUOSlmSn3/bg0jAmlqM1PtkFsRovSA0Uy6iuWfIW8ax2eHfRmhCIEZhSEUui40S1lsuuUKgS
C84thNNJ0y0/igs3vUI8qFIeodn8UPWiuowcmHCn3FoXa+A34vDaaYlLb0NVIEJ1la1/zVRP99RC
EvuHGCpl7EVrctmIGoH0MmNVY27nTmQf8mrU1XEcGaDtB/JIuEtCcw73Nh1VuziLE2tLVj/7kDmj
gz8EFrbchDGlM2jr5gJGBZPJgo08pY9SuJNAzGm7hvCwhSXSKyzY1PsssEnJuY4xE3QIKv1L3GAH
5kMrXXMBzRTUxrFtHAf6v0wHPkJJuLQlE9EnAfPygZoFurUjLLOTWcfHkdhNA1VqGR9IDUc5cWSZ
3kYREu4WdQVGNLNXqjbMnijeJoI7FqKPTZgesjzTLjIJh2ejVI0hoE5jaH/uDOqWB3IMM54kFQJN
XTr6Pbfe8A5vpQMyUvXQcWQQjOY9XYQCQHwPZOEq1kRPwi5Yp8YL8DLqRMkQA/DQIuC/TYvC6ZWs
8rnkSPWo7UK44JFjPY43U2mbt0nXgXIdR6lpd25Nap83Dim+KNSjPtZldTTH3LQ57DmwgESZWB3i
pqgKP4wlMJ2hYE5AFgSW6iap9HSB/tVORXPALTW0O0pZsJpLmu6ceEPeWcjtkitZfZV5WZxfCmRu
ZDW25a7VaQPcmFMHH6uetPgRWqh1mw9AxDdysqGdlEs1EisA+vXDoWPwMHDHrz7l/QjcR+kx3u+4
Ni0dHEhi0ksXRjM77V66n+cgKO9NTPPZVTJq1XRhOnhvfNsZBoecudCSXZ0iLvh62LiuFw8JUvjG
RcGOrsahMuUlrmRnJuZV2fJjT8XlozLbtP/UMk7sdgaHhnb3KUrTOyuY3BWkK4z4MNrokUdzsqdh
Z4XEq6/A1QtcIQbeGzph7OQUQVEUu5hJ3xNWI+Q+Nx0dONW0ahjXIo9GJuxa1Zbbxkhp1jBnOpK4
RS0L1LG+g0bW4Cs2vheqjDCb51HmajiCptmtJibXriKSJ6K0nm+iBMie4wWAvnpCIgs4Gq7SZXYA
jsk4YAa+aaIeQzbGqDA6mymd7p230AHpXFgJLSNPqDdBaHhu0DRkZOgGHA1Ps/Kw+ma6Np2ePaHY
5RnOgHjA3jYTT5qtIaEv1dXWEgwS8rJ2rpuwn4nnjBmcKSetO7EdCRNFh2SmgoWcFTd3LxlouLkZ
LOXMe3bZPCu3ZjP0CcxfXYJGYZWSDLMnjVR+yG3Vd14l0dv9iaiHvg21yVqukjYCvGUmsc4swjH7
cF/2PNs8SsTkrQlXfJw2KR2jIY5NbdH3Fsw9LABkYCzAACrq9wvzgPRzSgMHhStJmMSD9ODvMB3b
RH2kqHtxkzzqvschAZdzmwqmzn4ZVFNW7AKaHLpHteQ0jpC37KAJUa9gKloP61kWH5MsmQjC5Yuy
IxNEl5FWxyzRDZFhdJ/HYPLJOUfzJaWFTuBbUZQPZ7PtW3VqtXm096bMYz64JWqEiYMin/rJN3ni
tZTwBoEyfQJ9kmhIKVC9U6ALogf+5Bj6ZPUbUnH6sJ+lNs08MXpEpSOnbsi9Sc6szi+z3NDsr0jI
c0vNiqj667FoRjQng2Bk84mC7cq66Cihk2vIQ7PPEe699EZ1aVls3Xp0HBgtDRUKN5XNkPa+Dhox
fKESQwA60Zp6AWoYT3N8nGVYYzVDu2yaD1bg4JPfOJZefq1zk+R71o5a4ZtWkwVfAtcqax8DgnOP
ydi95MA5y3ZxzOKpcvoV8LHUUzJ8Ha2W6h7Y/eG8hlds8xSzMkjv6VmJhsd06PKnmhKR6pCVQzZc
TDaX8TEQyRj7BSPf8SbNK+JHUMwcmxBsWUTnOTTM/BQQvywOoAKX7jPOAd6pKUAjfJryxLpr8r74
Ykskgwc715PMK9TcmPtqEVV8CAFwDN44FQO0YVtmYisHsHJHHSuOdp9lPKU/jG5p5Rpx0joGtmJG
PAqGLtL5pvBffiDREoz+n++BLiGJlm35o/t/axtks8n+1TZoecyf4rr//mYntP6hnzshU/xbGbCy
8J+z58EzyVT0L1KwQOUB3MuJ4PAvZ52P/7UP0jCmMwhajensUJgwrrLRf5GCpf1vmPpII0wfGWAh
XPzJVogt1auNEF/GYF9lWavmwOSH13q7ERJOYmmhtYLLBaHEkCXoRd6r5La2W+4vrw7Nzc9R8L+K
Pr8p46Jr/+f/eLvp+vlaDFrYFpprodt7sYGFkDu0WTVulDsEpMsbRR9MCIXjmezfcDZYc1a/ecl1
cvS/Z9IvL6kM7A6kOphIy/U4vt7nWYDdCCtjT9LssSMFNWv0Fkbx8Y/f2CrXSYvRmWOg8719lYwo
QB2sDpEopPfoyF3H9hDcsG9FslAWgK2i+N24/R8+OMUMEjlTMrjjdHj7mivflNWCQyS4n13CTXNO
gjlaSKR3Ds+nP3+DrnCUtJlRGmo9iV8fRkrdal2mQPoGWPwEvl3rm1mOSAzaUJ36mGXObz639XN5
/bkZFt3mNtt0i9OE6+fd/pwTUgwlXqwNPJuzaGewDkF1ZlP7sU0s9yIveE7U7c+72H8cwr4/WdYX
VUwZdMfkNa0V6v36XUYd5Ch7TYiC0mWlk9uT12Zl9puT5e+vgoArHNOyTcmFr969taGucm0RWK9r
vRquGJ/Fl3XrPP36A3t/dhgWjyw0Z5gGq4Jsvjvvp7lQS9WwXqtQMx9cKEw3KT1JZMv739Wl/sNL
OdLignalw0Dn/ftpzTCJkrVBJQl5JkPZYZ/ISHIeCb1E/fKbz2g9096eGAgL3K+EhLzOTeTd0UOc
rHM4scsmS2Nzn5EogCwz9J9w9drXS08EmUbqSfxmQP3+zsXhJO1jgGeXHFRaIN+eGWFn13WlKJLK
dLujOQqIAS2LxYVR0X4wzwUqzK8/v384SRQ6ChK/0Nm2WOuvv5pPTYmqlchLRLKgVr5LRObA+nX6
zWX9z68COGlNvcm/XdaZoYMZSclY9GtulKqlcDu28nfi9j8cPBejA3N9Ig886+Tb94LrFyidwL7H
vKfel6mlXSExOCeJ5+1H1Bf1za+P3d/vHYpsGJo6j1Ym++8bPsmX2DklnBjUjeXAUR5IbLj1puz6
z1WuXyeq6UhI67+Zzf/DZeAinxBkRMXgQfDuirNJp+VNwfhCdTNScY9CgJzkHgJt6R9+/Qb/9rGt
9yisAjZUfwZ2L0Lsq5OjhmHQg+uB5oPF8hLLNlXo9HH+6SmoqF200ecdbAFIJO9OQRJIpLr0HGF+
jmdcidRhbauu0+/+8M2sdykMKJzlPKGpoX57dpDZj2ELwqyf7arc2CMc+6KR7Z++mVXhWVWT9QG9
ardvX8Vl2OXQayYJSCcAzfD8eay6ne2v38vfzgGuWFw7wlrvhAZH7+2rzBYQMviJfDCm0k5Nuiw3
9N1OXmK3ye7XL/W3c+DlpRCs2Mzb+Mfe6YXYcON5TNC7GyuCiUHzhzCPc0U/sv/rF1pvqG9uuBhT
WLCs+VzmWSxF376nZlDgvuTi0KNgBzr39LlzDrGZQ0WSzjwuXifndPbs2snojDUnOJNqJND2x+8X
HYEri3znqr877w4t16uRhDEMsGQapvA0B5Ur9tLIq/I37/fvn6GNL2W9e7BQ5XXeXcdakADdslxn
k61lgJFbg5Hol/4QGpW8//Wh/ftnaPMCCI7s5VjlyHerKnvRiQXl7OnbYamuHcBYhzJVf3VU/5+v
alZzkckmgw05Eo29vuFXd4u5CG30agA2iSpCSiaMFtIZJvNfvxdXf3/gFHsYRGTeEd3Pq5r99nWs
mL6RgQoKD7wiTK6M5xdh+zGqvzmqC5ovWhsnACecmvXptosrev6IphBJhztMYO3Oblon3wGFq7l9
Ul1KikwyMd7KIE/FRcxA8hsBOIBzBNXS5nsQZNSEmxDeoPzFrWjuSK4MDoZPWpT8JaknuFV6qKfN
SUwBhttNG5G8AJfuDk4XUFQwzHi9xzLC2XnFTTqc1bGWiRvfJtFkDruxVSF8JZ5n9XBrTcEMCY5f
Nn1UxV6/dRxcmxu9SnqsQRW4Pq9OrNnZz0ZC7wbMreojQGixN8ohxTbGu6uuA9PVnC9RM87ZpWhz
xs/o8SuGaLApwBRz2bmHNHb14mZhQjEfpxbt6FYLzLje6a02TRest+c8hwPRE1Mgv1K5+6EY84nM
OsMsnqko047fTTK2PpTtFES7qEUX8IzF0szbNKetFMd/UN8m8O9cQnAL90RQNiMe4ZbF1aZPFZXN
vdXK4jN9vaE4lZ2VGg8YCKIF5vjUxNkjMBs78iuFB3lDYGhtFRZWn2+Z9tfYr8yBOUytl2QKG3sM
v6bJqKCSN5MESDnp8YOIYm05KrfSEIDmBJxdI5syvnHmyH5QkQS3jxMbIgZ0OePH0g4wwQkcIdpB
qCthb4zD3DRbSqfRIqagj26Z9NFHmTsRqBu7TDNsQjlf/TbSBqQNLbdHmi5yKwP3mNnTiM8/z7or
xA7bPRU0Ud70dW/Y9zMQ1flIerewAm5m+ejmfkMvMWSQWWRh129Hame1J5UgHBoegaKpvaI2IW/O
jF8sw6804Dbf4nxejo0xK4LN1dp0WDC3Z3zPvbokXBIz3NmR9uiau6oDM/g0kzcyDA+1WjV43oyq
A3meEv1CAaF6W9B5X+R16Ax+SBCFYKCEhDh8o5lGdBemqrP2e18nDT2/bgpXJ9yRC9GvBMTI6ITf
PZr8ocFQdOCbaJ9ToQprH7jkNkn61T+0Fj/jBixRp0GlcYkbblhg5+UNJWp6Z7LlM4zheUmChE+V
CZ2rHd1psYcnMeay2Ie9C65SuvDrqOXBTk09bwJtzk3oHAYED+KLVJpNVLoZ4szxliiuQ6xTBhN8
nXCxezl1UdXuCTaX3xQX1bCPOq7h57yFmuIprS7OBGHFfJFNqxljVNWgjga5c+EzYITrkkXWcNVR
nhWe8TR12QeVoUTsmjyRRAtwsUrMQJBetww4mSOTalAzHAtkRZ8QLu78mmk4pJckAM/GnZQnGPXO
HAZtdheWJGVgX0/pqH+kt1FgYOdLmr5JugymoBNFqa/MaSgPnYxprugM0cMBbKs68FRCBHoTgJv5
Do0oZgEcZXDZqrw09YPVj8X4xUrNuj1G7HjcAznk3DhXGHLNm94NR/tT1yWRttrMLHp2FdyefdeG
MDA47xt61YvO/VRbXXwpKleDI58l5XeBbSUEw1tTaLR0ZhH7aUCLiz+Gpsru6kZRJ6aJEvKAm/Tj
ozm4cJJyHL735Zhkrlc0lPNApJHFFWxoiOK9ruL54JAVJayOToIbx2bDfxjTiD6Qoo2GfONyNX4u
HQ2OswY89LYlLo+UOGXaVTqnNfQvtgVQrhWoH4PcGH2omDJw+eSQxAg4V/SJIgw3+3AK6FddlEoq
skZSRHx+nd3u2rhZO50JtSu/shLQMV0xkf41dWqlVz2qCT6HrGrYupfQqi4MWK3NlT668RFo0krw
0gm2Edyjn/0LjAaAyAWq5hc748HpSaVG+0ddzxEJQx3M19lpowYLKnFcCbZJ5VRL14L+FVVkmX0C
qYApKRwFBHMe4jM2oa6oe9+UiCg7FFWd0qego/OyarG6bXR3Rk4Joe4up4irRd819FJieaHosjuB
cYX1BjnMyqkMaA18ogK4E9HeLJEPHdIjCrZjhu5J8CiHzjfmbH8nhkKsUezZrXcGbV22n8rKeeK2
VotLu3RCyOfwLz0uFjDTpGGIc0ZOaTpfhyQb6IvScgErpg9ppuCTLFdlB2Ib8NKFdzISSyu3lUkX
h2cNKJ++25ghypfOKG2exlR4gT4w418qh3ZBbRxLssiTtCEu6BWLwopO6++l1gQAueFB0rKHWYI1
vmuMB/J9EJGHOaLmphxTK9wRqzC/xnMz3iV6bFK1qtlcilnWaNeVFgDLk1UyjJsMManaota4ySlL
pdaQSNJiwmelCacLJ1Att0M9UaPFqDH5IVd2Dz0X+gjkp8/nJ1XV7UBjlDEqP23qnns7lFYG5ULH
WwFfou19SaImw8NQIS3HBLv25VDBZob2mknaFAaX2HFA6k91RVQQyy603kccyoGqF2Nge2Se5lum
fpT32m2FeNxIDcG/JEpNRR9CDpHU1vzoLAP0g7zV2Zi2YSZg1w79LAiyBOOydSoAzdGypBiVQeTr
4PywIW5qxyZYmsCsRKXJlpwiAFBsy0bA4/+MbKxzyZPnxcZfNw7NP1ZtfIucpuABOBqMtdqhoJuD
BrpaolYNtUbLFg8DcMcJlIB4SYtHhIYSyJ9R6veoFuDnykzWp0Y0SeTpWkKvy2rj8B3Mq86VAacB
cpWrJsUCKUOl/lkM1FtS4DupnTTZgR4O6pswEHV4PZOfw58RqpzOoealgKh+KSPSuL+TwBRFGV2m
L61FWT0m0518KTYqMRIlV2ZiLsM+Nak5Av9mcu7k0WzrZ6jTbnquWEt090XiIgQjAa1lSzaxrxV7
HLUgYDYlUqpYdvlLZRNVeGUXXsiXTqcG9bDi+SprJ6TLjQcp8rTDFAjjhWaY1VeWLRLJFMYxXRH1
GARbUyN4HvNAbPcDkT3rsKp28DRoVO+8kM1hhd+HMmueHYDFSMany+daQ4484RWJsCrnjc5UGPjX
rerj2t3GvQsH39WiON01AUoxpfYhEUIGPxBYWHQZayQgkRx+pOXO55OxTl1rtC2OHOorhYawiExm
LZ/KCMYra3BYwXSONOaHJh8H+oxTA+Qdd6iLMDDMxAvnxu48I7Q1nlDkdRsfUzOojz6UxueZvS2n
m3R7fQdGAA64C2y82w0xNaU+v2+RngNGG8HT/sasHyRCOa30iFkY9U1EqIWmFb7zihsgj8aNBoX3
SjRgKDjli4Bvr5wZkQ/MFEIfiFfyORARdxBNA+C+6Q0WiRujpfGZtvgEyh8P9dHraw3plOhal3qI
eOOnGvvAwm1YjlSE6JV9D/8wy3zo9z3iY5Z25ObLPIaEuITN4M9SNQP1eICiNxnE6XtLk9Ca50FD
dGfZ59zY1OyJjZFlMPrgCSafpcTM7ClQIIQRVVYcbJpoUclxleibuievoY+Jlm/NPAH/sYhwdWdE
9fAd844NbQ3stuSUSaha7Yld8zOG031sMQI8l2nDyHTBEyy27NnGH4h81SebgPPBDALWUiLVV/S+
XpStF8JPvZhJNxdbq9EwUMHGweuRJ5RDb4YeByY1FlmJD6NzzksBn92XYZLZ/pRZ0c3Ena56cOOm
tkm/OS2nEmF6Z1u7pr6DlCe0XRPZqb0TKRKzhw2ImkSKxWQHNAMJcQvLcbntiySk/ISH6QWF6mF4
ilamLuUgjniolAwo8GmoHV5q07iZ2l4YnopM7QOhx0jzbTHYO5eYJ0ixwew3qMFwZK20Kp9MMKQ3
A6DUiSV2+r+4O5PluLFsy/5KWo2qzBJh6JtBDQqN93Q6+2YCIykSfd/j62tBUmaIlEKseGY5eGUZ
g4iUSLjD4feee87ea6cchmW9IteqC4mAy6Q8VZbtwPfXMpKDESc1B40Leh7DawAM+y1lwKq5mdCw
e4IskCEkSmNOJo4JDycQ1XpsnNzvpwWCGmgtx2CIJzPSiLLOWaZ5fIp4YSvFo/UgTHNWXySiQKKc
3UJCQVQQmWJyo+RZDky+lKdApsZWoAOeh7mQ8q3Ej92gz6EA4k8M0Tdus3qcbwaDr9eSGaIhzCsV
slmHVtPugybur1WOgot6zWiB5MxgsXmU4ql1iha6NFQUqHvjTNEOGnLmGMK3NeKhEzs9hBwnq234
SmxTo6IiNGdot033Ja7asHeIyoGwbprg5u1SqFBkKFmwMGGrJCeH04f1A7zMJMIsz3R/yQOiAobm
AZszUsTbPmb1dgozFbO1ZaQdQMocb20FwOqYw+bO+BxKONpwWLMvQecX1toww+Qe3JRCjmSbp6uE
nFoFEsFs3UP4FsoTGQmDz8lLV7TyuYs4yF2nGUOyR+7tJHmJMFSkfo6U3qRvdvpNWNaEShY94HJb
qIwWxT4ZOj2BnPOs7jOj065VXe7G9UgpiAahp5tgXQi0M+I9wTmmQbxGIqjkjzeYb+SsepEmTWVt
A3sO8rztfDRBUjL2Hs0mCvKiVYOSFKySk0LfjNpGG7Dh2hX1JsAoaZyv51nocMpbDViiRJRQLWv6
WT7xS5wqatkqokHvbwf0X7ASarHSPJ44agfapxp7bVfKkEoNemg27WF41BUpg+m6ItKCyHNCtF4y
+HesfExpR1vX4kFyOgT/OzjQqDCm0DLIhDCzDIAxFKonYQjr6DBoBVDVeDKNes340ydQqhS7y7rJ
ooJt2hyPudRkmKCKSrDY5Kvxcm4jKVnPeU8UBPozAdsUDSPeKiwrwtzmQd8YxqD19CJoPNuaIErV
EVkgVKLITHXj0GeQO/PaLGD262WJJ0rL5Guh0LOcNZRi127QP1C7pXG9jzCmj64xC/EtJd9EARqy
hzq1r/HlR9OBpLVW8wxpXStB0E9MC6Fa36n1i1EEQ2Nj3ujp8xhSkq5H9urS5blkOSxGaNmeEGRW
4KYBsViQ2aP0sYL3bdnNpFJmz+Kc3pDBNZ+DyB9f66wCpxSMUU3Wedn3X3guAwVFC0fNt3lK8mot
UhsLO18CXmp3mJmZT/e1lG7MumvztYmBM3IqyeyUFadeUXzMMhXpSa7ESeXVYjs/j1XEuoO7Rzql
fkQOKq7x+kFR9ZqiqY9qsyaiMZkEQssnk+iOq3DqVL5fwLvi9VBSknRHsTQn2U2qWZbcYuak+kLj
IM7IldThRwW11LTrJiAxJ7CrmLP6dUIZV7HxDTj37lPkI+EVQ0UDmLpfIrQinkwT0+YyVVKySjR9
ZOBSJQN4BtPXh7dhTARAJtA+Wadln9OykXBeiQw9OiSz6b9qFbF9FLfdQ9lboXwHC7ZL3+KR6nuF
8UchMEIvFqdzU8bFVRgGZbWWU7MNr/WWYTVdgCq+a4P2Mk8mkzy0vpVwP/NoKHlJsRsLmLItjcCc
ErgP9/mxyaQDMRDnJKy+WQCb3LA0vuSpPD7Eltl4sDGstW4Mu2YpOYVSWpvZiH4VtIX6EpjqFO7/
+SdKMqwFkMV9EwknQc/J/kLj1bFJkmEVQyNp2gfaEhpHGYMW7FpuBu38n2YxIkbj+McBneR4VLKx
2DMoirtzq1OkK05mEtkoXYhUahrM5lRaBYBICq3k5ve91J86qQbOeZq1qginAWvDh75wbvUaT6Yu
cACJkUnQonRAi1huIwrjJ4PNjy1oDobMXZghoSXQLeZmH5q2ozK26CBh6xIScxawDaLInsa/OfLm
KoxEREbejEUkSIzvr9LoGsiJMAZNqxr1jkNQfkDYonxylQ82JhONGN5DDugU5wwaZenDbLgJ2lqV
2wbE7SCkPugcdh2iXtS88owmmY5Rq5rHwRCRZMGdEW5MNrw3UVcoff7+ByiJOg33ZeCpGh9eCOQq
VRIEPkAK5Q65uUG4qoibKK8Imvp6qb/lPvn/U3m1iEz+WnjlPE3ZU/4rO/7yc99dKIb1B+15RhXL
BISv0+Kr/ia+EkzpD5VTKH4zXWaao2s8k9/VVxI/hb9TZ3QsYok3NX7qu/iKP+IL880vRtGCav3v
aK8Wi/8PszWskjyqbOx4ZJZXwb76/nuRg5jMcxKzOFgl7ToP5OycJIuEdcuuA5kYX91I6Shi9uKQ
BaZTDk6UCdOas6grVmSAl0nvY+wsrI3YThx8EcoqNlkNVDPZ7J8S2qaO0VcktqovaWc0r5EvqSvK
/M/mqwt69ae3YsoYxBDPMOgXl7f6w5QpJFYhqpVahDiEJwo4BqCs0kZ5BalTH6F5TdNELDHsXgDY
ZQ5jCDqgUwRFvwmTOjov5Llcp8AAD5UwKjtRBO7CgIEph5T22FqAil+Oc3kngvD44bk5fRtl/qhK
U376FBjVaoAHeBYgQ0Bxff/SYQzRkTZ1ZdWwb5EMptbXZhOMD4UKE8Gxalh9Ovi5p2JS88uyGsjv
i8SzPJA6yHt5pjiqksennp7RbVyR5GzLjbWw9/ROtAMrG15Dube2xiTfiqhVSdjE/lPZ1aRqp5mW
CEsDamV3JOqqtgqZs3YYYj0gY6kgdjwvV1MY3Yl66geuTrgdR45JwzmgUH0+/8fWkv61brv69R9n
T2Xzj1WXf3lqwQJ8VH4uq9i/HXCgdL+vau5T+/TuPxCeRu100b3W0+Vr06Xtv7xdy9/8f/3Df7x+
/S3XU/n6v//HS9Hl7fLb6JLkP0oz+cb/8Hgsv//7zx2fMn7ucoDu8fTTD3xbTxS0nNB9wUVo7JSS
pDAL/7acQOwwGdogEpJEVgeMNv9eTQSscIvJbTFO8hMa//bv5USQEYfy25AV6TqeaY0F6l9v/fuT
+zsA8beN5c9hvUbRyjiZjRDVHC0I9CjvH+Wi59DcWsZVm4RaAyGT4zQIYWtbleAsZLlVvcbS02Oo
m8VFPk/m2SBp47OYt8wgEfm5zM8SkGQKQ622Hx/k0R+uoE7I11qhlKtuYDim0Za+nSfpWpCC+UYa
AoqTsAku/LSb9/gPcPhMAl4VaHlggCr+O4+Tdquw9bMUtemBzoq5y3DQi3abMjLBWlJ3olvimvGq
sO3vE5Pvhh2Tf07uY25gdMqksXM5A8q6k+pKc86w0NzHlVZDXvebbKd3g0WntcJeYJNqRIWYMXkH
fJouuSjq0Ah4AQQy+VRSeSASKrS7tVYtL7De6YsnH+Zpw4GQqSXYn4tsSIw1L6U5y3ziTqrCl05q
ORlYy5ibFJNWbqmnBc1O8lbCcgOa1qY74raltGtQea99JToyIRX3CGjcTCzH02DcW0p3aiOoEjHB
MOjJ3irlUQuF4YL0kl3fmM91Mh2UvPH8bD8XEfiu9gZsloNBnQPsSOAAM274zl8E+nS7qh7uSUkn
vbns5fNaBSpqsNTWSsN0MNafZXE0Dw2JbdyqczoxV6NVlZ7aI0mtBuxgfhg8x/gYKbPNF6pjDLSa
MT6JWfuFBjWtT5BoD6PWPNCe3A6ysMtqZllh4KeXg8SxRavGgvg//UrP6zd1lm4o6K5gD2wmeMtJ
Xa8a30ycHCjpqpIb1e0iRV2gq/zq2S/qVVyaJc044F+1oF7qZXZdZ1J1iOXhSVMmrARA3qp+4p6S
9zDQQF33GYXsXukAGY4EeDfxgOBWgZAEg2ug34ydUHxDe+hUgF1V3YgTR6C1QMxwSksciM1ao1UX
9d22Utr4Fvv/tBsx/CchZqz+vmey030RIvYaYAlB/sBkrdOctqfT0mRTaBeT2cheVYYmwxOVoYwf
1kzwNa32aWUJCgcH+jTdLmdsywSRcI/+INH7exJEIz81fUCUGC3prRZCg7LrUiL3uh1pzhNOhSOt
yW6J6wHFRddTC0kfqAI2TXI/bFSrJyOuLHuY4HaozZ0sq16tZJdocdwskK/imQQEEKFuK5cXXZBG
K22k2tSspNl3CttsqkYP4hSvKEJQ5xQhpFvm3k3K++nKjqTVMNyUXXRQuiRDvzZPDvkwh0SXF2kK
CcJkzKAj0DB2J7W4m5XEdBI5KFzcLzjOe7hvo0F0Ae5Hw1aT0lhncnOOm76R4bn5h5yIQ6fJ0oPQ
4ufKcqYyDXhZzxByi5zjDuloEVxlYWRuF3/OtZBpwYWoWYSEJNxKzurTyjIGIAxW231JowCQXb0V
0rd2IvCBsShejkoXbnP8F1uQehvGn3dlrsorggxZnhRpk2SG22HuWQ8j9wOHhkbCUTk6vV4Prt+Y
EB2FMHPmlm6e3Zidzmxf3aijj7UxH6S1whDhWQKjserCoXfqcpYfptG6DJIchR8efCCBG8hiz0GW
XBThgJ1XxJsau3FYtFdNP1nOlAHXmUQYjxpeR/r2gUMc4IvPrXPRgjRu6WsvYZ9sJ5xxaRjeBmXz
osKRfE7yZhPXmNDqQXbo5uK7UiPgdsQvytp5pHa0e7RLQcBERAiGQpu/24ymeE/HfTOJoEIjRtpQ
Pp2GkFRmYxQWeZ1u8tzXjuS/lCfeDmFdxRwdM2B5XizF/kZQSVsuTGUXtFMAfnFgBiwZGzWMbkV9
dtGEyQ9WJA984kboX7c5MGjO8PQYI9linImWpG/94Cb107u4UvHyh4qr6A9IGjMbhyZip5KJue+x
2Kp3IfvnSVFK5aYEAYs7MXiW4PnaOtqQKZvo5FdxZRez0a9VEtfoMlHRDpD4WHrAc8qtJmxLawkI
Azm8V8Re7J6YAGR7Vera52LUMWiNlOAvuUykrUse1EDzNVps3WYiVninKgN0SNTT86oT80wuCukG
TQkEfTUWhHUmaseUifkx6/EPMGnx6XLXZCwynpVcVm5rxQio3g61Fu8Nacm3rBRGq4XVpMc6H8LV
gAbEEYgB5ovZiG4sBAx9e4v6VouizYytZz2i0L0rg8BTs+wIoHhTI+QvF8RJn24kGaCxMlMM2z1L
oI4QgBDdYaOQTQ9avtor0DrcYEz1pRNndivci8LGbId4VRA5vzJ4L0if5j0dMemEmMhBF8Yt4D30
o37bjgMdUrzOl3OjiYgWnvo5jlZ+Xxo3Qjf5q9HIGhd6TesWWB83sdr4ng9g/jYQk+JJUNL5GrR0
5IGrzM6UKolvhWgIt3TYhLWqRMFuiItwl8iWcBTSerqg61U+RJMeEIlCKcLuiVxmm6gZ6NCh1S/b
WsjJsBXz21Yq8udQ0uerCDKfK+o4aXPVF1dmZvonCvrU1XPRR9s+zS//sYq4fM2v2vr1taUk/m9Q
B6Oj/F0dfPb08lT84+r/XP5YCn/9mW+lMMUv9DpFQe1KVQs3jaPrd64df6IpyteDLSXoV/LD94O1
TEgHp/Cl16Qs+JIFNvf9YM0f0TAxOT4qCqUw0ve/UwhLFOI/nEYFroLCVqG0fl//BgkQ2Arb8d7o
VY84saRQbkblbAjALA0nX/Pkwb/r0Pbt2/yQWMrDD/foV0dJ3sAvr/vhIC+GatPKTdHvIdrP3S6V
rkguPebBDam6JEHLzrnW1k9+WrqMi93GGDckMAmi16mXCOZS/gI4SLQkryKBTF2ae9ZEsK1+DizA
HoiaN6xibSYAXpwkD/YdY89p/Hb4+0uZKM6Cv3jxH47uhtX1GZrNfp9E21F8jbXnNHqUFE+d4KXm
D9q4qsqXXHozxmP/IumbMHDn4STCuLLGowX6wqqRIxyFh+iZ/1pSfsG8zPJBkg9nrbCrsisjuUmQ
4dfIO5Vd79uIRPHneuMOc+Zbok4uodPhFiDaJj+jE0ySm62uYIOv6vW0wbHqlm7jdR4KLlewtQOu
CDvwAs90I0dwSET18nPBfkbHZFM9U6Ue4oM8Ua1joL3DjOYY8kpOr+XhOGINrsBqPejlMYXCPe4y
kaiGG/ruqEBIFbqzqOUTdEzLdGnSYHg6TX8uliszWPUKaUy7x4Zh944pihYBc7WrS0INjWaDMKeF
kF+sWNxXPsFiE6hU7Ev8DeUimc6r1C18x9A3aX3NBZluIGl2pUYH676K6x1RtQOLfntb5btk2iiE
L5YbPdxIKnqZU9Wdm8FOYlbRb5X+i15MLkVu1wMBXyX8Q6tFmy5D+riItwoQtBx1vPI5dLubRllr
yWU4n2lnKalbdqZ6qeVql83ggPQvvbF02ltBPdOZC7cT1uhzkgL4hyzF0JUg91RjZUcPA0Mhgrb6
J/VFfOkUzCJODrxON5GV0NiVyGrAop060uWIL5z2R1k5+kvhn5vPapg+5OuGG9voW2HcDFfRPS7s
VWVJdwNjcjE4Nv56aq4bUOGwb+1kqFyfjT/hYxfOos6VCjjNvjNFTwRMSMyO1iSbcp9CbzRczmGM
4RTDDdPNAkLKXeUWGJPC+CteZe6kbaPptpsi2N5HXd+11m3Tr6qVvOq9Zqt46S69sTbyDj3dSluJ
nuXqviOq6+Q5j46/Xx6kZRn483j+57L04Vg+6hLWbmZce+EqPfm7aidtwnPlqJ0pu/zIsG6Xn0mn
bP/J1d77YP682rI4/tCKi1GLqGLC1fJDd1sd69N4VTyGV8Fa8+Jjfcwepqvcq8/MY/FfveKyLP5w
RXlCjTSEZreXzgHQ7fTbeVutw/PkTD+Y59ouPYoHfSPfmUfl+pP3iEPkL+7ph8lFTwqhNEpat1fO
mb+3fLw8X0wO76xjtBu3+i69Hgs77O3sdtpJ2wqG4rxKNnwFdvWq2/H/rWoXSscuP1gvgCcO9QmY
zSra56cocjRY9iSp+mcttaxkC5E7E/PoVhLFyUpOEPl4AedLOIRML+mxtk6VeaGM7A/FlC2fQfAj
Qjx3hotodFNsJ4w9J0QgTuxJHhQTpp2iczgWqws0RGOy6mistI52Xx7kdSDynTu0/YVYO2K1KluC
oTZSswuO1rD3mwNcckOhILanN/AjAm/7NgFL8DZyflmEG7b+BsIGdWq2zi7EMzGBDmGbT9VldbT2
181aITiUAwuaS0A3Zy25knYPcOGehL3pBJbCRyVlg4DruOSWC5wjgkUg7MWVY7qltlZjV5DIMLGz
1DXaTResTBmS4a6rXi1W36J8s+6T5iUtH1rlVs7fAnFbGxsz3owv8tmwFx4SwdFiV1JBV2b6rgw2
NErrV/E5PlO20RvSSjV165fgeX7gdNHH7kiG3/N4Ei9uo4pFaz8mj33nBETew4zQN/xLR/eHpGiE
ezARwfS0Hg9E82Z09vwSHScP3/ymulWqC+T77CM0nlFbbZr9tCeMZrjTL8VL8SLdhtfKfecRdb8K
+UqmZ8Wmc2q+RK37pXZkV1/RHDvnME5sysDyuLJQe1UkW6xSmdMb4FabRpeLDmKdb0Dmw7iEJLCS
LyCaf+OCVl5yLAhEdMpDvxpX0J7fwtMeqC64S4T5NqIwLk+I5Ta9rzzrvLtd8LcIpV36+qo3nLHp
bQ0Plrht7niL5dayOSCh9Ihcdm50H3fTuXQMHptkjTCC8ER7um34HgTXxJnyaBac/Bn7Pouv1r66
LB9qktdpcDlV4qkxcwW3brDMOarH44mUgSBhhxEZURledJPudUFYmf3WzNfttVYHTnguLcTrG3wU
/Ci/QEcpyWT4UpyuTLh5F+LJZJqeX2rMbC/FrXBRP8VH7aK6ly6mc/MgeKzQnnKgreIQiuKiaXBn
+1p3gk1xKdwbK+2w3EzBIe9+99huLf42cBUnd3HmrJIzwyntB8nRV921vmrXoTdtqtXD6LyMHkKa
Q/KFNNXooX2KTunRv+rue065vKXA1k8JKa728tuI+NvNO/YsN3RQHqhPibJGdxLnDjmUREM3gyc9
o7bIXdFLdBpLe6IJkMmqHhu/WDnwfhB56dMlz93IHgxlQaWasy3bWuUrXO2ZrX6JkYfeixa4172p
I4YtYH3mjG9AW6yaq/JM991+WtO/y1xhXZDkac/r7JDhsQgBixwg0x+Di0i4LR6NVXvoOah1Tpa5
zPFR+FrbiQdfPhOIuVJWIowo3AXWSjY9rXGSR9ULNmCqVjHVkr6V7qQ7ZaN67Vbl6LtOaZisuuO8
7Y7VUd/Rg9rPp+Gif6GxM9abBmdGRZgb2go75EkmVgYXzEtMPMcFEp0gsLHp5OG6Mt0g3SK1qzuS
KCGEHAAoQkAbOrcZLzRlUzf7uT3JCFRF+nOwYjQY5q48n/zpOE4eEF6JHueuvMuvkn2wbw8N6enl
rSw9IGq2kkdduDPugzl5aERjU7VEjZLISQhwcx1Mb9B18tiLb9KLdGyvmzx9NvLCaxcxky0DruJ1
bOKzMbYpUENaE6Y3TbT8bDii4Rfhvr/uT9Zdn5aEq1fVYyE3B8Na6aUMblqmY2jxwSd29Zq9mg/G
pXwST9N5NoN0o95Lbf+lfQoe2sv+IrivhlM6tGtAgx4+Job2bkiuREGXrao2KcKr6BHxj5Yj5qHM
J/+boILoRq23YbJNaQIuyVmXuYCL4Mp8bb+ouk3VHNVO0h+6Y3uuPuhXFDnddK8KgJDbkIO+vJVQ
j8OupgVnT09RdN73a1oDlrxJ8YFcFl8IG+5RLiJPvSJJr39Omi+TtBXus9v2Xr0QeeJ6DTwUAWHp
jlgr61nuXMWgrYdfl1tImEWIivx27lZ+vopKWyICbaT6LH3X6McD8n070IMzq/lCcrCWuADzysHL
iN+GOXxTpr1XVKrd3tF1OcOtMU82GjFUp+wwpLfo1mUmrXJ/r7SnSlqVynlHaIbo1XuqZ9TK+kHd
JOfVlb8itDDEUuV0tYvUOOtARDqELWE/gN4qxx7d4BK8P4UoDZR+LyarPPMG1RvJv8t4wohMfmB3
4635B9W1LvyX4EsIOQkbwm1JrG/2gP4TaeQqnQiY2/bqSgNDabhUmUOwRs+oLqJUHFt29ooMO2zW
mnQ5WxcE3hho+YflM43f+slOTvKhvUBpKJebsH5SlH3qHzL12VKR5ri6tgW8w9lOqm8gX9FoR1U5
bJLWQX2fkXUO4bZwNWmvxPsxfZbC2AbzYkP+snOdeLbbbETSN36J/Gu2TYMCpl0J59Mta+OFQWYt
33oaYN1R647JhepFl8mTdl7eK8Vjek9rubiLropz5cYniklqb0n4AwrgjpfS44k1yWPoehO5wHFK
DOEaw0lkiGKxyROPwQkBgTpir8ZVrY05IFhUyKMf3Em66+J8H0iSjffBEbekEc3r2UtOiOiwck3P
QXEhX2kkTPSYEDieDPl1dxXy21rbvJPOIK+eZDaz2ZknkLwu+R0cLoFwvygTy4TNQ1dFXp9u58jB
kIKYzEleCk87xJ2j3hnX5qo5pZoDUtt3fY4JrZ1ctY8m8S/iSpDXVrk31Ou6JF6eaa5tZF7nJnRU
N5lbPauZnd4Y7M777iq/SF8F4obPeMIDJOPUYXTwnqO3+DA+hEi+6OreEC125x8BMBNQMmqOFGys
GIZ3dQeoKw2cCTEdwREkqeDOUJyK7ZupzEq85GM2Sa4UnX/Cy0PChf9oj4QcMgmLkdgpGx3qinCv
O+pNaDL+t5NXPXatzpFE8FNnAoouf4dfgSL3Vh5dhKHlahB6h4xJT6hcEYJbWTP4EB6k6ol4X2/o
MrB4E+4EVMT3AwrvsXj7Wn7/B8Qnx6c+yt+K/waNMXmZ//+17uTqdXoJX9P0tfmxM/b1h751xjT9
D4D5ponqHakIYhEOe986Yyp/IqIZ+Xf3i2PSv4A/yh8G/S94LjJNNhWUBkfH762xBQbE1BpPsqZC
7DTonf2d3th7tcMSrMBwWFrMuoZML+7rGfWHs1o+dbXsW7JPm0kVVlOBODHwaYaj+rKcH+7ML9ph
y7H2z+Pu90shrcF3zz8AV98fC4F4I5WU+R6aOKlcgl9KuzSIhPu7VwGrRIQAR0MZ4dxXVdgPb6gq
qokcK3K+Y1PJyAprVI8t1Fz/7avAACHBw9I0mU/hg6SrE3kP5OWxNU/jvMl8RXKatolWv7+K9P7M
vtwyYNiQW5huqbjulQ9UHyASiwKZdD5oH18q5PJ5bY+sO9gHnBgeOAFvuzKjkp/Sg0bQfZeJLn4P
txBrSJi9PRfwD4lbmsOr37+ypXP6/rNEQWXRvVUlECjGoqT68YjfMv7LkEvh7s6Q0ldtdlUgp7ct
Mxw4fdHC8xuMtr+/5tcH5ONFUWARUqKglEJd9P6ifZhjSon9wLHy2NyOhVAwq5exmYycmjWT3RKQ
3OCZGIy3vcWRpZb0Y05m2lpX4DCFOjOjQAtM7/ev64Nua/mUgCJACIKFtIi41A+fEmO4yWqbPIKe
y+rtFhZZHbUkC65BzJxud9JijbMSSbjMM//U4dyxRSXGNBYjuhURzx7M2K/XcFECRl1G8GpBzjFw
oJEyREstiB6B+Qp7bPbzZS/3I4dwBjF2LBBh6oMgJjBQieTsk9v989d1QT1AFOFDRqYpfnhXg260
QzNSV0/GTGIDyXLrKlAH9/c3730P7Pu9M2X84qKE7P+jSJNg30nXIoX8SU2cPZy6dHWDTHcXUZQj
k/X0ySL083pnLbQgE80O/4Oh//4ZUvHOl8ZI3WiGuI+HqieWioGiOxFm+V+4gVDXEQay7LNYKO8v
VadEVJaVFNLmRXPOrIOEwFjOP3v63ne8vt5BaA5oFhdJLdiUD0uR1JVtSNJW6MyqlR+jQRzPISzU
XhKZjFlLg5BLiSNg18GdTVPTQAhPevCsD6FN9ra/0IiHbUmJFNZwkqc2O4UZadVRI2gbAAiPSJYo
AQOhWyE3mz3ZlJu9lo+il8YYXvqgKh2U3jr+fRIff/9w/Lz8LdwNtiWIkjwgi4zqx1VG7EF+IbAm
Ty1VEtToZkMoREKbycJ92Smm7jKWxiLYRJ88Jb949pepE8JhhlqyqixP7Q+biFwrDFQrgtzCSQk3
YCdxSXdx8cmz/4tFlG1XA92DFJpJ14fxFCKetM5l2DM9qDr2K4BO8zLSzHuLrLlhClc+C9onF/3V
PV1GbktiFHryj9S9UmvFnu0xdLJQpUM4xslBIKbuKu3lalMz877rFDKAiQL9DIv3i5vKvkyJYRjE
gUja8sp+uKkJ35F5mOimTiTi0SxF99QYuIt//8z84gtusS3ilGOToIj68AU3W5VsTgP/aIqSHl2K
zHCtEie3ZMT+yeP59V79uCFRv0k8IoBwELkuarv370ieQgqQluTbpJYeywj1VDe6dMWwceD/wu7Z
XBE82qyMQWxw5pCCEIuEZxVxBiQEQiSwbDNdl5XSbUci92hQ5PH297fj403/9hINPLGwr6A6fnjG
LF+tTEXiJc6dFl6Qdpqd+Q3O4t9f5auS8Oc78edlPny2hY7KH7WMSvfHmjxp6iROIqXmCPM0Pyei
H24bjV61WPQgW9NFCdFp9FK6sKMjzmCtrf2XEcmkHUUYAWpL6lYCR3A2DtMzzCG4wOQ92LIR0x8c
kgiseZZ5Ume9fvI+Pn47qKyphuVlxWYB0D9OjFmeYQ9XMw0K0AKmFVVfRj21bvn6RiLZFt1z6+cR
VY+c0G0qoGXSJFwc/91EtVU2jLbKVghoh/MVBmYpGQHNoszgSKe1w42qoYUwMpqkndBxpMyzkSDC
uO77syQaAAhLah9hC4WMwaERSYWtkSkbONWcfIbz+jAT58axq1syA3s2jq+q0/fPLpmT2WA0E72e
juDbIiqGB95f6o1RSEowgAeXY01Ptjz4HM47w2WE5Tyych1BouBkjaZ+sjAtX5b3jxDUB+BHIDV4
TDXrw3bZADGxGP7Sj8F6c5tqyhueOQy51YzeSE2nTy73FYn18XqLdl8lVA6Rwcc1Ht+w2uR8t6GT
j87YSwjc9M7pcEI5XZfV64T60p4Jr3Zqk3448crAlK3PvDDy+zH78jnw3WAP+CaWB2b1/nMAxF8v
BwwT7WIGl0NMguu2w4tN9d0dOrQw7ijN2pmcNsVemNvUGSwYF21WgL4YgR0Rvyo9lUSMr8syS3bY
els7FVTruk/QQ7Wa+qrI1uH3X5OPayynUvI4II1Kks4CY334tkuL/Hf2WwHh04SRNxde0kAa0L8W
ySef0i+vBGyMcy4phwSIvL87LQiBuq8GAS94/pYRU7outZzQtFAUPrnSx82Y94RDR4QtKhKoA7jk
/ZWmUp0krSbBi0gFbfO4HbFhr4psGNwxYgj9+xv407NOzIiFvgVRCoU11Nb3F5PmsKusxchFnLi8
VsM+dKxUXQNmMVPmOL+/2M/vDCE6zjWVYz6hSh+ZvlZZjSZWv8Dx9dnHud4XtScVfmWLqYa/GQTM
XgoJHP39VT/ar+RlhaFPwfEY4xNl8IeHBPUn6jAhT5wROwPZ9Nd9Np4VPVLu2trH0bBD6LeOw+FA
mffJpvfTU8PXSUY5xMmM/gYEsve3N500ILjDHDpK2GPu9EufTGj0x4YOG+D3b/Onm8ulUChpGlx4
NPYfwXuxX7YVGBnKjSAHN4Jf2Q7H0vDyEpU5mA7CD8qq/azwWIqYd2uXDDBWxHuAZYmFw/pQePRy
nWl+B/kg4oy2rgiydWMpD3bVQG+6SGRnzi2yB5TyvAxa9QBXrT2XQDNtUW3f/P4G/LyOLq9FBjoI
xXbB1n14ls2or+aRz9AZ2xGWotHQkLYqmtHI8KG2+Ea5JghdJBlmBR6FMU0+2kjszz55Gcv28O6W
4GwmM4w1STF4zPUPL0McVJWsXDgxAsX2iaWEMZpcFjhZkacqVvAlQZlNMtUQIYgfpXPdhzLVIl53
aSRoL2OmrL++ov9AN/S/WxbUgg/+65aoU7wUzT/+5/71NSUh93/90pPHL/jWHrX0P6ylP0ofTeEI
tDjovrdH+RO6krTX8MEtVj0+z391RyXpj6XwW8yd9Dyo2H5ojqIpFGE5sKbyxWeV/VtxuEsQ8I8P
1YKcVlWVnQG2sM5i9mENm9U4TonckNc6cyWt38fBJqr3pnyeZdu2dvXMzfKrNBftUg044W/GdqMr
e31G2Z0rjAt2bN8VLJ3/y953NUdupFv+FcV9hxbe3Ni7EZuZAMobFv0LghbemwLw6/dktWbEhnqI
nZE0kmI62CSbrCKQSPP57xzUuAUMMFXduBDPVNFXHKyqhVkDsDBaF6ysTx24hZDqApc96tcMqpWb
FPgmkskC3TGiVZUtESfy9CWgGr0WBSlMb9y0XxfjMsxRl7sIh+sU6dZ6G6yNW9DNvfZP2nv/lLmC
uhvSYxg9DKBj82ZqfC5Qxx+O3S9maKKgZTP3Ky9QZdcU7PpxeDPuUMT3iM4c7U58Q7kbyuQLZjzn
j/lj+5YBXCom6JAH/ecppb6HQpe3AdEFmZgAVGiZli/OEdASwfSB3HDpRuO2VihaFQaE+mIX2RWt
fUiEdxT6kxQBjD46oOnhw249fBn7Vw2AE+E6faRLYeQHPxUV8OCb97Ho6NIpqqOJbLq51oSbQj4g
Bbsb34Wjed9u0uvxNn5QbAFkxA/o4ys7CiAuC+UcKZQ5Ka5Qfjd4BFx0yHsp+MNfOcxJxdMfNMy5
DWLy2f4wm3+BDTInFcyJp/KfJxUm5i0/QWCqQIwV7iUQy6eBLWAqlamOnjsQ7ADXp0skVA4r6LL3
dIAHNXPx97m7TYT0r7zbpLUZYQE8HFJv0C86TEzECL7e0JU65j7cdNVtqe4O9GyrqDmOGA49KKgh
4iny1lRD/ZbvgLCMaTPiCRb7L5XSxwEYE+s2TeKx8BC9c1X3bItA5EFsh6oVAbAoCt+0e5Q6b1Bx
1Ki0uzaf+ldY+vINANLaHg3YRAAsM4oUV8XJQkLbp/7oVnA+n8NViii/xyT89iZ984+NRFOUXqEo
8EbYoUyiWQOpFS126DyEq/cGWlyAY11+UAtebYLKJpQ89D6C3CDHjlG74tlxbUeg3faofu1vmvcA
1SU3wja6Qj4EZYZoJjr4D+NT0bMWfOq7M+uufJV6Cd0gH7mpUO3Ga6I2RkX0e+m2fgXg2364O6NC
Lr0q0chHUM6AkisN0RVyjSonFLahZDihOaIaEUWXzfgQLaWAIecevgd49R2V6y/FSwWGaJ//U8Cs
vAPhNvD0OSQYWhVrqhQ3iQ7ENJrEbg5MPI0B1gMNPNmjvA5ZzRlwCfr/2lPjon4jRE3EWgxIMuc+
zS7zRL5/X+a/4jLPSRNjoh5/a2kycV+/CDNNhK2sgQwTQvtrYVZ2PfrlBoQeCtl/A3bOYQB6EQHi
1LiwKkWmQDyMyeeGy9wt+esfDILf4pZTH/XLY+pwCzUEGE1k/r6+ZwzaxdJSMtWt7YH2rKbXd6Md
7Gg782yzN5ooh3/5RrwAZOqZQPVwpwTuLI+zfP1EoZwHslmjkbLzUOOkmPkZKOBRjmbPaAECtN6p
i95HoxA6SpTMGx1hRNlUpYMSuqoGFIVJKBJCsDtdIsFVrAJBFakaJh7Rx6B09AGSt9qVBQAvkH+G
gvPijHnxdS+rCXABUef4+Z64RDknbsRXjzNZIACRAkUYuMCuBXw/GpwJ6lZHeE0jMOExBJp01AeR
NQDgStIREUnb+z5E8+sBigMYGGpGjH6bPYHN1GB5TOeU7jeP6cfpnqwrSKdFK0oxvgGW/RLllcUS
oBzAFY9O1d681xfmQr4v4BuY+/Nzt+3dahvuZ+ZoZsmnxOR/8SXnDYgf5cC/e8n5jvtkR3LUn4/D
Q1d8JsqosHDLJ5SGA+ygeEIfWLCdI+6a21raxJv4PbbW3LOqv9GzTit4LnIYlWuIFSoIeyNg+PWN
6i5IgE4Qq+79vUj3e5805OHh5nSaiUpcFme6eB/vMxEnoAnWO7Bc4biu/KtmGdCSoBPJ9RfN8rlY
VksVZjtKK2m3rElPXMFVKAooCWy7TbHLyNPTitmCa690/FKCZVqQO1TikIzsGnom6JebMeovZSef
DXgqX6reDMsc8gUcT2jPA42bT9uj5QQH0M8CWzJHHW01UtQYZcdiVe4r8EOgkbEk3o2xnJEzfGd/
MpZpBZ3/O45lbsNMw+v/6ob5pt7+sGGkyWnXAh+hyBQbpnNABqKv6scllEzuqhZgnO3+PGPdz633
tDboHJU18Fuw3g3rX9KeWfvkukSfmcwAnhqEDPquQFcl+G0WgJu0lOsYUJwjLVnpgYmGAVv580Wf
OzGXhfhglf3hJ2Z2xSbx/l+7Ypcd8NmpmFjKtd5aXRxih2ToC3FFuMXUW6gqk94VlOGTFL3Iv3qX
TMTl775LZidhIld/i0n4VgDR4iEXFJbxcgVlIhqBqwo42rpQXcYec/KIMnd3+4guD3aPHiby5tuk
Zkgw7h/osbYVsjiddgAxJQNbrAd6v2CLm4gsPj8tID37loz8eVDTks+kbcwajOGqK7podmNQNFQ/
okfKAeCpCwSbjqHVFEb4CuTNKxzke32Lqv8j6HJf8E4kqRYDjj7Yvcmt4LyWC+VBYy0FPRwtF2gu
ss0bD87J0bOPt2iiPuj2sEK8ZLEU0OFuMn2JQBrtF+h4d4G8S/FpN8Q9+CRy+nXgvI20s0cKDBn7
rVqjRUW9PiA0Jdiwnd/yLRDrDw15E6i7jF3DBkAI0wm1H9AogcvH1Hw12RtYaohNK7KqmecEz1DV
z74LynVcFQhLaJ95OWhbkm4OJjNszV5a0FBowMM4dJYQu3YaIi47auDXaPXBz6A+dwH+cxfiljo6
zo0dD5dJrri8i96bVevcdbRf4XleYvqis83Dmd3tTHKH8Ba9O1yl1EWL6QZoAsszQ20Vce/w0gbY
iNpqZZsEb1dWIPQZqejky4ysdqfjMSUAVXI0otvr2uYf92cak/VrvwfkkoNuTgAJNGzd0tdbGaIf
hDZQ7hF9BZYXAT6sXTGAjpDOuV+3ZJssNew6KAh2pvfbdbSsWAkwgn4fbHhvNS5WsMoJloDvui/f
hwqI3OjzHFbRJlq2Ff6LzA9pVxEVnP4gI3wYbYaVsue35SP0KBBU6G1MFHzE5HX3AFqevUmeFu8t
ub0Vj+hC7IlISLlJSIk5LmzAPt7bD/GyQQ8x+qqWDzUDOhYbV2fH2GKaBdqTpU9ctAOTRUYXZzzf
zEngpuEvxOKHgzCx4ot2DHSJn040BdoJnhQPsHWWuRuS/Ra1vE62OdvsYLgJGisf6qUtrTBEZ3Bs
ymasvjlJwfFEPprs/xZJMTc/E+u+QgULsPkv88M3lbc19md7K5CalPRRAoKFRVK6eho21FZcnIGM
iI5/2KxWp+PM9MwLrYmZ/11ofRda/5lCa2I7/p6Hck4+TMzK31N+yrym4hfCHGktMLKjqgkQtxN7
U1AbbwxyCCuuzComulw/1nbngLUCQAmjM+J7etsDqwC5J8pfG1ZAvWfN5X08I8VfA+uTkz9laCWX
HHM1MplKTHNAvkZTO7ZDG4ARdrcwrrpFtxCozmDQMFBnoSHdW2hHZHyAkm1UTnbbsp7qZNMyu7O1
VWc/gZGHmTbXpLobLc+2cBqgRTsmOWf8tqApQ54GPjsshgRWDaTpDhQs5OZJoU/oNru4+DAa3LeU
mge0dpKr2D1cASkRhlFHrnK6kVs02Fu78kVxR7qBps3I5rC5e9ARFAjIIoH5cAsKBzJetDbU9Ov6
VoOtgHiGQWABDlQjx5a88rl55wM6vUN94/UzXudGxevrK7KhKyB/xI7vJG4K41Ulg4M+VptPS8Dq
m5IBKxVgNYXLjQKTGixxP9fbWM+ZtZ6Y8qHZB5lf5Yj8Y/VA8UVbauKTr7wCVc5Xct0xnuHky6iu
znaxzJamWyzBzGIDWACpRxlBlIIjCdjaInF8O3Ai/JQhvg70E+AwoQCPGQ5YDy6/AwaMIyCYETmh
XdMEr+PdTk5DGx10boxX+wUASAxSWEzcg7ips4EfDRM0dsrNcC+AFgPorXvJBf6pUy9He2Cw9D1b
JrLT20CmgDWNZnP+MPiQMKrQ9vAYOj4HG9YbM2BxlzawEtalrex1F3RGCAQly84pGNAlYYFr2PZg
A3Nyp6HyoqA0Qz2NHSxIeS0ux51yzDflEv3cLg1sn2UUAWAyYjjSKluEhMA8t0s3Ay6Fc142u2aH
5hsgE+FK2yMDihQNVin+Kl+b2MLc9GyYSBMYkjAMaXgLfgGW2DnrcUWUXsOWDingRhnwSzAVa8Sd
YIDKbm6bNtBDbQMPBKOdHx4EBhbGxtqEzsKiHQF15b51SLj0lxQF5m4wt31mRcXEK/suKv6yogKQ
1Z+Liqmz67WqgGYyiIrOqSEoalt3Owj83vGO/U+KwcNZkiEj+Cvavedy+SABImXACfRckQ6oksgY
4F2A3vLSwWHFprWXQH7I78GF5LRstNEOgv0MXFaa0MRdsWzbbM9L/R6orARQCYjDjqthj7IDhlPh
25mjwHqGf4HTO1Ak/3FJdS+SnXwfXAE9YWUtGxco+ivZUVxUXy2DXb5EUp+irwMnB9LO/lyk6saM
+uR1iR/9j6oDpXJwrlQXdHaXE91SePLbM+XqsbW1l9HpWAG1ODraPeALIJVUSEgFUDP8q8J0KhGd
tm7C0NwCKQpsNla7EcBtUtfH/31ISt8GqgHr8R3sza6/Cu3EQQmwKz1z2RtDsgKWAyo2d4MT/7sU
1Sn8veER3J8QThErt/g7yF7pmV9BWgBCB38fMKyNnQL4RsCEd+vU5e/68s76jb8jx0fg8K/+KnFC
oJaVLr7jjiEAe2o3xbgBd+MkgOQBBpITY2SxndqFgzHhGQHTAzCkFiPgUh8AO3iO1MXnNnX58/DI
hb8C5M8i5+Nx+HeME0+S4138zpfPPdcT/O8gbHeAvIPI5WLXgAFhIKAQ0kO8TGEzbEbK7QdA7xy1
Vb1MrqIr9T5fQnxDtza7+lpaobbfMV0EbC5GTg/PnhszGj4k1roZVkEF1lAMLdfa0BiQ37qduPlF
Rues2Y02pDvl2kXGevkLvh+BqAvNeIZeApIe8ClE5pHoCsgQSCiAxcYWDqETO2AytVl0BIYJEZgA
9c5VVwmFUDkeYIsS14dKGxwAOuO1xkEkgRsUKsYKtEoo6cDlcQoT+8tgIC+9GphEN6ZTvAP3AlGE
YAtwQQZU8wNyuyufnXJU/bigsqJgMLqK3JBBzaP1E/EmGCWgv6U2EKcA8SRQpGRAT0JzKmwNV6OW
Wy7rDSBw3NO2hKoEsRHZnqFDZQwcUDTsXgJOHlLqmKDaLrDt+fny7BDFT7GjUPRTsPViDdBwcsuf
0MTEYMgYPluANBFqlwe+Gpz7gVVA4sgR2ips44hmONzbsglUX0eIgajBSG84+iMiPJsFQuFLwPWt
6o3kyvfqi/5Ss+EF3OEIV8Ubc9MtlvCrcwogZ4LyJwrzKyVrhHLYdnTugfUnbLG0sDzBQOuGB2HV
u4lN38ETTd/fE3p8RTqdnm52TxG5uTmTV1h9HhaMgqbpRt+xNbf2JDKSKx5iqck1vwuQogl4vSig
ngi6inDD19dba1ExDlTJt1lpnxfWwccKo3cHc8EFgA5LtnM0ZuLtFSDoMve8yNc5FobLQj5bHpYG
iMRYzZAhLwSrZ4PCK4T3zo6yChYrrCQ3x3NM/5nyzYRsObYQWh4ojGVshwH7NYWABToyoYabLw0X
wPQbZaXfCwgNZS4ei+5kptEBE7OhQJlEeI/Ylmsrdrr39+85RyFzwRHnZvhAXRsegYtQNK1iIflQ
dTvAZYSZkIV2KX+Zhpc+eCTTkI5amGHR9TXyJJdoXWnLF5+EH1huofJDgQzKxT/p77nvwQ90voPy
cfyFbGsOIMyuNUdiKpU24AKn7c5fG/i5WYo2IAKBhUX52dXplpup2qZwnkH7dQMpxrL9xVKFVONy
DBYrALziVeuWkHewXo/DTetWp4S129qVCKQd3gdJ6Err3IWchmSOIIFz6Cou62D5IrYZ8ypBfMDN
sAqq7nsg4cincNM+SMB/jDfAg991d7nbEwF/Zdk8RIrI6sGCb8BlIZfDEsHYuJSFZohd9IBA8glQ
qfzaAn7yNyqp4DGpsGGxbRYA5MMh46vEA4ywrdeS3dPg9uzgXQjngueLngH3oy/7NSSzm5x8m4+x
WSBgyxC4a2xYsNkNONZgYyMufXe+q9yWlbA7gaKEYw6YKFw7ck2IlwiHeIDSHrGbnipKYVZX2J5Y
J6xg4NbPCZwa0PYe4cfh/HMXKHKlJaKh2IUIl3LrFt87h690hVArV51cNPPoOv8fwoxQ+SUKeSoE
Y+GdYiPCZnDD/YAYp4ArZm6Cc2NCPOLDjiC0AbSHoCpkFyYjwK6WEB9vYVaLkLCWC8wiSM4daiEd
Y8ODtMZFjPmw3fESQ3ckvsLdcLgl3iLEChg4fG3s3gaskWPB51AIP8L8uFoQ2BbcVB8zkmDOE6oc
0juIuaVHU7gzWCvsBHAqIggeYtWQ18PV+JXBFY3X26VIKCQ4jpNxUUWXmVkIuKTxALjEZYDDfPlw
klXnNtRaZgDUrG6zW/C6brFcPOhOgifhCEVueycdyQFspZ3HzCU+L1vRRLnqF4UKiue7GEPgToS2
M5mCT65c4xtvKVxBMa/Tm27Rr7li5huOX0GAa+JdjAoYJQ6AyhbcGRxxiJ7hedfLGu0PIYEewgdf
jQhCW3Y2smPYL3wjhzAKzm4AFxBGB6Yg3Yzbdl+4i9DJKE3eWgSqwRIPTVNi5bgYC7GVAegHxixC
X7GPMUF8ttWrwOW7mnvI5R2fbWhFODvY69dcDQnX/L38tyatF/z/2jJy5SuuObk3GLhwo+AN4t0U
227GIJz1sdVJ8Pe7j/3dx27TQx5mTf0//yXNuROTcD0g1ZsxOSMaF8H45cK9hpH3xMWkvJ0rypx3
XvhoPhQAfHdevjsv352X787Ld+el/2//LT98cVI+9hHyCOhnrssksyMJaepbXHyj1AAx6aVrwCae
aQKcu8ckYfMv3WPeCZukCr47Yd+dsO9OGOyu707YH++EzVrRk0TVr7KiL7Cfn8j8aYuGKJYxsPOQ
KTlT9ZL3KJY8cZ5tgGMNh5ZXjiH/SBCsQHZXu+QQC/imBuLGAMy3ZeQxNMSaRsRheHz7S9QIdXom
e3njcdmYvuUWEV/vxhXC2+iXtDX3jLBBiyBOj6LHnPkof+MBGR7z+BJnXXP/eK7ua/ZJJ7mOv+6T
zqa/Lpn0D57Rf2j6S7pgMf1i8wPDUwHZrAi0oYm/eq46WZK7hm9+ROsQr+Mxt9vb19uBPiOomqP4
4Ra/KBii6WuUCZ7xVeGhdR7vQxxqObLnq5HsS7y1pgiqXwtkj1KCVbbP9sDPOzR38kHZKdv+qF4X
doGAdonKEXCnEEDs2eRwOLwkSBUeENVMyAGhqBFUDuISNamr0S2ZhlB/6+SIjgaORPPlgGLWkvGu
jx7OdeAQ/DUgc1cPCTGO7++ngJyQBsBYBfYasuM7cgAAe8cvUECAOo9bXrYpOOvbNQLfm5Z49PU1
oqj9QC4f0f/bit0itYG4oMYfGCWcqApp+Xf+Cn/64y3m4jJHuHLj4AvewYsKjq+fZya/HUX/sDIT
3z4JYys241ZFrTL/WCPlQx/PINDKyb1BnGs04tx1xCdXPbm+9LK7KF4m9oag/mWDCpob9MjYwKZl
IVIePG0HGh3qZEheRXaIxASeJULM9fYVpTbDZdbeUfsS2e/DTLnpJYX62R6bGNW9MghaDwJZV38s
7r03lFm755VxAhPUUTzKx/5Q20ZG+oDzYaH1ERwbvQQQQmJszROaA1UwkEa8m6Z/zl90JPmYgFrs
iAJpD/w9aByUj7rdgdfq4fMV4FTQv3QGPqzAxFC32troCg9nY9hJIfK0bzwFmtIXCTkjBnbbLeC5
blIndRIbsFGn+BRsZcIzdyEyQjymzeuDPx/TpcHus7mcmPVN5atKXPDcCjJUKkUmCqkQBYQiJuq4
eD4PBTEE/C+81oQ2aOOX7ByVQGDpclaoXULHFDKbyALWl6SMgj0fYaioiUGO6IwUZrJFzghWU+Zq
D2hRndkKwAKamdOJZo+yQDRCAePn2QIT4+VJWuQNtrzkZ0DKlmcHeH4oQ+HS2favePlSh0ycd4vc
D+rRmj2vRqtvEnzn6W2eZPaQfubpdF7OxNPfvMie7/eQpsi+u1Vh+ypTjv41QMxKlZUKyRB4HhYR
yq9rZDBrFm56ROme9P1oL3jJj0kLqHskfrGKJhKnNfJ+nXNJpyEIzUecLMGph1dAEYf6NXXP6xU6
G6z3MBEyJIrfC/e8fn317Pf3m81b6l4dMrAPZATnDzIqZPgCLF9yerdYjQo1Hh3nMW+u9/lXULUi
P5cgUdAu+M88C8Rj5UgvIrheXfLJSNn+yu0lT2AqWjUD/7GCLQ964UsNAvp1F3x6zzfKAmxVyJ6B
5o+GECUQvKsVJMapoAMp6I1IblJ2c3PKWepcnhAy8fj6Cv6si4z8/Bx820L8+WxeGjQ/6HcRpMud
0mKg5VWyV0GqwVBp5nZuzqvA3AqLNG7ku5mbzmnLS4fYh7t+15b/Lm05ux8mWZvfZD/MCWN5Yjz9
cadlTuxeKgM/bNzvYvfPJXYnFtKfTKvPGUoXoIgPu+vfYSjNGZ3yxFD6sxidc2a/PDGQ/rxmv8Gj
Cb8wVcFQwxHFNDQmTKSjlpc+QEdg6pnHxw6VO/u8Xyz32aneSgsUebM3VFLYCXmLwYhYwqyIGJhu
b1Cos4J5sUhXqO3hJMFw7156qrk1asmAWeXqzrjNEYmJCAr1gMF9qavIKO8yCG4sWN4hCKqOhQt6
p+hYleSYwNNDs+aMKTv7eBP/7C/2eBfo1V+sngl0WM5pZKCPF6v74UybaZ2GDTewRDCoXbcokQFN
F7vnpjmvhe0ZjHFaXcP9gAMSL+K1fqkVLWm75XWgkcPbRMAXrYORmLQGCq1Qt8ebB1i0R5GVk24t
uPy85AjcwJeCS5TyUAVr6tPeBT8wyUGxp4OgzbHm6AZmH25iLfylHu6C0fzZyk3O3QA08kxWO+B1
GAh2rI+3iGvc3sOPRu2diCiI6x5URFw6eolOHtzDsUC7jEThj8y4E1xtfTaSyREpPSAZJRpGsneW
q9PnxvjsY0505u/4mBcOo8+ecxIo0JQ81NsKoZrS5rWk8W5EkAb8riF55sGX5+VOJk8PG9dH/2i4
Wu4QsgE6DV7ZP6PYEW/LKWJoPKww2I+KWy9VJwUBob7Q1+YiPfkNyRefzx4f0WcjnmjH0bOM3Owx
YmDbOmsE9D6//IW/5rPrT7RYE+dqLhuQHpUFMChOrxzfPvNmMmkDZlV8z1CBqS14hSavRE+YtHCk
NS8b5x584ATsqk6p8l6hKx8Ri/NGoRKEg0cUmlyNdgVOW5l0Z9u7+nzgM/NiTf3fXheFYMS8pMcH
tI4d5xzsb2uNn8WqNQnBA9Y9aJQSN1g36CIeURUKtCwKil+KEKpArvnOGOF7PyOu6iyJi062DL/Q
nOcR0b03/Hs7AOvmpiIPIP4hFcEo0dDGI4RgDqarilxBF6LB6YQ43rtIRJTlvc+srsJn4ZPVtSa6
QShGIRIDPASkyoDB31vkvkQAmEeLH7f8Nx0reTkrFHxjbx744gluRdjnizV37qbsE3/+c2dNZPM/
e+7mtu9E4La/+fadCN2/5vadiOvfa/vOaMcpIcc/pR3nBPAvODj+LAL4mxiJpolEFIjRwMwnTiRw
FgtSreln1X0O0J5UuzmAexBsvIOsoyeYKDeQdwy9FDxJNdO5IInc7vulYPv55hPpnIyNnAtKj/7a
lJY78NujCcRAw8f2guy1B4/RIkOxPS/nt9BM1QNsCnWeJw2NUM/r6uRXxCwJ2H5rODOgOHe4hAem
hrLomPeAknRntxPxHDJ7j/AUnWuuRaR/I1CGVzRnCj2J+O+w7EGDHtgRAvahIy5APEh8dJEgScMD
rZEtL2L4P6kT2SlKrPEiuj9kdCzJTGQye+J2dIkXPhe2wN2cmZyJ1B/KECiUHlaGGeikHtBMwyX+
OofqGWBW8h9FiP7to3jppuG9Neg2xm8Mcv+3LBbvwu7RW644XEfkhPcGPFr4yxK/5lYT78Th/Yj8
ao8lwWtfPoIDfw/wg+EUXqMFDEX8vMwf5Fw8ZWjLSA6a6IgaaY/2Lp5lB+QW/xnl/uhIQlu4gY6B
7tJgccZfoXcqI5b7pXpfWklQUD3waD6fsn+gn37eTny7ffChUl9K2zzGdgJpMNDsnn2yLOnVNVib
uWlYg4/e4b/geyS1s+Xj493A7hQK5LoCRs/T0ysQbKDDI/J6fF+F2PUFDbAZUja3trMbf6KX/pM2
/jdhoz5KpIlSBQ9L1hUpVvFizvNIBf/gi8bNt8i5Xl6jhwi9RGggvxj9Idb3+vm5hGF2fL+9BfTA
25sJ7KcY/rC35BYe+mk3q/f3d/QSnhb0XUA6li/uSib8PNMTWvRCtOgU6MPLXDS48XxttDoF9kBm
ZN7s0000+l/r6eaF1kTXfxdas0Jr4hr+YUJr1lKY+Ji/qaXwTUPbAhMnCG1AzjXlyfI8PUyGHroQ
WqrGcQebMwQ8oO5GsnrSHZEkqxkZ/U3IWfPDLSePG8pCo0cybhkY0msvmkClMCsQsDTPaoD2007q
3DSSKgbqwtTJRmCkqhKgRtWYgJLqHnx5UKBpVlNBLA5pJz8XQUm7bKhczYhB/nQG9fLn6u/bC/Tz
iNWJKZdGcQz+SAhOIJF06MNFSU5Ai6VChi3igw0aexcFYEBunnhRwmoHgsm5irdLlP8XBt2HIUwM
urQy1EFXMQQ41lxEX/k2b5TjcHYJ4bAwvG/QR53QEdbV6T1BLcTMJHCr6LMRTKymtG/rOCgxgi33
jl+PWw6IuHeA6QfKP7K5WUXkOHPLbxpqHx56anb89vN+QTL/7Kkn9kRdtM1ZEPDUklPCkkNdWEkR
+0Koo0RZQemOOC8cGAFIPh05sx36+LhpmJJjhmqCkKFAYlhgSbj1qyHsjygHipTebz+fqW/Lug8z
NVHtvdkJgpxhmLfQ1s/cwoRVBrMTIQ1u0t4zt6PAIyrIgYMsvoApFZ32hu3uKu6H8MbuxeKaWwJ8
6Gcej6FoRL+9fT+9fz7S2Y08UdO//UaeXdKJJv2DlnROTHLas4829x8vJudO60Sup34MctwCezAl
28NmJs47c/FpbfM/d/EL0cQnp/xSH/HBv4l6RRO9M1QSTkuNAywBpgTAJDTeRncN2fAueHAs7nKU
VLWAHAO+BuC+CrIDOAOveHrlGYcH+/OTMnemp5W/f9yZlmaMiCmI/G9hRMxoo8vkfVix30AbzW6S
iYxNx1A3iopvEpECSsxHIS+sJWiAmnLoW64TBPLYM/j8roYiugEBkNjxdqhFdFHLeEJvPp2xTGbH
NJWmf4YxTeTrb3mY/ik6zP/b1k31lIRP2Q+krd6e2h/y9x9OzVMT1k34Uv9vfrGXvBiq0A+a//P1
j/WXn9F7x56ap69+sLMmbIZj+1YNV291m+BPcaGf3vn/++IPb5erXA/F2//810veZg2/mh/mGbgq
Ly8tX9Gkbag6bKB/zH65xxPm3Q/rNnuqg7D64X/9/b/hT0yY37jcFy5MSdV/1CzRtHRdBOEk6uj/
xoUpqdqPCpi2Qa5qyQZnm/87Gaaq/qiBdVUBn7AF8mJw0f6dDFNVftRxEXDgKoqmqmBd+K+/Tczh
i+jFnH6ZqJ9+/tjOqFzQCn4W0Qbn6bR0zvssmijFgMPytTosc1OXBSmqbrQuuoobQd2Wki7YuhY9
501b2IEaAs+hLYvnJmosJ86MnLWxqnMe1uIpFuvBbspsdMB5r+0GwQedgQBAh0zp9a2qKgnRy/FW
VXrZruKsddqqQcdVUAGPIvUHt+uVcDEqimBDUahr8PvmG2noQzfJYgTl5Fxlfq0eh3rUnbMUPylG
NizTOsRdRlwt7SKgMepFwPJGLZkhRMkiNcTYGeszEMiqoiNxl6AYvIihVwoPGJZ5sM6b3GSSBQbO
YQSQlJ89lnXeEWsMw50JQtmlYSbP0qAczSzdhFX0ChH1HBrwpfgvLE+8VQMQwwt16pj5+FAnWk3q
uDy1VrIRRBO8kNEYuno/iqQT8sfAHHy7yxt0IWgFgM4tQ7BHVY+ZUTQy9cz4XTa9lZr13spohHER
avFzMLQWrYP85BvgnSnqkhhhU5Kws3qSVXlN2zp6NtSqI4E/hK4ZYPxFJUbXZSElyzANg73ZjA2s
0Xwc1p7WDK4+dDLoJfJDpkQB8+VIZXFvmG5qYZEq1ZM2faHv2rgc3EHvD0X5KDa4W51kj0mXAdbm
bJogicMs8F/levJ4HqpTNvhrb2wKW87wZk3LYOaWkUaVTniRQilnpiSCQlNqtsEQn1mVBoad+mpC
zEC/brPwVdDBaldXyWPZnwvHgNO8qpMqxNr3IoA3GylmedsDLqoSYEN4JeLAoVhtRSyPbPnVfS8G
4POoOotWcfTuqcIqHvgY2+TRsuKAWb6UkFTMD+WI9QijoHWSrC4ei8jSFrmUB6QcFWmjZClYSk0N
tKp86/RKvQW7rUCsvGs3vde2G0P3VWRgx0zySW2k8lXiJ8UzqmPKYzi298VZc+WwNdloKYu8DJ8L
STeJ1uenQG/6XdFnj7VXnTw1Qto6QpETRgu+iPtMTA9S3SCpe+4Dp64EAGjK6bPRxq9D1OZMVZOA
haoiEEOp+1WWJ6qjZoVCrMBPaRoIq6AC69+ArSAHeN4mi1/lXLuWDOmoeQPK9NMcyJdhjYRCbGEK
hzjc5WJag59VS6iextptG0bZJvIMcAl6sZDTaEgOcqUtQP3sM8XPTtWAczZYwbs2SMcuMXtybhNs
uzB71wpdIEkgJFSVU2xCXUSBlaAOjpcKIa2jPmZWet5GYfA46oXIBD/LF0mEqQWhdpfRANTPC6s5
58wTBn+jj1rjdJ6m240/bs8a9kyvYT3F0FCcxPDQO6E20qbow34fynXmjnVdMysGvWCh1ajttyoZ
NH/gpTyDRJyKMS6gKeWZlWaEdrwRTE9ZUN43PQRCO+g+K0QPnQG5H7w2ufWihGq58oTw3TMBfl6A
XVAyWpaqoU78rtQOBsSiAh6cpZ6lKkvqMXMtHxPQmknNZB93LK1MZaIw3mImdVu1xG0SieoiN2OR
deowkECTkb+vg9cuPG/7NH43+6S7TaIiIrKaAh6w9EwShhhabQUpPUdN5ra+3C+NJAqIIlf3sek/
V7L4ZIpdwgSlDN1Mz/pV6bWxI+FwEzWuIfhQYEHNwQqpqXWQtFkn23loCiQyc5EVg1auWjFqF7GS
FXvTVMaF2XvlfZsHiW2aBSDyu6x6LnK9JV2Ijgiva7eXfaM1QcEPG4B7TBwpqxrBKBdXw0KUsMl6
yKOFYA4iUcPQcjX1J07wf8rk2IYvEHLgVfjamrgovp9NjX/4rq8skj+HCQLN+5kBcnrL3vyn5KOV
cfmLLzaGAO5sRdVBjw3aePVCrv03I0OQjB812TJBJqeDCFBUuLvzE+W2pP+oI7SnmgYMANRf8phC
nbdNAItI/lGRYFxYli5LIBFEPmhiVXxmZXztx2iGoqu6JhqgcUfS1lIvBCQfnIrcy8J+SL2jHgrS
vV4pyU1rKgkymmrjg7CpMdG41Rue+2GGvmHb8BDSz5bNl7vqiqRIYBmxxF/gXhsmdmKZWcdOBcGz
OaThqRz8cCY98s2bWIqkG6IGk2xaBVnKXmn6jXmMfVW9H4yqvo79sp/rkPvaS//yKAaYtRQLPZgo
DpqY/q3plageM49pGyRg1Zb9/8fel/XYbXPZ/pWLfmdAihSHh/uiM9Sp0S5XeXwRPGqkJFIDRf36
XsfJ1+2quG2kgQt0AzcB8pC4wqJEbe699lpri3uhq+UAKwp6op368Osnd664nj85heY3jkyiePKc
YtzULKhtVvesYe6arvyhCCy9GWcdsl8v9LOn98NC33lEPxwM2ZlkpkHdh9azfam0zCguwN8Ucz87
fciuMdtXYeq7eu42KItxsWUp722uzSv8oaXI1rBtGCsykGM0dYurSxbl/tdbe1a8//XOkFGb8yxH
rukzXBcj0apYtvp+tByGd8KXGF87YbRQXqb8uPWmeZi9yTEVvlVvUz3KY5274tpw251IHWaT8Rz3
cdpu4rpOZn0Vypbl+7azXfWbt/DTB6RTwzU/Vx302emKcW6oIfK+aJp45E2ziV1rZbpr1Vh9S/hm
XpaUqd8ATz959ZrSBOcLtZHBAM+ndUfcSqS3a3LPfRiuh8QjydE03Pz6Jfzku9GUIwJIZG5CPSfT
eeIXZNL03til2Skk1t9fwefaV/4192m8+vVyKTuDh0+/HCUUFkMkVlpBM/10V0NZ1N4PEAtui0oP
Pk3DO1Prtr/y2uoeWzSNzVpWI6mArnquD6zblj4TjrP5FKG//5bqFEnOZrslIM2ESwsmE5taXfgN
See+9mV+g4pKm33oV2hcq83IV02IbcxQ6eUvt7qbSObKaYWzgKmG10ra4bUXVkL/ujr/rVzGCfrl
AslDlhI+ojW1rQ3LEjLwt+viFwhtk6l+nAaMotNWsMvz+KbpUNCZNTtaVWOyl4ncDiPKPrBcknm9
KUjg98Oq82Tf9VXzMWV1te6E2moospVkF9px/hrMkA4TnIjhrzx3HJ6PSGNho8O8va8JvsiLBv8i
yWLwvszGkIYPkg2xzlrXUZqlbrDwTB0HDQvYWOGPuCmfvoqycxhvxCbyuZiT9Zuva3Gpu0nV+zSk
6bLTnpQPeI7mMlk7ay7ZZo3Y4YsrrqXre3vZx3J6pLxJ6mPRTfllR1Ugu2FMOvQl0tLB6bPpQ3nR
9WyBFYMckbIV3MasICyBBbObtv4mCRUfswoRLWZTmRbQJSCX/+rXJTZ7jxBxMrKp1RV8B4I+rjpN
PnToEa4ZnCU2ZPmOcJl5XTYuS6fOPPAqdS8LW7i73mKFXd2o9rGrpYEbrSb6Ne6Y4gL/dwyp1oMM
7zUJ843WreZQrzb+5baM6bWjpvhYGmXrrK7Ljl1IvzbvumrsAKs16SJ3o1jnm0qPS3NIlsFj7PU2
BFh706IZ9lZh2uK+hN3Rvi6pOCf3kpCj0t7BVFUW3ceKLQOGh5NqJBnmeQ2f7JgrCPdj2t8xKaZ6
x5t1xQAmU/KQbbXq8Hq3pvicLmtVYcDroBqMgPXxMw0OIc+OqjrwtUneqmGWsLct6xVzx4XOt13v
And737P8rm/mpL11IUAVbtPQh71udHiYqma6cbzn3yhOaHzZpCxcJ0UT7vqaO5Z1cxJR9HZ2c1kb
yy1kdmbQj3ebaeAp3qZ5iTZnzsixTrcWbVERBEYJTN5X2WJjDy3CNNNXjtkOnxj1Yd6xJSQQEp+r
xCwWq96ygpbqW9Adhc/louWRjBTfzehSCtd/WWm9bx2tYaPJ5/VztTLxOmna8UOYXPWggrLggNSY
1LtLyMw/Bhfb10LZ9L7hwCDMavWCAsiMfl+bvrnsV5zmS2PL9c6t+PQuqk70l7PtybrDXodPVRLw
gjad2k+U5sV7/Abj225RE3Th3aaulsQ6yJNZbz6YlucouBcvAZWYyWL+2TbH93k3beUhwbPFsLDC
NIAtCEVR01D/oRJbwCDN1dZfI15DneWsWx5ZUkOG35D8ve60G7I+JMWHYWTizcrFgCarqWHC2xUL
yMemwXy9tO+bCjOOcTEC86jXl5qkUPqTTlXvc1JCND8mZbfjBGVhpgJmUx3zfvPhGKzjxb7v+NCh
rlTp614syyNtz2dwpfObdaxJsYsjNTRj1bBhB6uLdFdsIrxhq8zvXRwwEN6dkcxsY3NTAQ4xHM7m
YSlvKa/kmCmi07jvx0VgTEjeFXq3uILBpDet2Lfg5xR6bYRlzM/wY2H2iQ/VlJVJEl5OQ9Hehz5G
6KFTwm4wxzodsnSZOD3MaeJithJTmDOe0gQ8pqW9b3Du4Vyhh7Y7+EmkL8dgCfy2UQy/ZoXo0Cev
Q3O5bKnStysi+fDBzr7fSlTfVU6OpiMMEcj1nTHwTu9TW91o74sRtaXauikDTGHnDXobH/hDar1G
Fk7H5G7yyMURnHlp92TRJrkiJi3H20qEkR5TMtef0iEZzE5NXQf1OT6KNVNGDzgPZnPnu67wiJpJ
iHsdtqo9LEQl14xX6lvXzwam92u9XWw8DAVmUrt+zFrhhl1Y8qU9pdVCr0lXJxiFxgv53qdtvBED
1ZgKvUmgBDOX5MvSkPFNu+QmPY5r3KZDX9Pqw2xt85J27fKVlCn7imxcgAnfVXjzgy/LcDnnRYnh
NP3YrgfitLgfkrLsDrxPBGVvdDXSRxdd3aImHovq5PRaTIctrRq6G3jfwMu99HHNysHGdj+tbQpD
4bbmX9K1ZnFPlG/Wk0xFWu9WVTfJbgs5XU+8HRrAqNqru3ZcC3WadFuzQ+SuX+Bg4Uh1WIam5bvF
Cve2ricF2uNkYCpMdYSBsKrn6To3OD17YjTuyU6cD5aQLsVgEDtIlQle5nLfr0uS8a6TH1cfmu6Q
J0EBrQME4HamCHMFidUEeCSNzi7HVdiIG34agWJx2QzkQGtRFgcxzxInka5yBTTX5p/5KkQ2hZbC
ECT3+HSYxz10RObRwq08yUFiRTLj+U4ZOKHuRJ2WeaYsjyFLqwAco1k2aXdmBvEkq1BkTFmoiuB2
ocKhP6gmn0FH5WkD4xbbFuj6kxK3vPT56G5psobpOLKgl4sc2CyiVatjfaryTpIb2vZLebXiJjCH
Pm3qFYhwz98qJGaXshwtBq4Q6d9RZAohm2gs4BDcKF3ul6Iac+DTuTePFng8gI+NuRbkSuvT+80y
9SFxYRkyMYrwollQJuxwMbeANRS3LRKm0DibOTdiZxtHAZGNLJIXiWxZ3OmR1w4vRSJv4GGxeJz5
IjD4bZ6Y3eEymmFSAsgTwgclOrS3eFiLTNUFAy7Kc/Ztnfk8n5J8bFGhsERfJDEn68sq8no9ooAv
t4z060BOgdX2QRI+65OPQZGdq7TCD42mT5YrD850+TqPeWMykW7GQmPDgMvPuEPgMD75ecIrLoMA
9jXhUht9pavPi459D9eJkCfDITAz0gu3FE6AdeG4MlkCkHdtjjOjqnkR6+amX5vuail6slyum/Aw
ujCA9HehSHiH41AMX0c86Aa/QunTDK2ZFEOByDqA3SzSFmKdObKbeZA1BtsgUYHvPJtntpvsUNhs
Iw5l2TRt8kXNcL1mNt/a181mapOV60YQlhMmyouVIM1edUke15RJf23lskyXwHabZb+1Vf1urhbV
Xn5P8/8fIFAvhq/dw+S/fp1uPw7Psar/kSjUL9tgD9VX7z/+n5uvfff1KRSFH/sXFEX/SCDpNUYY
pnXCExR+4es4/d9/I4z/wWlCk3O/SWqUjCjX/oKizB8Gf0kjdCISps9DWP5CouQf5oxAGZ0yHDNu
RPpPkKjnyIYwKDop6nGgZOff71ww/gA4+Dh1OEn6cm4N+xit6GPWQMT6CWep//OU/JettecFLpYC
8oSamqkE8Bc//yo/LDUyVjvn1kufinEXtAGGnU6/Y5D/fBGVSCXxhCh9tp9kSFB9VOslmg3bPk0q
DE+rkVf8pqx9VtR+3wlKdDw1fN3A8p7uBGFJb86GS/y56YtMW3rqEx7uVyDVv3E+fb6dlKYKHmPA
G5mkgj1XvMiOhjIP/WWNKrjPSNE2uMSbftz/ekM/X0YD3YIvHNXfu/8/vJpJBjOoYris8ok/zqXP
d5R2028AjvNT+REKwPMSaAXgVKcAX9lzzK4227zGIE6pDfFiDhNfMj7KCTMm8FtdRj6436APf9+V
PLeDEwO4g6Fr+4wnlIzG+1nxk5Q5/Pc75Llk8L+zv//ZrvBpozGt0gT56jPKpppQCQPROi2VgK9W
isHlNIiQCUKrvfbN797Ur5eTz8larfXbshF2IhZJH62TdDcNdnpxVmAeEUfc75iRP3mGKR6ilByP
UEn5rBu+SQzD7tfu1MaAHqejaOPNW1EjnWL1tGsqFvOssbp5ucrl3KGhkYDVx4L5SAtdbPso0sVn
Rdeq94NlUaJ7tsJuYI1l/rJyYoQ+Iwa0jK2zYzaM5XiC/oMuH5sWFcK9X5MEa4+jY4dfn/jncQ/o
OyIe59hZIvEVI17/GIyQV+ZIuudTGcf0AmW9v7WJFqfI8+ofQm7nlSQAd8QjBCXkXE9XypHx0jaO
p66Y6IHwQu1mH5evSC7S3TJtw/oPg9P39ZSiCdqpYFc8P/WtixhUXPhTVykYQAR0urReYVRG1+bx
18/w72cDOzMKjYQUlhWpPGN/P0SNtR5rWczuJLcN8zC6HgOe4DH1G7D6J4ucwzhuQFwbuBSevai5
6WSs8/7EV0UuhCJ9hmSaHX+9k5+chhRKCJ1IcEikeB6aEo4+zKzsaZn6YdeswBjroghZ7VL3m/bI
T1fCAillFFx4ed7uD88sLVC6kLU/1dpXNzVAumPfd8OhDSV/8es9/ezBJVQy/I2Djqj7dCWU9ckK
5+xTTIjICttg/o0q59/c6T/bTqKZSgGS43p/zo4DgOzoqJpT6HSXhVSOF+XEcI90s3j539gO8pME
yDjwrefbCSDHuDy2J2IqDM8JvAKIaNVvDttz4B/fDnaScIl6Hp/7c+Bf0q0XfKpPvTIf06GNt4Oa
h9tgE/mqS5b4hQ3r8JvW0k+XRF2NLALcz7/1y0papIAI6lOzuRJ9+rI70sDsSfrYnWKchiEjxPa/
2SfyLbz9p5cxElIucUEyXFsQZDw9HUrNUyF8ezFKVujDIgP9PMKTATAzPjZoARvU0PUUpyQz8zC9
59TXnwzwhC6LvB896nhK74a+Cy9iaLaY5bL3V3I9V5la191OIwTRrMTvX2dBjPlxadmmD2UzgnLR
eFMBuR5Sre7HMhF3qEb9/LJe+qU6MoA/4ytZdRojmRylmC20+QlVV55YMH7SZik/pjXr6KukEqDA
AEGUsHVE4/FF4ln9rUqNG6/yiMd98DnpH8lKwDJakpFi9mITThSaVdiXriVFWT1TdRgdHsZOMRuu
eLIplzE9wwZxtPlyYKZZq8ulHfVdz+r8veQxh/qULclltzb5NydS+PWszRTftbNQ075uG405Q64u
vgK/6fb5ONMCoGylYCZZsAU6tZLGGw3OFXoMCmDPru/WWe4Luzp3MoNrgCs7b2DrUqoRL0Q1mu0K
B/HMydVLDPsG8CWaUULFelcrWUExqtNQHnK1iXcAwFE+A+yw30pQW+4AxgygDvMpf3Au5sD6qnw4
xlg0YJF2K/siiqUAYWWUy3tasGE7MJGst2M7iTrrTBe/kDh4luV2rOtsLm1OMlq37nqKjDa7GHqA
pLnrJnkq4tx3+95MdZd1JC3h1NB28dUs5PwewPn0KccHBpqNKKgEycgvj3VU/atyyEMJZGW1KRwT
VxKr/ZQEVi6Zq1LMuFN1VZ/iaJv7TfQ9v93KABypZKy/8KCKQLIqwdryg3uUpG/zk4648waHfs3R
pQFtnmEZ54syX9Wyc/jWXmnGCr/jU8evJt00b2Kqtw9tYdmtXtfiLSyB1+YgSN3Aw9LZNGZ+7uxj
ISeC+VebU+9s1P28V7jRK3BmJpQzg/LEHpMa7EUcyGn8FHMQ1fZrydpqz2tZfZzLOv0CVDWyncmL
uO3E0A/2urYNPnGbenizsrC234phRFgb2zaBr/Vky4/bWvTschnSvHo9kBFPe0tlRBdsmppqL1pf
P6TB8mlHUFBiPNrEVb+bEVJGQO+hoztdFgQIaEq320IlQEWcjSiQis6t+zln67o3wpML5EMF2c9L
Sd5wBU3bPp+VhFvs6tBhL/wUt6Mm+fChXEyFD4nO8aJETBsPUFeBsabbirL7Dc0Cui+19G8lQzPp
JNfe5/sYW/2mdXYdQDaKmzgaQOnlQS6NeYN25IrJYq5KmqwvqBh2KZot077krX09KPxUNpkzkQY9
QrEeXFnaz80aq4e22lJM5g740O8GpWy7R2tPfGtjD9/QDb00/NMO8EMBjO/6vcG7KDJpdV7uFt4g
lFRpl3+WYwXKRSzrCtDq1LftcZBjwrM2aWtItGW5THsQh9bPtebTehwqtWBYc0xitfN54Qe0FtM2
vFmXQaRmP9ilB2jfLlOd38AXVJ27IGWCThZjrARFdJz+G9jLL1GVJ2Tj/1UMIPlLBtBhDGBUd9UT
3OX8I3/iLjz5g/EzYUemyLwBoqDz/CfswukfaHwnXCuNDviZQ/IfqAtJ0j8Uqm2DXB0DQhL87H/g
LiRRoAAh1aVMoBhnqfxHRGOANU+vYBCA6Dl5PnfhGfg4z51zeLHwZFgRTgtaXLhheBQrWWAdtnQk
Xvh02zKNC/IAOq7I5hktomHsqutQu+ZdSxvzYU10/AwofkQT3yT1XunGJZf9UL1YZgJVACiOuwbN
bzDmyrdaVvthqT4hwYL5fi2uuolW+DL0wS7onU3pI9ZKYQFXXybRH2eZYwJgZ85Mi3ezdy/nguMr
AUq6F2uyojdqH/mM24SvXryxRLpDScGS3BfTZOkBzMVlvuCtnsrH2ib5F1+xFbZFYmr7B0xkb5Nd
ySRSDNG0+qG3bXkArwO2DSQtICML1N0VnbK7tfLTS5KCrJAlcbXJhc7DAp3mkrriTdLzbn5kZAzt
rnI+VocplGz5IpybR5CRAXzuzxT8c6PMEIJuf85AeBjwIWKK6hTYbV8ydzPJnGCvrWyWt7PgERML
canCEy9Z2mwYCtodEtSh6F8Pc3FfijTclhAogsete5X5gYd8n/CoMQGY5MXjxoyb7/jazRdJjlsB
3SRd3Io+rG+SfAE+b6S9DS27wNr3c9rDtLvnZVZECmtpSsZTEvriBkfnEJocb3EAhE56by4JnXOe
JWOOhgwmWYY862oMlpzLk6iiOJYKnafglLhGm+qARgoasvX15JtHp1wBdwT/YMg0HKtl2+4Va0Bd
INXbLTXoJpZlfeErY8iutjLp9lMUdNi5WHr2FmwBY1+XFOWxz3Af9cVeFWZCE6YT3P1FTfpHSPIv
o9n/SIwYQeK/lkrg+J61IE/C1Nkp5M8wlbI/wOdNgeemKNEgO0AR/WeYEvQPA/WyQinPdQqWFgLY
v3iKDP8JxYLBzYpQ9R1K/QsdJuwPIBowIDRg4CGxx1f7T+Dhp0UkBBdgRQsUkfyMDWuBkPekXJW9
CaNGwMxUGf2nKoDSUc/Ulr/BLJ5WI38twzmgGKMM0MFnyyRVPeb5Btt62dbjDQEV5dKHie0XWkBw
oaJ6+OENvPyzzvlR5YHG5ZPgiwwPgLyCXQ5LEjBAxd/k6M2EriSIMAidaJpOSNPjtqL/3lmMyy1t
JCANKermwmXBDsh89Qj59xWUWdAngKFpepRrnZXTvRed1VeCrcIchVhiry8aXaK+3E2mazY4bk4k
J6i+qzpM6ZnxhLRxT0TJKQacq5h3fNcUrQ8mCwOZF38xVayGICAC02PLzvNZqSpTA0qIcO2XJobP
jA3LkqOlz03A9FuKOwYDVilH53PfokWq4OeijZX8ve9srED2rqgA8rRSSuY8S8fWSAcaiVKe7RJT
aWtOa9cW4JaUTcfzd2kM0/ZGOdaiobmOjNPT5Cv8uZ2fRlxXVDjJ62xaNmXAF2l4n4MSErq4ws1d
EfTrdzQHOpRnfa+aFXZsKfrEGQhtqrlsN9Sle+rRGITB3dqq0GVJZdM1BWWrMiBpE8FRZYnSz6Cn
4FbToMbolvh7oCYUMv55ISZrG2w8z2zVe3ttU9a+FbZ18rJAswt+mcPGelB2UsWKD2MBfv9lanRM
0Ln0Num/xXryj8xOXXJJkJ9DVLduid9Hx0sQY0CUMbvOWZ08CsBpcCDpim4+nKut+ktf1NLv4Hun
6AWeOWFoTgrtj0M+mPJzaBLNv3Y9ihVQO6aNgXlSd9xeT+C0kf0GxI4L9KfFoj81oAbDtKSKU3mE
WiA2MP7rwOshaO/2q7kB2UCl6I42eX69inWxr2AkR/orqTqCTqKlywDKmSscaW/OV878cC675W07
zJ17FeuIBRsCaspdG2jg1z1DPbsbU7QdITNtkgZOeRt4bgeLXq3cspiERWD6B7g5/bEaTS6v5VQ4
+WItygG9yNF2Q39N6t4kLdLndJouWQTxBUhma3txWMMsB38QRbVYzP+pkwFd8da1qj8Wfh239wY5
Dxky3wjwhmwzosCYvBbNrbN4bS957xJz54tpANsFCgH7QCpezXdns1z2KDzazADZdUcuSb4B2pIU
ihIJEkbJpqY4dAtqmD6TIW+7u2rRtrpdqlhIPPSYDpduRV3jbpdChLnZtR6kA79ToaItINJtiJco
9ri8quW0xTtUKaUGLWTA/IwwzssMokqxbeei1rlQY3a4Hyt1Gtgg/XsgDmO4B4Enbzn0Lr5bHlB3
Q6iCjMb19ZyVc9t86NPaTtdkaRr9ui6AFp+lNiyf8v3MqRvwxcOuosH46FlYt70Ky5qOyALHGRXg
8iCsIBC2RDPxytwhZqGw2nlQidr5PicGGMK1G1T0+tM2uSndLrsEPIXHeeiBkjy4fhUDdAucr3tA
NWDIZfWiivrg5EbLAVW7dxgqUsv6zLKslzBkoZSl3C1sCNxmPUKpeQHGd4WsLeLwGczEsEbBjbKh
BVh7hA/FcfMu9xdqnBR9YVRN6quNdIQc+DjpfO/B5CSndSpa0NZqUsHCB0nNcCkRONhr0hCXgnRW
qTabtcrFVTMN/roraN/sG4HXAeYRIBgAHyKJeh+hsiLlbtuGzkBOwutiAUXYn6kl2dYD3KrfF8in
McBiiWYB8ch02of8tlhsXpIiCy3g0N/gak+vS9wqmqsElzhI/eiu67/Rt6F3msB8hiplBvvnYGFm
FbNWbtXbX99fP10HcCtaF2AMg0rz9FrGvU+nVrAy65vBFdnQDstDjSTxH13Lf12S4Ihz5CbocNFn
AD+AF+1UjmWII0ZebnYFg9Jdjj71N6IUS3L89bbO/7//BCXPjw+YOGgKEGag+kKL++m28l4V6yYT
PL5tnbMNKDKIDyDD7TvFRgBkBbzfRKQfm3wIv3lzT4Hs70sjJ0AUQUsIr+5cR/6Iy/c0LjJvcMam
NG8PoJS1x8n19EjBatz/epc/WypB2ZcIDS62eQ69ippIAypbmS2NYpksLKaxs6a8YT2m4/x6qb8/
0PNuEpAEFNJBoIJPdzUDdxkV3yCAChskk24FJkZzm74TYgJG2wPX62JdnhZgLX++y3+Uyf+XaMMT
TOJ/W76PZPiHt3CWaf+lnL77aCGqvvn66WP3TE59/om/YAlIjBK8hr+giPQPtB5T9Pi1lMjZf8jx
uYAWCdwQdMrxAwAKkDP/leNz/gdoAQLtPSY4Ra7E/kmKz767JvznZweuhNboXqO3JjnOI771p6fE
T4vu0SCCoZ+sJn+ol6b40hq+lDsLTOGWku+srKl5b1UfLwjuGBjPx4Z8APFZ6kNbF/2Xua4YBhQN
bfu6mkL+qYEeQOy90uxlnqtG7DqwzLa9hVrjQ9HQKUtaD38l2pDmBiSXpkOCYDewl0cGNuZIN4hU
V9CbkNYONch6hWRgXVOTh2+tM+nrrjX1Y710zSO85gAVdxtRD70KMG/qFzHcIPSGRxun6o4sgGj3
9VIVN7Nnkzy2vs3LPZdzvmdkpT5b0ujfTZzlOVJ2b7q9TOfirhw30AYVGuCv5yWheu9J160X2zAP
wzUDmHAwYgV1EFd7j+FuKZhbGchnzfuiGr60AXrAvYv9Ae8w8QdHAjDSxQILgJ7RYApXUgT6QWyR
3ypgpG+Rdd61aYfSnQg0N0CshfREI/U/dOfuxDEp+2lP9OSSLG+TBrRQkBEYuGSIW7sRef3VAFEy
P/LElh/ASEH3EgzQaDI9o8mYdaODYJaXGvxKVnQ1LOkn4j52AunJrgBChXlArA0PS63ru3FM6QtO
SU2wuTiCmNqb+lz0wNJgXwL2z3HFh/QVaPPxg9a5NReMJgJa2XKrJ1RUXTjY9juqUczFS1zXSPMU
U0jpq2YIdO8UL9+vcw/5eQf1QJnla0BbSGjZAy9R1p1mNiefwWpsLuhmcgdVEmu+AYKQX6qyrd3V
5kcA/01H5Fc8Lwc3UDfTHMy8cpp2KtpLnqwENkRmtp98HKFrsmDI+tM4tePtUBfGHn0lwIKFgKAp
d0Xd+Ptq3NiYTXnF031BdQ4JxOa+9bwXoO+BIQ5RRdqMj2LY7EMLwiukphAmI4KfmSt+S/U70FtS
cVGg4+NP30PI/4+m/4ab8FfR9Cx5H5+hJ+ef+DOaQuZ5Tk04Kqbz1f29cf9nZD2LPBnABLCZIA/k
iv8HeMLxn1BWwdgBDBBJ07Nt078CK6h6QGLhPsH+JQ39ByLPc9j8MawilYDiCew6cDHO/L9nKUW9
CiAK0XYZsjX7oa1DebWJCjM38nl5CKRtQZDf1pcKHK9rRvx48cNz+gnG8TTNANuTA07CPaFBBAEt
KX2WTKEQiwgnSPpFX9KXfbfNn0D2XR+M58M/ymiwFOQ6sPMAqeGcuvHnlhmW5GIdz9oT3tXt4zrV
cte3CK+AD8xvdvW3h4prD7s6+30AFqPPMxruu9X71bTgDo4VZvWRikA/sdg0K5EpHjcs+ShR+bEj
+i7mK6wLIr/89YNlODtPXyx2iYsSemClcfCemziN1YzY7aFb2/KlhkmCAQNsl3btjDl3egXbQqHP
+zCq2L5PC5HA9AIDCN/wFvKfI3Fq+yKDG5NDF/xgf5Ox40t49qtBdouUUgmTgmxEn13lVdRos0t0
vjq1IdCRerkioFb9hlj3zKfw/MJVioUYRfkhDdDLpxmDm+vBOFY2WUMw/g5I+BrTjC8bfDhSCPHf
q7WoXtiZjM1Omo1sF+vKwSr3yyS/BZv78t4ltHxZqXlEB3Uqo9lBuRAfF/SLi51NTfsaIFicd0Wu
IVtYhqm8aAyKelScE898wdVyMRlc3MdY/jt7Z9JkKXJt678ie3Nk9M0UOG30XUYzwSIjM50eHAcc
+PXvOyVdSVX3vpJp+MzutKTIiDgB7nuvvda3nbmMZdm7X3/+Z/6DJmkjohL/9Hy6LI4X949lOiOl
ZuUla2J7qqq9X5nhXvK6xXptNFm/XN//+ff7Ay2aaROqrYeXKsIQTBfyR0uaiMpJg09pYis3DzjC
mXk4fjoziLGz6iNEwGfMfwCRAYPDfdemf+aSStuQpJbf0tZWZAHxnv/5T8Vh+LsH6rcfCgsRJuQL
uzP4w1868AzTo4tuYjzrxVPPSbZrsvXnpqoQRQqASi1V/W+6lj8+xBfz7qW15SPg+I7+eJxsc94u
wkVgYJ1rd8pt8DVtreabP//N/qfvQkvLN8IJgwL8B2fjhLdAlTY1CRkyqBJweHYZxd6/+fz+p+/C
LYARL8D5jGf492/Kurh+Nrd8FznX4mR5I/mUKKj/I5vwZVAJLon+DqdwhNZ9ue3+tXul4mqMZaAM
rQr52biO/rDk4P74Nx/Yf3vt7eBCDQixlOGTolW//LL/Yl5bLF8R+fS+hmjisDdzaCRHn8Bt/9O3
ajTA3hSvSiz4oYXrGkjR1UYagcMQY4HUfa1vkUc6+9YrCswlk1kF3a3TeKM6Kr/kxV+2sZOnkeBV
mJTLgLvCXlQB/EMFtffQENetr4iWhM61sAVf607E1c555vVcPatpbcmsMgge5E7aKm0H7EcMLlr3
bpOYXOKt7rEAZTgxjgILUnSQbTFBVecPwqLOxsObM4hy+T56FsX7MGqWj27NUAKHV70Wd/0snCNV
5FK/Gp6zBsnYBYa6rnMCZI+TIzfzJetyYR9mHiZo65E1fEWLYYj9QG8TJiY42uYYFLWDoEVed07x
JGs3lgGhw3Ts7N5Ih1mtzf5ijRKH1d2GV7M35ialuBXjvsl6766VQ2Xu0PnC6Zxt/bwR4PQ6K6Wy
zdYbt1cyT7W9dGvqFS4WUEBG+XPob5OJtpFH1t5YCSPElguZPpGlHcqDPU5tkGbd4E7EzaTB9W0p
zyL1Uk8iUTNAGtNS5rAXG2X9KbRcPp9KoTGGVWDwNejrH90KV2fXFy4Dhr7yDLm3lpHwnOgvn6BX
N/W4W31PPIzLwr2HQuzdrnZBak7wkQK260dIUXO3Gvg2ym1+X9a++kkqb0aXpEBndMpP/zLMAw8B
GuCjhQPJuOMfG3LaJctvAGrNzXJgqN6vu6LKttfKLlbzZunKfNxZS2tG+2hd2v3qNm12shWH8Jkh
+qhjuMBVfW/MSg57C128SL3yEj0ercl4swZGKjujl41Eahua99CZm+9ZkTMgpiYtiptVItHG2Dnx
ZXFyk9qbg2FFwlrM9qfRE3zYjUtRXxUCqloyFGFpY5Vu5A/bEFMd66F0j4VV1WuK2L51iVa1OhFi
bEv+El67JDxcq7XLXMPCvBIGOIRm8kCSyqIZRupInM4JTBHnO2pZaOzogkh4Lo0B3CkPFqu+6q2K
/HxQ6vKsjan6LleusaTbhEUE0ncVEbhAjmSPO6Nja1CruLoL9LjPNZDIq76sXfTM1bC/h0vFKF+Z
XbfEQ0O5Q7PUjLcNedvghGrBNlmrzZsdI2YHhpJc53uvjjxeItxIrD6r7MzGzoZ1K8FHZjlpMEcB
/sA194udaAlMJp5X2YyEwFGMtwRK3OXQrtMW3E+zst99A6/EPfM6kb1YI7OMs5y64ryZcvbiCY+D
TBo1t+zCqBbbTwpk7J7subG8l1oZlxjeQmodN5jF4uRItR8QgfSDk9e5LWJG9uG4C7X0RghmmVfu
XTX6/q6fCZSwUXuttkNe9e6QFNU21gcIUx4UA2Ghrg3mTNggbKdtjKlQ8ycDvx0KQkBQMSGfulAo
cahGSRjmyo27i6UiXrYomHZOO4So9wpt3a6bqE22aW6JSdZ5h80VABGAjsbd7u1wCtEabOn+MEsS
cgcUiCLfm5stXpdQzmSP11L+KJwxuMEeUXQ7pze5qKclupAVImUkbRn2V74l/Wd+pOwmK1XYxehZ
dsZUplZOutTYEIt6IMBtlkOLauG1/lPhDO7JCIdIp/DJ3JuqD1odyywgUehjtQJDVZc4o8yij852
XnfDDYIX5VKZO4Nzss0+eyJwy288N474EYnJujVczJYnMBCrpvevFbs43GiCelBHG44wr9fyfs6I
vJ2Y8bgiaT0dEXz015qpn6/k5+CF65XZWA1J8g4xNZnnvCbH3ETdruc4OyAhW25ct7kj90UUqilh
BNMkwsFZMQabdbeRuhcYNzylSfpz8cXC9pqUCYx1JgjbONc+1pGrVmoYVbMX9Q91Iy8ju3ZggCoa
jfdkw1SnY7u0RJEin4zIQItt/OLdUG8r6t5n13fGEOtNOh6BUKYqybyMIwnsvO/IO8KygegMJoot
jJVBv9j7AhuhGTXYWGCCeR8RaQscM/kcqn0X4C1jgpsj4BqiMe5XkHqYOYBHmwkKvfpyW43flqBi
YUFny0N2cRfNYO502Wu2gTuOeCu5vdqzK+zcSjyjk8wYO9+4E0g5EWzDtXsCxYAOX1pFzoNTT8Vz
NS7hS7T02a9mikqg6JIS/pp2awljp1oLwGN5L36pcM7dk1c5zbeVEo+YpFDelOYLD2bsF5kTxNIQ
gPOybBhupilj3M+rjRmPpPe9z1yKkjKb7Rc0ujFMOFrCd+ZZ/YNn1O1LVykX2cfOyb2gnfaSqHxr
zqmX+eu6I3XkhA9BX9bL0ZoWtzqsesXZePlAbh04jfqcKxnN+BMHBoCeJ/VXM7stfwnflGyIyQy2
2HDsA17oIR4wCG3ZP+GPfhtnnbWNyVqR3YxZb2G2x9IVBnC/iccXFpgRMLgb7ctrFRWXv+rM9PjW
3ay2SJGYFjgPUzGgkdXDalh7hPhA3DsE2Jcnw3JL2E8I+GNw7vhvJJRXS2DxLNtg5S3rORtzFLu2
5YjaEzXLOG9X5fyaYMU16SIFGMadqgofQsRvNd//6k7/x76Y+//EtfNJSPsvV8U4qr98tj/+cvtz
LtTvPDyXr/+bCmX4NpISLhKUKIIJbuhSGP9Nhrr8T9jPyZb4RFhMRkxYW/7LxRNg/QGDhDSKkg/1
558KP4yyywQRfcOi1QZkFv0nCv9lvvAvTRztOd/duqhQuBYvQ64/NCElBgOrCIWZlsZY3vidWz06
rWOuaRMI+77NqEfiIMiKj0FoQC2O1834fFTGg6h5AlWsjRFoSaatr27Ki725WNW3Yl3JdYedt97a
ozUQ/7BxS2P2j4bzEFgjBjkWpfYpdEHUX9MdfiKFT397PpkPwbW9/+9Gnt/4Qf8U2X771RhQMtMw
GXERs7108f/SkkR+J5Cbly0VHiZrwGekxsG1Xpe27QKZN1AN46i1TgbZxKcobCIIPZBD3jY5n5jP
eX9f+vQfvTB/OtD6/ehr/jmMIIL/Qhpa/WU/tT+wtHbt/w/BaJeH6P/9+rwIXprfe94uX/D3GZj3
V1RRmsmQyTLCpIdK9bfXxY7+CieMUxowsGviOfvHy+L+FaH4kjH6LwQwLe7fVVssb6SkYVrxxlzm
YoRy/5O35W9Mqn8+U/BX4W+RyPH4OULHRir+/TOla7zzqAaPEq2uPQ3FCCPSXKecYKNYjJtVDE/S
1xBgL3GDAY+oZ994nRMZ8Vp3+buhA5oa+FJmie0ba9GBvAntMZOTQCRGEEGEgHyhwRM0YvNjw4Ps
mOblpt8AOXjrSYfkIuJQMHTC+l5kz/M4znhuIXbSt5l587n6DZ4LIdxNXkvXlHl2cHJz1DqurG3O
HqKNTIRVY25plcVMKG97cm2+PbALJet7GwpVPcr1SSOS1lfCU04iZ8zz4NUgZ4EK7YvGTwKGek+D
K/zhYA425cmsZ7Q2rewu3zGcW8RBAOHNE5PBFh0dhdibnozAAQ0K7icRtmWESY7G8sucbPdN+oW8
rZYGw5uws5UBeCHaNRnVhEHe3urQT+gqBrk3SaBE8Tr4vhdHPs1fbJu6bHeN6s1jhKQOBMMvq68y
WAZaZjg2HFTZWFv7WZvOh1Pa8qWfFFveQtEN+3DLZLDrhG2zH9nty0NNygB/K5Y+DM4Fx8phqHG2
vE8IbV9eVgKYrTe5qddCax2926bRv5dLDeoHkKptpyud36lZLVfvlrHxXtti3D6D5cISNfJ2pYJp
UC9hC+tlIXMM+CTVXplmGo5YGjTtdsnMOtU1x2RTx1U3gBvDpbuJhNK+i3Zyi9QdB6k3pMgUXo6H
a1EgH9x1u6Y/sV3UlGapjph5XDDw0hoxA+c0uLGvFFypQITYyv3AWTgCLaCkAHmA+eyrpiJ0iiPH
z9IeKxYNieduuGYIC+I+wm5kMqHFTh9XS6cjOgZKjbhcVf7zgngyEF63to8R52Wd6Gz2yyTUBiiU
SMCljZXW4e1g2wUdbWREQ7qQEc5vwCtX3y2MavcLs9LmUC9G8SNUo2YfbdTmYF/IHj0XTWA/6jHI
tJM6VTMA3agK3gCVhPieacXzupLZ+1qJiJBMI2uAubZG1jiJgpwLxkUa047GiZwqeShQxzcY38Iv
EU46QGtaXLKJPG5jElrzelc79CI7sdE635CVykAxTbN1Ramn3LRRZhk9TEsBFw1BBe93vQjjObAz
yxFxnRWu2tuz6dUn2gvLO22rWg9OX5JwGvPgOd8KXJmbauoHLLy03YZfj8gXIXr41YhgUuzWyViO
wApwtAxTVLCSz1tuw6XwqUKrvjy6dTXoQ0OC+llr5bIvsLejX2YvqlvGodt6A4RJKigptv80Qjl4
N+d84JSS0bTuBgzd3zTqWpbmdtC4SeDK3aRkR5GZlyNgYBxf11j9pXwkSUm16vil7+3KsO3fPU/Y
YN7k7LznrV++ygbTQNLUcMmTqvIDrvzM9O+1b/OIeXIgnrf03oXN61UvIsrc7BZyr2xjEmz1eQCw
2x+YckO3q8NgAKRoFOw2tvq8qQ7WOK6/emz8i7r2pmCaIZA77OHErd7q5hFwGGyYqa/0Z8aQ/Q4R
0G9TEeQb0tuWkxMLx6m5KSeXRUhLrjjdnFaud2KsWJWUAdKUey9qHeB2GfmqJPPC0uSfLkjttAx/
1YMLK9vYMQm+aDUhmgIdT4jVyNCqKY+MP/h3mrEa5o8FAhNwmzlcONXdrNDfo7B0x70/5suX5Eh/
w0QVfMc/bD36bR7uHVWb9S5awBTed17vtkOinEEc0VeyFntnEX15CCJe2gVbpc8hwOdLVgj0FU96
SdXvZHOPh1J629GKYDztvKzn41iWchAxPxKqRFlN28dIC075FuU2RBtRk8ADRqg0sEMbZWFZHfRH
W4E0SrN6ghauvQh4XGsZ49U2VRamzs7U3wCc0cgxVAvPzuUjwLALRSv2Iwsg4v/2FON6WZtAfPzP
iqKPz+b7H0bZly/4e1Hk/JWCiEQP2WZmxb+Nxf9eFNmXcon+gP/MxBF32j+qIiOELeNGlyEz/wdq
+8sk7h9lUfjXC2LYotRiEv5bluk/mGZfEDO/byN+G4cxyCBXcAEm0FD8vi7C/mFMhjshz05M5VPP
KaFORWjXhOVUgVJk5aHHbRD4hvnDxqLevbE+pV1vdWEJbaSFDvSPxSnX8cBRI+Q5akxaiWSci/Cn
R2QcqPjQiCa/HRu/xjI0VFn4UkRZqICEiGg5bWXpWx82+cz6vvGMEbG2JHCYhMi8ZA8rR5wioyVA
S5ogZyZWGKBmXVlt0w4/0Jvbt+2634xpDfehQMnB8dxUzZoMqDfw4ttxYeIm+sgckJgbTOq9pRWd
D+FzQz4QgW2B/hUGieydKX2C01PXTf4xyIO2OmCk9WLLkeKj27gyOkrIm2Kc82d4HfNV7pnqaRlC
yGB9sbwxNevPK5ZUfjA1PQ1qI5qTde8uNA8ojO0PHCZVaq+WvtJ8uDGRnDGltpKfgXn5iElznrKo
qY+F1CykQ+K+Mc3pzijclr/GtCI0NX1iRbnaVfniHqGnTleIui3JTecdX9ScZBdpsIUweW83ZrYr
XfN769dTmhF7OLYLkxtmq69RsM1XQBPmc+6a7a988cZzJnvnwBEEDy7iumY6wl5bsnhxLoPxzSNi
GfcjE+Gyy7SUGHbHHtgLQER3vBsJWtltUo695HA1wtKpXhYfiWNfBYo/VDz0Zjc8GGrbonedh5W6
iip10YNbcHie4L4MIqpDfvnBDRJ7xHMAKmsQ8x0eL9Lypbgi0WLrIxN6Wd96KwseJOOTXehPPXhh
vyKS0bGxI/a4suwYXrG3xXYrbf/F7iFeqmV8rnxEY24LMqEEoBJUbsrVYNh25HWxKw1y10azHMFE
uHwFGMLZ2IXDDE+5KOza3/tGNN0AWyQCDH6O4HLbBsk6g319yvPBxljuTfP7PEDVPzr9WGTnDaG0
vFFComXzB6+Ca6sOvucmnNGTAfm4OnuXazvWzvDBdGB66vzWC/aCWLg41CK0+2PWbP2xDtsHexuQ
o/N+/MnyAO9Ugbz4hoOanr5frfvWo/CbwAvggaEMpjsmPgFCFUVtYF5EJ9PKtNbFup8Esla8kSxQ
Xwq3M9JAlasyqZfsABG73BJjDmCH0jENVboulR+dwoxS5d7P+3CMC8ueL+/Bdu3O4pG0462ctvrg
luNPR/U2iZWQRFsnnVeDf657U2CVuqueTRBBapAuPxsr8ZjvQpaoblPt9joNVrf2U0hrkDnqwIf7
iV/cwHo2err8mqnRo8Scgluj6+BmD3r2qGamSWPhwicoEwrejxU0X5GSkvkqOvtUzaq/5oCygrjB
JAuqMpR+lPQCCCYDW9N7dZfmjHYt272uJvP7vLaYB2M9D3hPxtVZfnAW9EQBt6AOKUmGlWFWjZlt
T6S/aGiGbN3sjI1B1rmIClnyTKgNsFybD99n8I1FnDmtIXdEepgLRcZWeTHGbwYL3BhZdDTkjAo7
DAbznn4C5kHm9XpsLeuBl3fZeQzeMBEG06EXRXloRb29ry55yANcJyMJZqp6IJI/UBmjZHIm9GB6
xlNuADmIZ729UPzfETGE1uv06mDTQu7Xqf4Ji3a96jj095R6wRXKtnNFANA9u7IwvkIG6BycgpCL
8nxpnhB3VrkfrM119oFU3j6Ipp+VqKLUqor1Q47tK/YEb0+hv55rsuF7qaLgymoHkk4dv3eFGNM6
3g9Nf3Azj3XIBpBW7ng03FdtDiNW5WI7+0U+7DSzYHyb3SIY/LpzdY05CdxXNqlj3Zo/UWDzR87b
7Doi15HIbLE6powwCgcktwMxcUYKTTfGY+9vH+Uour1hBtuH6zOcTcssK6/Luq1P+McqIkduey6X
5g6jyK9FNhX7DMMsPPth1l1DpNjOepnGPRgE+xEyw0Sb2+kDJ214KqpZnMO5z16cpRY7j2MQE3bu
6pPFUpW7gitm2PWazTpJa3ufFQOGd2dto11ESX8/y7J8WF15gPbb7ANLMnyui/ZYmdK47o2KKGve
0rxpnw8RhKbiJwn862Uer4qiDm4DrZ5blo54qSMj5e7czfsV5ssjO2ncU9mb82EgpJ6vMxSAmc+C
tH7X25+9BcXXV/dGM/mxx33ZQJt+sgdAmm35AKTiSoRALgO17Dfq3iu7cLZ92fddkjvjsRwmiu4V
dGpbL6xmLrw9G+IF4nc+7Ad3fbSJtcVr5TPXkkRdzODkWpva8fm73yJs6ntScqxWofs95EUgbpYs
NPfc+pwWUDhBjDRjIlxDfHehI54hD9kHb6Uzz+egu7Fq6xh0jZc0kaZp89Yv5v76Af4qMk7+PKiV
hZSGfef14rj2nX6GhnhJMhm+XsFtbIfMmX51c/dQAWXIlDnFo/OhhiEVZX5WXR9XOQj6cgnTZctf
BVtU5sm8KwbrHNgll7RP3c9A6aasHTr6oXzMA3kdlcwdwq3cmYOwSIZ032ztHXO/SzzFCIwmqiTQ
VV2VtBEn1rDYNoaHdj3Y3fZSFr2FxoolAD/Wva9DfhfQl51DzA6YluRnA0miaNKX2U/ZaqTXeFtx
EYNyqTiXXPMxr7LouYqkl2yEod5qg+h0iPPBSByX0OPe6oUdxe1cuirtl2Bw9lFfjPlpK2aYk2yy
ceqE4FX9Cfj+rm+9HvZGs+CfHpw0nNWQjADBuJ1B/n7ZWtQnOVqdOd5YlQPxeZp62nwHdiWhyooh
nGVxWFfmVb5lzWuowzWNTPQQrJAkxoBrNIV/4A3q99baYDWArsGVPjV3CmAEqG+3n8521G3vQ2uD
4R3WqCbkrYK920XGA260JgBBqjes0SNh5gMGo+VzXtewMRCoDQpJGOw2cNW1JTizVYVzg6QzB6+z
8CWKxzijMxWzEvemPY53G0LgcRSFczcNOAKI2jGZwQImKx/+7VyedOTyn10SbiflWNt9VK7uLUlR
ZJnKqXaQ5NkZLKopXib+6NiFI6KE/pqqrHbJqxfmXS9Gkwi2C3KiKS+LEebpW0c1/aDX6mHobeOu
EuaWrA7P7ka1f5jtfr3yZm+4Wb3pkSjfu/RCHgxK8MsY9I4ScLnGGhPWiSMqj4HuCOW0b56EKnmg
R6tPwnL4ZvrLkMKNurbNDW6oy8heda6ZtjoQd1QtZsxusVutTH0neKGTrmOzRuHw6WfbT+Ebn3Vg
5ec8mAUJ3eLIoO2Ei0d/0mTL1FP4NTSkndPSyTXNiLWZzDh1+8yfdX5v8om5n4i+8MjK/Sz76tgp
77U31HB7MV2eNMl4ZJP2yTJ5UAkAr/mu6uEOuR2nK5raiJ0QN22z463Nr0MAH10yeygn9TI794Os
tyftbdXZyR0nXe3wBiCtd/D8RZxmh7vEY3zx3IAieLWyPjtoH9oAxvs+nfsi2i/l6u2i2eByjcYf
enIeCjizb41Zoak25oczWmHia7N5yJgZ7qxmEV9RaUfXXbiZb14+IjV11H7w9N+KbQO6Ayb7cVva
J7Nom7exmH6QPDjVYZkn0VCu76aa94TuiiMYGvc7Y87u7Bn99DhO1rBrAY1878cg+E4Kb7obctd9
gTSsEIOzoKRSybynVvOKCb8bnyZzq6+MZUFUcudo+uWtxgqvupkPlWWqgzEG3Gm2Mg6+LYMPHDjT
XS11Gwvf1JTxhSSu59bPq8ePzaKG5cmc9akuJvtg9q71VcOgJoJpG+9ufVnhVcl8162htauWqbzD
AsaaNqyTd+CJzfeiaey96ddDSmjzdXYW67A4M5viwu4ANzG4KMDrrqz94TQx+k96RulJkW0ZKYDL
QhIzYO2lsgrIuwVaJioy4cA6GkjDZmzv7pF/HqJpBLTIlJtESTPEfmdu95VP7m5lkHrGH1y9bFVO
/lr43oEXFd5Qpc4rUgeiWvaQr6aTdlDL0qXsKBUddLdhWTL2g2+7uTDkCb7vrsTx+lYMpvXAXsRn
B+vO1eKIG3HZIlH5EzsH6DWPDjihu84APNUPPcqvI8CIKZZD4dV6x8aS3zeW8K9IJttPlnLya5er
I6lchw0SWIN2BCJwkEXnStf6WHa581hSIu2FYUYIU0ud+i3S1VIPLcAIL2Ljc5thmp3L3N1Vk8WO
K7ptd2+5NHwrF82PssWSRWlb3HeNzB9p0+kusyBSt34lv0oMMslUOshMHpCgK9kZ0XWbGea5kKQ+
aGEadgCixunV6DlBMKAU8zpfGZ4uridLPs6w1JJRW/Q+wkMGMLB0VbIWN2GJdiRosrgfcSxlruzg
hhXRUZLFQDMesIvYo9qXVe89tpf6p7hsW3ft/ssMMt5Q9ikUFYRYmZkM8DJez5PW3Kl2L829M6hv
Jdz62M8Ffeioe3rvvjuutVtwERVLlHiL+1OK9q00c/tlI0cetxJzW8Uqxe/8vbyzMf7WKBdviqb/
jcf5lHWiSIKtzvdl4/oHY557ya/vNydGBjVZTkRplgyw1IB2MCvTeojYYOCYCPMeIfZdlC3OGWOc
RxktkNL88lrMYXjIvOwGq+ujbWODK4Fu3E55+NIVc2qZXXTqo/DGgZaSLDJcE11VfFLsaIoyqObW
NGcgqIpPdJKGW78eD/5auaSP8uPUlhuAwu1kivpjblw0QDkqdTeb0Tejhgm2WXlwt1LGAk3PeiTX
Lax1/ZXbrTjm3jjdhCrwjzZiwQfgMJ0UtdGlS7Md8Ade9RNRY8Mvi+/z5XYenWU3sTPySYn1uvaD
/hrOEzwzN2jAi1TP+KjVNzVF+m7iHkjXaXZ+0B98hr0BNq39alXefupFDdf1WnW45krWNHWi9xPL
bD0Id3BSQa+F56Dvd8QjjdfcZOUh2Qb/s7R8721h8cTBsOV1PecL+nUEH8HeHExlmTMc9ThbR5rw
D6ezWJzsjm++u/zgEcl4LZwOcI5tHJZMm9dF210zQWQtntOVe48Q7S83c/Uzi7hYbVjOYTJFcxB3
zPhQuTIQWgUwe8BfXzNsAUjwrNpMbXzgaWvNzcsyVyPndj7cl6ofT7RsfsrFa6T9VF4Gg9hUXPh6
5xoVZWdEa5dEXo1oDK2AUZdppJ6L92Zz8cb0kSVf5Iw0YkAPx7OktwfWh9XnvrLpgM1f2xLk+8gy
cYCYvA9pXxrqqV+3H2VmD6zzCt1YtSyCbI2GuzJkFL90NksTDI+9BI6jDp0phxQ42nJlb5F5EHJj
JUl4rdfglfKIotxtFEi/vjmN9eBeY7PtQNMBfo2DMQs+4LS3lIb5rwViV4yYL1M1++31WC79Lsii
4LrjlwP8t+7M3PtW5xna/UD2tG8g+0RTFHDpOs2hUu3yWY/WcstEoj5iXW1S2WxvExO3vbNOwXWx
lRAP2Ubw0xCZkZiN4T4gXS+8PQ6ZPTE2kHsUKFnaXzhGhf1UtGa3V7Y5Iilc+jpn00tCiHxLZW8M
rLMIXfpqznhWdQQ79r89yF6zI3UwIZvYISSBbJPE/wELWMDGcGjav1CgQlqI8knZ1RbXJLsYr+CS
w1C8PMwV+7lYt/PLnsvoqp0d/9jYwXi0LSYMcmBFThMN975dMnpabXam+IXHHaias6Z+uoUbbet4
xX9+MbJVlJEIjamLoomRa5QJ749Hqq+dHgy/6va/WQKznnz30LBWEcsV1VGmo+wCNgjSWS1zEnj1
Cxd0lxjGuu3abGQdQtarJIIhnQy58cGNZ+xs4ndXYSC6k7C1s29K725tm1Ofh+WVJZb+MHQ5MMcs
oHbkfKC3H8MyXV3d7tgoUxzLBWWJzbnWwZFqgdzcW7sxgxzQeOqlE8s3FsrNCfKi/QHS5Hvd+Xc2
eY+02Tz9DVOqujxb6mRbxXRABL9btsFMK9/9SYoKFESXVzs9MATrjWBE8VmXZCAsc3Y8folcGVUK
yAEsW1WXSK9iPuA216dNLCuUlRUJ0c0/lznLnDNN+5hd2SsT+3iWbNY6VLAj5mt79Jcnmbeet68m
xif3GXh+N27KzGxxotqCTang19c75WzldeGYfLR+hlcmqUoJpCbmfMi/EWBke2iW5WwIicqyfVtU
5dNCsxpuwb7XhG/krTuZ9Ki4r7Wl++eCvUC0D21vLCfGzLw8g+iZ+JTRQlMY5pa5sDPXUYRus9oQ
NJahXud90PScecqsaVNA+j31WK2tn8aIXvcQ+Fob53LobJKOreM0bPlwltF+GGeTjruUzrSlVpRN
/Y2jGcuepSUj+sZotPIr1l06886zhqpLOTWt7QwFxZ5TLdZ6OLPjhPqfvTLNct345uSwfyCz78Yy
WH8xeGJYrGdTtikLV5A/C7Tle6T/6Mh+tPXot+K52aYSS69PndbcABJ8YVUbjOAaBU7oenhshXeW
rvU9s1uA87XFOltoILG5BD/m0dq+8STol//L3pnsRq5k2fZX3g8wwd7IqbvTW7l6hRSaEJIixL6n
0Uj7+loMZOWtLKAKyEENqvCQQE7ixr2SNzQ7++y9NgJufvDNeYELhH/j1RooKy1ytI7KCGnLAtji
RnZB9qutg/aKK9FM6m2T6Xq9lwcdgdlyyn9Q4tmPD/Ygaz4P/SyOYYWSDJ9mqh8zFKQ8wq5QVk91
T/GaiSK0LQZ0y6FPqtdCBiRpK9XKq2r1bZmm1tE2rI5aHoC6pa2NiLOzAf83vZZN9VzBS/jog8J9
lJnhPbbWUm/tdLmZbe6IfufXP8FqcrkYvac5aZkLeEqmPJXs6tDJtr6vqBI9FSEdKuw9nemHpj7q
5LSBt+/yrH+z2Xp+O3HdHQTMpGXjtH6NBTJ+K2G1Rsk4g06YEuuEAuCdlIXxIuwljNSUR0bA0qAZ
VsZl37Lem5X1C380ZU1at97yUflLZR+rbCrtiLt45x0dydLwwIc+zH/QcgbnJ6MdYzhlaWVRQJu0
Xe9cZjv3soiMXNytLTY9E4TdW9j5ld+g4tbkquKaPX8ehRlPhE09T0OzLwj55jigKcF4LlyPEi7A
lRnH6hItRQUmfoc7RevumKRVPXAvSoRSN0HHIjgYsCTYvDf7UYf0COlYR1rq1zlt7tGmz4DUaH5L
8ZmKpemPpOEknJw8OOFJL5jZ8S9otZhnlhQZTSsZ7mfXq9XBr31v7yTo2B6PO6wFxbpODa7hZOa3
LDw2innlZ9L3d6XwXOwyc3WwlZvsMU37R7OZjbvekw2QPRpEpnyFgPB4t7ytb03dCdNNsPLNK/tS
m7p919Q+vyVTLHDQullkaSI7aRdQ4oJG2qARIst6LCZuxkrDzpFhcAzIGJxl6lRyr9qxb3l/SCxv
JIHviJq9Avo2HxnYuq5TRSI17Xxr16a18eLikfD/u05i64nNwE1lWSe1wPPZe3OqvjV5yoPVcy+H
XkPK227raLJ9OCvDOIhtleFn4QBt7yaPr+5GBwQcW6SqPUZkB0HeXTJEfDSfV40HAKu9gY47c7/9
6XfD76FBZC770b9pnXZNqHFz5pqSoBjazXUk8fM5tcHdqCjwy2U27rmih6fcnGf81ylMnKSyH9LG
uYWZYRx6aruDKbvtiuHYt354seAU9hxIeXcXBlNydVkPkJ4I1bYvQugWZdLidSIVFNXjkm1gPI7P
hohvWXdwKjJNP3SCT6WJCvjouHgju2xPl9Q5Y5/XA4JYw3j1zw6LNOqz+PBahGrXZc2UhnnyaJFZ
OCIDpA+lyJsonFz74FPsHmJQfkhDXOiLHRafrc5PQzh91G2ynhdIlI6PSwc5IB6Th6o15y+et9Xr
1AvFt7GL97653LnGQA5djITTDCQCvB4FMhLhW3WUbe89OX7oWhtoHhAbFQkdOnHUji45Gwfy8lv5
yQsYJ/ZffO9uPIivR5EoePwB6YSwCm/9GANy0vIebmh9ENx0ZH+a0ioAk8SyCb9ETzHbqKk5ptmv
GR3jVloYkkCPVZfZ6FSUujyf+UIHxlMZNN3TNBWPeMA6Rlh32lO0jJOBwtSd0dr6lJRev7FE1Zxq
KV7r3IG1tkAJM5SqrpVhMwVCDiptd/iENcvQCoFBrC9qb/UiYoLLd2blLLuM61xbGW+9b9O5QGUS
mZbmR1qs/UqBBSTWUh/QmTQMMa7uOLWwzOHpYdFJofk1GVt/h6HtqxYeWxrS2881WRxK+aarT19T
pK1Kn5wkJqer0KN9Wr7Rym5rs0A8rpfInxXYC5e6u5aH1hkQZbUDWFHVu65I0+fJ5RS7FNjkegza
3JMSnPpAtCrk/vi97+nxjnrSLtYF/my+mSbL5dylXi1WKpkPxuxcTPrA+k3Yct3tXOWf6a6wsxc2
H2m+LcBf+EcAcLAgGAnT7jMmsXexR12Nz//fpPHvJg3c2f+1c/U9qz4/PtXvf/J6r5j+f9g01lyw
S/MO6frgT0r37zYND4uqwLVKj44vXBZJf9k0LO9vPhU/WG7WLg1BKP8vm4Zt/434KaZTVon8Mc6P
f8W9ih/2P7k0hMDtgXeWZ7pvwub/T4ndjo5BeFeKUEMDx+S4NDIe66ekrXkKXmetc+OQ9lluXfOY
jt3OcpoLLp/+mbrEtaCLj6UjfGvPnrLZVhidmlMIJOWStcTb67Gd5RbQ8+Miglf25xcx2PNhaDN1
6ALMmiJGMwqCLueK1utLnSbTkYvThhPMI5jistJsh2eSGMFeyvmHCQ8QjLKZGg8BFJlhI0U3gz93
l/rLMWV5AkRqHXtf0t+W4sXN+fGPfDWmp9YNEhlhXgsudmP4sFZ5GNYxDe9cLUHAYQnclKbFjOe2
b641flJLeHH8CunTJJAvg54RtgBPKNvqGLjxdOE/ei9zi4Rg/SD64LZzcto6s1RexJJwlVmWgnuX
xs6afTuAHWDVJBy7m6FZc1gNci7K4zCee7PwbzKelR/dpFi5z0GznU33qe4sg3O3UIcRix3X4CCM
oOGU+5S8bCZyiyyJJwUb1KXe94pNPNFHpFI7y/a0535VWMQeWntp72jtJptV5TzEeUJQ9Ym9xQzQ
BIshfpEcdFv2+nnLRs/DXdykHOXpcK/DsT2hZMwnLMTDncV6ezMPEzg/w/O3cl1UWM6YnMgIyF1X
J9bzFMQ4/NupHr96xVJYZYP1pknMXBY/dd4RwIwDK4vqmPL6nVYvHm9gRssJ2SGQtu1Yt7vRJWqF
K5BqO+HdSLQ6CJOVnvHr9pz1KY42U6nliOemBb5FjL/nMccg75FsfVYEl7bB2KDX5oIEML1mR9H2
2Q63JiIrSu4loM0ScPfKXSklr6Fvk04EcCm+mmBu3gLyXseCsvMtTSv2ycV+BDZIzHvuVR3SLX5m
0EfNmdhuf4F3aJ049LmA8VvfBlQLbDJyPvGGG1dYRcQejL1MLfdGId5c/Bx33K5KBuVTn+pZh7gv
m49FqemwkJvnRq+5D9uaZ7bTBea0dXIOWhWuLkgY8DfsIfTJTjvF5zooLs2weJS5ZRy57sRF3pic
r3QyPrkQHUS9MHvmgzJ+hKUFZH8M50Msm/CjAe3zAk3UfeKDo/mkiGI3eMX84FqNt8c2TAuDGIcv
Kj6Nswkk77EvtAGmIXutK1ccYA7JDYziYWuiYpJSm9Ib1QGt5J7tMIdrKyL20u+9xDSiGbVm3Jjm
kDKDO/S6dvh7DmFYuxeRLw8Q2ohQ1nX2UHvzYVqvxDIND33VHAcozrdz759bilRvsN8fR9XVT0Lb
LXuJ9FZ4/lMe1h9MD/gQOjQ9H690jweBF2xiTREaV6h+j+7kfmovIemZu/0hpQ4WTc0pniwjxJrq
ZNZt0Ftvgtj9DxC5+d7BiH7E936cRAU3jp0hLcbW7VwCQsoN/eX0xvRJ0ejduiVtmuaAQ6bakU/Y
BXFCrZJ+qcKBysWCqvnlA9ri2zKJlxgpeEBo2wcj8qVo+mjwhwgeBxum/htaSnJpTO/NKqcvTMPs
wjsVR1gAmHe7u4B923sGvmPT6BJWoT2nv2O/fQxTcct1GV/LbLwS3ttrQrbbGjP64GcXrCQnPzXe
jElh2ALpGGVZx9aSPRRzTOsM6bZp03sWzmenFca+rs2zIesWrihFq4AjpmGCbuS0eyNbsY+E1opB
CG7krfvkj/ZwKHP6tjfC0tnz3Hned+t25d4QyZPjxg3z3HIJSl4/ChGJKNbhLb2iJB7quUY1x0G1
COVFLiWyaBHhzEwWREH1ywV9sgfu3295ZlwDGiLIyoXlefEb+1y59m2YsAZqDSxjUxvqY196N/Bj
9WbU5RfiyO9MGwfPsBH73ZQRHwQvestmdqGICi/9SkYYk13yHEz10Qcpu0npCMiC+ApKFFiV4kwZ
e/E7JsWHpuo/pAosWBle5tVQj95jv0mD75PM8rtqEsNxTnEaCK7vynYiM1T3peWH30UCFNYrgIel
YwhhrDdu82xtqPfpY4NKWQOeqeat7zQHkZG8TvSILuZSh+nS5Ar7oSbbqsWFLT3x71S/mJWAgpoj
E8PMqTi0xuEp7eiMXBz9LgdriuI8KH8Tii0fQ9Ca7Dz4u1ubqhDGynE8WNguv4I+nDck6F2YYEX/
Sw/AABp+00NoG90BOEEgdsmk0vyiRDfiaBc+H3CtR8Q0dwzVHmwR5dGQj/G0TRmidMeK4FNiyHxq
O/5/19MjK2mQkBNTx4Jk3gn/QaZxExkyZNaj2RvFHA071WZ9tkEQbEO841E10cTu2gUGmQwhUsdw
aEM3w36FiMyb7d3mK3cAl9bBqDu9ZSUPY2Xhqm+BB/jozApePYYjE9NEjzqeDB2MBx9r2XwexlAY
O+J60/xc+RyDZwKXRRfZ0JgBbfgzm4r7Oc/wHRQ6QkCjVFdZ1R4Ir4yyODuCStkAfvjwqKDoWEXh
J9hxsmwhqP80O8yWKdxpsp7u60zn7IkX5t4cvK3o5C5syLWkXheprIhiZpTYLXZhidifZpwA23bG
FOlm1sUsl892Wqg4DoFLz+ZDm6P+p61/b1kZwXuTk3WME4LhU8fv2OEXjYvqOzDpBxFUxhOeq2e8
4YZZ8EwOaepY1Lwj8/9BGTZ9ADEpB5dNCpehCFE2Y/NnP/f1+t30HYOnSlPuPWV8Ls2c3/nN0NPj
7LzR7s6TcwiTre3VZJEcVdET4L9k3XLFXTMeqTZFwRFJgk8fuTk2qzbCNs4qGf/tRhWL3sUg505o
wQ5iEYn3renFC3zWRF0LI0kvVqCKIyva4oDrgj8d6p+EJhH/hMIWTI42y7A8jfFNg63plgqichd4
Rv5DsQO4TFM4Pk0knkXadfuuDoybZRq/MV3tu44fxeQjaVRqOnEN89/zwaIeARf+sNG9YsGRhnur
bw4DyxZrDHauP78WC/S4UgEH7hOSSpCWL6Hhv3nsOiIzWfLnquIL3zewuIO0WWnCbJaU12Wfsouz
81J15J58gTrSYXj96HBojHitudwwpHKwtetQyE4Nt9qU2W248RiztwYTGS9As5qDi4T3I8r/mIZt
NRc4iOs/dmKr4zZdbZw/RmMXrFx/acbVgOws1owbOVu6EtkZ3QKfMrGIOdirGRfN3k7kW7Jki4yM
1MDgXKWBUV2DP8bnCeN2chKrH9r8Y41mlzn0+8qkgfreSBbHeh8QtU+dR6s31plKiOBlNg0Ijc6I
t/XWak0TH/bsLuJ3WycKfzYeirg9h3C6xwPKi/rVjImYDER9XS63lQqG5s1fPd+zlTiYk2ltMMg1
pRPVBSTRxvRM7wb6jvNnToWa7SOCrdMrxA+pdjMwFeuo/0y4rKA1NTfr4Nv6ct4WBk8yZO0uzY7x
Oihrc3DPZNfyDZtx5ujhz0xd/5mv/XXUzjD8MHaXf2Zw9Wce79fRfMhaWChsiyKqjGt5WRYsBWeZ
lRbeIyfoj3ZKEO+UVGHF74oXnQO/qQHEa/4TH4FYig7deZG4htBxC3Vj6ZaKnZbsEEAbf5mYSWyj
n04OkswzZkbvM8wh1nLuWUG7a7Wfw3nAOJRuSvJC9bqn1NjkfBcLG9VXVH+d2OSvDqB51QrHtB7e
68XwSYj4ASYY1mwWa32ZtfabSgaD1RcBOZ5ENRaOHfFIFwFdDTnKYDL3s/FYpD1rXQx7wfBYZ7ib
Xi0x8Kh2xJKBgS1ZiB34dpk0vftSyRKVryG1i8UeNZZoUmbs6qnvjENNRV3N4T8m/lUAW3DOswXi
AbBPRnunbWCW3pQ8M/pfzjQqzp2UCCRH0uzdFE6sOfHiMPkBcdb6GAMevJumjvuXICuXiuqhrFLH
uI8fzdEyIXUvIpuvWHeGYzY32voVOFAPDiwBzCnZjpbFsLLpFrlcNOy1W2Pk+Dvw5fLVuWFLyQYh
MPID5Phg+mEMo9nu8nye63uzUxiOgeEzGDs5veHl2KJuIrKtezjLi1i1vzVV4D9mZlGdsGauzZqc
NlC+K+bYibqfaS5wYORhlOfIaYOzDna2LU+Bdsx70ZnFPQ5qtgIq5H3t2xgr2mjaHd1XsXUfzq77
M07TFyYmPp+WNPFLpDVlRDZfu620QsKTJOruIGxLIpWjQSKvhs26CxA5cSWD1v8IS99ddlS4sqVq
xYifglv4K7PeSAwSvPkABZQY+i7VCzTwufbBWQzdHmvCaG/9zoobSDn9GJ6nMKjpd6eA6RlL1MdY
2P41gwG+72IAJTJwb7U9yajkDagTeWWPqSB55A9D4hKqJOB1roSccRyBCLoDmvS9dPlAMUhThPsF
NXqrHN+Kuo5E6TTZOaExJ5Afhuv+nbj9L+Wt/29ihv/7LNGuqeg++vqniPVfYSLDt/4GB4zIkIs7
wnTCtQf534kExKX/AxeTSNE/dKpVpsLxx6Pf8Ryb5o+/ZCr+yKauCF3pj7YFAfFfUan+1Gv8FbH2
kMg8qkt8U4CaomTJWkWs/xDbtwhsphD+up09VuZesy7ZzqVrGwwHJdUEleSsoPKCdla8lfhhSF6z
+GbLhOe1WO/OajSD30Wdn92JaA7zdHvPhck+yMH3JwRuu/5GF8LAGxbgoHCOjS6koZ6ZsiN5fZP5
xtJtU+IbN32g5E0eTMsr4n5DIYU7VT98adkvEDzkgTpafQ67bL7Ec4tk0Ld9n20736ZmPdW3rTV2
cv8/pr3+7+UHrKSG/1qFfWrkmP6/J/nro/4nIXb9W/+ACFCOvpa4ULy8MgSQaP8uxDp/cz1oEBTJ
wN0TXHj++oDbaLR8xE3LgsZnej7/ur/H5fhLQbACY2EdEnHjf//KB5x2nJUS8NdHXKxYfsgd1PME
gGlDC1n3nz7iNeWvDWrpj8lxRGRrCkJuDLaXFxNv6h3z1MR+HZLOxg0VF8mUvWoc2IclbTwusCy9
yI2P59BpyDksJhP3YOkVInikby47UDb9UUl4/Ennnkj539OuzQyiDBd8d2wfgUz4Rym8itCr8TsB
/70hAGRu8EvcjVX1wDh4KjLjEWYgc0yhK67V4zdr1dcya+/IwtyyEYNM11NIZhnxSZmdhw/RK+5R
vzhs6sSpHuMueNJxqbkw07wCDaw1THs/+4ZIz8BoOq4PyyvQtOYwjZ0FH8Cg268W6muNdLxrJ4yf
6L7NjRtpB/qWuwNMTwWtb2769Ic0EsA8Zl1YwS4J2pNTaE6Rsm7enSxOj9rrx2MVTvmLDUMUJVPF
wW3F3WjY8XakkU3641iV3ndeLf650qb9k2pXtbEKnXR7peo7b1XK5CjeqDmbty7VxTdZl91CXQPT
G9/Hc34LMAojr3cSvXyE9fxkNU3kedN9nFs3edM+BGJ6qsP0aa6Nrd1lyxbIELJEpZ7NiThApgoy
6mSFvL3C/PULgf2KoA67u8xGgm55kKDXOTaJ6sp4yqX83aYZqTkFQathOGFMNIBLkOSfoB99jxm/
08+5nkRNSZyLNqND9t50YmR3TLurhFdpNnZt5LAWkk2EECey04CZdXCP1I7MO02dzPyzYdpeBJu7
srKaY01wJSDNnxXdG3EC87WkwjDDqFdV6tFVgUp+KCuf/WwzB7Bc92kWe8V+yK2S+pGqdmFnLoMG
OZtO6BRh6vb+gO9/EiY0hIF5ISKbDEa11iJgLQnZjzZSKjg2/Wj4z1Y/y+eBu9QzVTYYBXQwH5fK
DVLMj9yfBH7/7dTb8imYZUhef0wugVc3d4bui5bhuRQHetomzOBLU94S7DTOeEHaH2uT71tZ1OxX
RczRQYsZnxpXW54iNII1ABrDkuGMq6YxjirxxzDlrTZ1PqLLmnmoTGYYq22mq9F2qcENpi36nQcZ
gyaY2uEz5yZ5fhiWpTkGBoqEcrlpbjozn5DFHJegqJVZeF9ViGMwroh+kFw/M/bKa1Z1/j1QB/bt
SqjyKcZ/FxWO1bFJb6vizSCXvVdY0WAtdsawCUiGAffUoAmxwjTDO6bMeMccb79Lt/QugMdNLuUh
HbBZWZwC9ANpEj8daYc42qH0Tg2gwAc8/tZvXCLdA6+zu0/mqUfQkmQZTMWXZsNRNt2zPsmj0TTx
/dkp1HTsQXZ9mMTS3gJfyE8hKuR59s3mDb96caC0IvzGWWLgwGqbr7SrxX4uVBuBwkd4SWROR6m3
XBT7mp3nuc2eisX0UGuu42REnUMq9Hxk+cMqRZappJ0md++rpfO3xkRRn0eX5k2rZLeL03K6TUMq
n+a01U8DTE90oUw8JBSBXrjWsClnEJ/IvFs43vHebpcKqUNVi3s0ZWHilsPLSk5E76j5mkkOtha1
oCZeXqAdZOECxJ2qWVBmasXCYljwKih84jZdhJ8dzoe7NgAsiqbArmVKUngKfCq3gxug62tVMRKn
ifDPXa4ckiB9z3Mzrg8yxpGMBRqr95hHjsRcpONG3432+CMOTcgwVnzKPSKFhpVEOrC+8pbZYrK9
/EAC7sADL/tlF8XvpTPSI81P6L2JNxLsmG6StrwQucP8SBhUGY0ZjQvUSDCc8Dg8ZgwJY+MKs+qg
qLraE6VFLGw8DLBNYZ+JmPlkE+pB7cKZ/gY3i3kFQv6WVtl2ofghqvKSEkh9zKT4Vk6MSSTJTQIY
lbUtLbc9dtBIFOmVRyktK3K9/JtwwQGwxT1ZFVKWeBAuiI10N8T8edVTWzU0odzx4LcPejZ43bwi
KgPvOaxlrCHWwUw0p+EBvDPbq9xiPif19sK3CwsGjAOrG65NYSg0sOrBHHngpg6WSagYH0bgsDzp
l3jH+vZzztVrXczvi/af/Tg9iUJ5oDIXvr7h6sZyrPmMUuxe8BQvUYyqEuVJ94vD977Qnk30UbVb
u7fvM93Ko2fTT0sfBjHAuNwHgsWEF7Qq8geHIGJNPeTiutuqFg91YVx72/1qeg8E64C9rJ6NfZJP
lHvZ8Ixd/ERJRf2K6b3EdaE2pAC+lBp/J8vQXJqAV6hAXQlLc28orCW6uprSQ09RPPirvh038Gey
KF7y9yTwroy6O6C85haH+9cQcrCRMyAy9M6C9WxindnNE5+4tpSP2iC2iKcmGwkPxoBG93FM0Y5Z
98e5/Yqd4ZfbxdvMG97bual2S5iQDqvHLagkoCimcT8l45MzEirFgaIuBXrBhiCG3Ii4ZueSZtuR
UrZNQ3y2I4bHOrh+Hnh3YOWk9c5My+0IJMTSwt3kOoFMirOvy1DiRp1QedYmczTDINn5udFs87X9
R9Wmw+299GGNDHl9nvye/UDJ46WzAacih5OuGgmBtsHz3IacEqU+jiEP04pzJvHEnRDFL9YsJypA
D87kL/hLyXmFMiNS2ds/siK45834ZKlIzZHrH0Oji4Hg2tHkZ1fVI4WprP7FdeZnifGpyIInW7ps
mAe6nrchixKk0eUtycc7fwRr26j+Jzil9JU0Cj7y2eso7SZxVYXjQLlVqV41G8ur4mHPjUemP/IG
36Y/GQzU2fyNkg2esO3sbdEkznZY2j25cJsjNI93jVbUXuVJ8Wy5nYz4Yrs7LfvnwoxvaminO6IY
7d6HV8XfXgVEr5cnfn/CZ4EXbEdZnn1Y2pLd4TaetLN1RNhc+5BRi1QPGXirKfaW5MnSBrRb2Ha8
Znni+t3SSxyRBz3nlv0xTmV2GKqmPsEAZ1E9UBofLAXrJKcnOxFbv9k2I6izfVwcGj6WUHxPJlWj
5sqGMIeOXySmOdyfbOu5rie+v5N4zwKrRzIKg5sAKy3YI5LhE576qO2AnHuJNG4J3dRXaYbXoMgk
oUjgoBZN5fFgJReAWahSwrq3dD5EczblP01AB3tLddijyqK8g5VS3yIxqa2o51cCBKi0AQGVgedx
jgSowm82fwyMtTBRxas+Gd6oIvfgcKbdY2gZT2HYGoRobf1z4DV7QubjSbXIWexkCg8ZEubyLAQW
Xw56e7yXqUwBtbgO7E9upyh1NefldmTsJUYA/mUYHbmJtWWepISfGtvZl0ns+4mQPhpt2d2SsRD3
uut4DMb9OanWJq6iNLalX8LKXlyCOA0SzNze9ZM3bdt8TjbpnFAKX5aa5aJzxTt9lMN01UN3MkxN
R+C0z2oekrJsMbaz+tuKkgeroL6RQzCfLh5XGRJGrCioqLq3++VYl+oet2Jx7AXRpLT0rBN5sfJE
C4KPoJbjTYJCUU+f3GotCBDL1cek8DILau/tHhnf9dh1o/eyg8+WqXinI4F9hacn6GYOV0ZJMIhK
3/gch4pRe1wb4UypOGnc7IABFyLCzi+9IgAM6uWmG3WmnbXfbmZb+lCNWsxvU1DYYluwj2C14zZ4
qZ+M1K2zvV6WzGJPVc2+JLyQCPOa9K3n/aqYAL0zuAX2PVzqFDJ6qXU8E17AUs7j0e75x3sEPhM8
Gvuswd0Tccovsd3PH7EWgpEL00JzqGaNiYE2+8AFseakfjTPvrrWVWbgRmjLjMt1DlFckEyGpTju
Ddazc8GzfQj8T1+CaD34fpWJYg/gp1AFc1RQM+PZiUd2WywOtYRXM+m76tQIPvsCHaNn0e4SgeJI
p77RGe3bwuWP+FTwiAtxyFUBuSvfWRLLjloc7u5Rl5p3aKvsYZC3BDDB5Q4FJkLBA0o2PveOKkxp
UiR1bvY3Ysy0ui5DSHQXDvAw+M9JhWDkcCto/d+W8ubPSlTFNa+zGoKu7xecTktpV9Oz4uSZ92SC
8monAprfR5nFWEziojtwrsxvS50FHwgnffwKcnyKFgGeY8j1d6aDZDdprsXjYL1IlzSdo99mlw/2
AEBDmlIeU4zzGy367twpQWYCQ4LfcUZyGwLrFIizo4qAKBoui64e36SNKaQvOEXmFb7SDtMu6xsL
rJN4BWjC9q731O1Md8WhrIs1KtEHkWnTcbQUAvD6VHOqeeGrIGKUFpYTYf77rf1xONUhl8ZtKcfq
2FgdBQwxyUANvdtjTN+KnuPKdeRdUermaFg6OeSh+MFbDPY15vhKj85o5lsqF1/SJnWhz6oPgocX
wtF0EgiLYIb7hiu7PaSp6nYB3JydncNjL4fgtbDYjEILY3vHN79krvBWQ7rTF35kOMwwk/uAyn4u
ne5NG9XFqoY3R+SPQalvOse/d6WGVdNjr7QRwAOd/Siblm11EMfnZhph77TsnjxRfWvHesgNLhBp
yWasXDEZnm/inWg9LPLTC1hzeaZXkrVFx2O4YQFruznUv2VdWYabCv/kFvNbfiTFWB2nliv+tIzm
pljGO7sQ08ahVHSHjxxXyDB/MHaudHvj26SSrgkTA5QNtAVpBtxR5QhnFN7Lqc4YEF12FmGCWwoV
6IQj/H3q6hs9Foy2WfxEBjHbTtLoLsopTlne9awM0nuv7fWh9O0GxsBwn/BzYiUhLdqm4SPU630o
knTHkuK9H72P1OzmY+Iwda0WB6YigoCOPzD+FNeUDdKuSG3+I2J+NwXn12IWlI0XAQieJssf2njg
ClC01kH2YO7SyvkMqWV1nWHvmOyB+LnqyOU1i7Bb4EwzvPREhpX4D/amrVnPn2a7fAindShARLk0
QOTBBrQjRxNNzCtIa7o/+pN/0Q7ZyKQSdG+qtLpZGooFg3TxuIAMxpnv5GtqUEicrFNkCq1iGy4Z
U07gZ1sjTb5dRsS9s7aQ2cCaJP/yXlMhXFNgesmdHus8my6ZzYfKm+ZdKQihoklxXzDWAGT3PU0d
Bgx6GvkBw41rDb9YFZFQhWXmLHxOaFvyuINMH7mRvck2rLZVLi70nWgWVvh6DKyDgKavvEdvgJih
QHWQVGTv652eZMzNtkoOqlc1kS942/zIkWeXmu4Rg3GIcuZuDgR87JWcYDhjNGNoxK9vFselE8SR
MtCdxpy7m7Cv2iNK0UA/mHVH3wEuNV1mu9gFTzN1r8OYMHyYQDnlSJLFan0qy9zx6joh0WAbywg9
BLQUO9NPmyibLcjsKkdvW11U2zru5IPv0GVf1m63k1Z2LuV8C/m6BkyuP1yeSbsmWcaoB5kQxXHJ
kCxK/MYLMJO48CkjGHHtVTh9J5blB9HgSK+DFSEzp3d85UEnErb39Kvh2BeqfphRAzS1WgBibDBY
bRzP5EdEtduE7nKdWmcfhOke7+lwnqZ5E1JwnM9DsjGW+C4uan+rgvTGNNTPvJOvBppQHBClwshw
G0J34XJCWbCfHlABiZsZ1zyv0juzSTE1DedxIiO9joL2eIwXDns+v/veLhzs6nLBv5Ngwh5shtLh
M+ca7ZaN3mrmk2poTnydogIlYRdmxREI/x0xTZBKyc6c+m1rV3BqBhZjVvPLm+1uB5N07+TfBTd3
KdknEg3YsPQjXjIeRMXlPmjhrNSgm9q3oKnI6hjHQjWXul9eAi85xmJ88sKCzFaifhZe/ETXMh+J
f6PuTJZcR7Ik+0UoAWAYtwRnOp2kz/42EH8TRsNghvnbatc/1odZ3SUZr7KjpBe96E1KhmSG050E
gWt6VY+y8oV6WWLKr5YSVEDOMDlt8ePj9m+yDRIKFeSlF59LIQmR0uVNAzD4Cid+w097WJzOhk9a
YZwkOxWR4bhhY1k4S8XphYitjTzRX9qJeV1UmMqS8DRgxVW62PCCz6YDT6ckhlyH0zmcxnNjzvsF
j1KNwNowvKToe6yfSYm1DtpVw+waL/rSMSFvirq7d4dyuylTggMuHDbqRCZuA1oHZ4geaBFaFKvc
WZKDnVk/ZQh1qtXVZgE8UiUdbyKReV+eQ/Ij8Ds5/C/5G3fRNYhDTGPjz3QgYR6Tdd5NQ3JxYvVj
UN4msHoin+VPs5te5s6z16zywSPYQ7K2OCEbzviAwXA4Zr75zo9NuAUFEc3Y69SsN5y06o2G+PRD
JM0OW8gxlbDDgkDtRI3UnENUJewERp+RsO6RaKxRffWdhqS7yNNQqm/owOMJi/OldvlWO4yvu9Al
JzaRL/DFzEDlbqWqvsJKvdBOcmrsdCNbTpYiuyOsEX9Z1b8SR6BlhTbKlVHhhurrlmL26kKIdhOS
/+NwjNnZ73412qayu4dK4HsJR7QBQ2v2QLM49khcTt2IkDEEALAHlr9+3j95+GPVGPXpDDW3zhNb
7rEsMJJ1nvYfRTNZwwtRNFAmVdqbes+XHaKKscyl+WNMEZwmWSzzHiLCiJxr5kxnqWOtG2Ki4UYw
RQ/Xvm2tXeXKbus0Tkc4YikRe5z2voH1Jlp5bkZpZurQDqYPnIFzQxNuptpVP9HZa9ydDiGIlHF1
vBYjM9hapEsBO6AU+F2RysNweMDFLq1vILS+o0eALHAy3ASvU2cqvFj8T5pMlRhZc8NCBzxFo0mT
/lJT5qxtZ+Q6j/tWyWcxxQyPomPnUACHOgw0Trh7tpbIOE5Q2c9lrhUhirHaMYe6887tApNwj9kC
bsk7bM1MjwREOaKNxckL6kJ9JcWdSFBjvFHbHKzGtCNOz5BAmap6rMsyKaNiHl7qpuNAXFElnqJF
OKUNnRaixdnE/XNLalKuezRw+gkolSiRUislJAqFxR1Zjtuuw9uNp1dgqsa0XuDOMhsfed+z0gsG
zBTyGw2jyQbNRJ8Gu03sRyppHPWoKtMuN8VIh9Gajx0eQc4xEC96Ly0ssQlFO6t5bhN5QDgS1aGT
WTCe/A750a96vbJgaBkVTZ5Ug4v8UDdWdQgmehiou6/DYWW3Bv/dJ/4s2R3MZyxMatXarlFsWEcR
wgt825B7MO7JsnEri75Qv6esqXN9tz/COZBMpFV/F7WCirhMxqUYpXEVxK8T8M9vNKc0ZTRXVi42
aZOmGM8w8kt+uc5feyTVo3BYim1pKZgKPscV+zL0FsuIbiLrDM8khZ9lzzsTQtdKDoZc4x0qMEEt
1ZraAnnNcMPsbRGcU1fzsVl8G4+WPQ9EqHSx6/MFA8GQ1MfWEecsiYtjPLO38pbyS8WEbiGndXuD
A9XJKmuA9oX/3o73r6MBL2QoMNyXshm2rLQUDJGRu2w67cKiFjuvp2TWyFtk5poqFuRoiIOY0yXe
HgqQMSfGST1HvWxvpqFZsdAtubEEOGAn4xBV+UFOF2vVcwNNOlYsasvnNUR3VMxPZSz9m6WXhEW1
mxtHsIhcTcovbyXWiihWFIKKUb8iFOvDZLbA9u6LzQMnBewoLcGtODfcZ9uz9EnCr9iAEL8LNdVw
jJ0l21McfMNUs7cV2EIcHKBQrP6pToIHu++Og+rNNYWS8B5daojsLGasFNNbOji/YH+Pj12azIRF
s/FcGtYbdDS6MoYpp5m8BOTnYcqoc6DPtWgr6i+I0scF+5xGtTsPbQhOQx+FI1UY9TQCEgYSFCHT
od10xBP6MdjbnAYiTNThNitk9YSFuLuBoTl5fY+Y0DHA9AlMl3iZ243XGOWuEmOyZwml3zScjG1i
J+lLGHdnYuI/gjHekhQZjyWK4xacj7PD5+f8iNkdbPIMtzD+7wCsncunnqMdk2sRWLOG+SBAiRzk
AIrAq5zsioMTwsKcdAdSre99acb7jAueNaHm/W/hF5t9w+MjF03k2Q0aqR826x5rX2SYscBSafAM
T8GlQKQmM4u42WMc1cMj6zXzJlthUTkV9GvEJ2MLXm/cOZZvbPCIXiT3GBCMMbnLospOTUGsvu/Y
rBQGy1VjYCU1zKV/jh3CriEeM87OZIC13mB04DSyTF4EU5s7RyBbdWw1d5gh9jhK9fal1+xcwyll
KBDNHSyzUZ4KyKOwnhMjc6AOVMboZ4Kyscs0ouoG/t1iE9uZvaJZlYPJcXgyg53LXmdtcb7dttQ1
aRy2qcdWLZQ/fVG9pWLKmU6NlCWa/2S2vbOd4NcSHk6+tZ4BSaBowEITGf20WzlvYMKZ2xr4dFwk
M/gJy1nnmnVKGvs42jj6yft2g20om88rtFsqIsjevjCeixdkJm/DYTF5HTxxm4rsB1lCMstD9Sqt
4hVvcLWvy+pbYYvkJsjVP0A8GO9n6AU0jd2fOLJYq6KLl3NqUlxRoDGuaCTz12GRjat7YIpzbtk8
DV6Yr0cJORJbWlGCJZ3j9yXhzArhxT9ie1I3gNTU/VA69lWxXibSXIR36t8ybDysJatucosd9q7I
GqFfemYzbYOW/myng8KCygFzoHWTrySdn8qyQ0QyDRfinhtv67z+KUuzf2ggjxQjC4nYiOurHmKq
t2hympAFpGOpt0RpuV6IQq7oxVER1VWaO0hFNLZKGZgsCoIy4HvC8yYkGw5Sfm15m7hjbB1JLBy0
Y21cf7iUyaRvFJg9QLMp1nfJjANq8Y6QlJxcNRa41TrxDHSN/ULd3gv3hieoRseKB+ma+lhr74I+
Xbe2khuvX8g9mubvMmGdb/T1q5qXcxNkh75KfwkPkh5UVxLROgd7hfF0NXvxuKrbXu68PPAe226+
am2wVkkKMUXl4L1AX+kODrDLa9235ZoJDmt3SERhFbq9tRqqURxiEWOHt/ONTuezhEl6KF2+/HaT
eR+sFXkZM7dPqSEflMH9L0vG7iEeClICdcqy2bvXZ1X1VzGXIY9ObxL7rjWWB/TO8GrAGY1IHoBs
tQzrrFsS3aQh8gM0K1AXReAFN5pTxBZQ4PjGF6+70wHG+9f4o2nGq1lXb1wNr6kmSRTM/vccUX2N
LQ5HvRKMtYpMdp/IL5uyuifUekqBHH/NpvH+JnD3V3MLI2hs4n3HY3lj0S10MBxM4xWJo+/dnL4R
t/u10OrCtD6/m6KA1eVZwoYP6E37NNCknANAQn4RvyqXpA4Zn33G+72zsHIeCMrBlKByHJym7qEa
psNP8mNd5C1INBO/6dnO0gU1cSLzXXG04f6Z49Yg8HfzlzyBhpVN28k3PjNvSTbZ4GaHhm/13k2r
im0hUIwdo4R/4OtDuXhmu/vF9tqHShRfQHOSg1kF7avRzdgc0nndFMuyzz1O9Yuumt0EMWW9ONLZ
jmwqSO97gtsbSL085A8rXDFvanz5G9/PajLLxsmf8nUa+HSa1S866F+l7RSbAHX4jBk9P7spKYtR
Z0dc9oI5LMgYSvofTg+fMs/xXuuJtdjSKWRkzfITo3pysoNgTcjlS4XWCEktfBgztjihuSnvjC9R
dSvcExbkDLooUzq+T3GM1GobHGP5xlA1tdex657biqksIvXGUisvNv/PTGHNr+q5U79+dbTK/P9Q
JSNIyv6frWAv/+PfFYDYvwZy7//Kf/jAHOffAsv3XN/xTR+vl83/8p+BXCousCwGlFIHjn83e/2v
6iXH/jcL4yMORJvMLb1DmLf+tw/M5ecxDPu+aznsxR3n/8YHxkv8xQSGlczzxP3VsVvwkn8g00Hg
aq/BphZR6vBJg8wDQ9JJQpOQ04i38z/flX9RhQRm5V+8WMAP4+/xeSPCP5K/Ra/trmrRg7vakMuz
zBurOeqKDrf76EElg00E0mLwDvPfalFVsJOpGIeNpftgb2rJviKVAJJ5vPRxc6NhAuNIkSS5vtqt
G1T7ioVvugWrCCep1dKDJNXGXbv3/NE/iwyo76VIO/vB1VmXPKIaZvOauCPCcMoY1m4Xh2lkPVBr
gZTdLa7eWoYJs8/KIWsXrc0ZYVLl/V9ybXB/TuyKYtf1XXfNOs+n3QXBVBz7RtIoVSIKyr0zOjF9
FvZw4Z7GT+qwR+VskmXzSXmw1yK/LsIg5Oa3zkoN6V036rW45szOuCRwBGAEUDTYrlp+AMuRckgA
rS0mwo+Zg//mQJoaZ3pczANmv7q/18KSSiWH4LDNqDzoVTxaM5C64DdMP2CxjVv7YIdVHt/jAiQ6
KdOhbY77dEhgcanxnlujYRKwTPgQV4HJWoDldo/NipJLVKV6cN5zA7USaLbxPcmp0rSMWzO4AF5t
flMYfsRCNMvIMYtB4mlmkBIjOyTg+08q4mrdUPEZ0RO6y8Z+4xjV3auh4cezHVx5nfsYNv5TAqN7
bcXdG/mygjfOS4mT2B8shl68OX9q7AyahodZwi5+ugZK1NwXBG/sHDLfQi+mbx7aOXAPoXRjnrkE
i/SC26bgpTlWktPz+mM4g8gbJntL0XMBG7/bkW+EZ+FmUe4bl2Ea9yij4zobnX3JGXxdFONtYsu2
mDKjEsnYsmhuuWffE3pTvKbSIgAWRpmiRMU0NXsoxoLRRJ/E5LaXi7TP9uQ+ORVSFNuZr1TbxxmK
cBOUDY213rBu4c7urEpvIa9dgwHc89QTErCMx4GGnCVQTxBeHzk+GvvSso8LmIg46HkxX8MPzBVe
mnwvzBSlBkavPyLZzdUFhPEeJct7qL3hir/plxUit6dKvah+eBa9yVl8fpwR64D7g4PuhpPpxHvD
yZdNH3Z4dZb4wIE/PwQl5Bjbz9Y8ngsogsv9d8qiGlYssPt5RQUPkVTnUhZAIRN/Cmgt4KxrBQYS
K6evSPH1YJebvjsqwYEX9pchIHrmdwZYCdPE8ISmYYQ/ScxyKAinR5+o/47T+C89McGBRSJyO6fP
96IjVS5bNtQwrQp9biz5Ao0sXbltSCnB8lAtcCVtJn26IqJhMR+nuEpWcnYpHzELNlpVXtEyUE/b
WOAGCWzrjYRUidLWoUUveheUkCe97oNf9MEmtrMKO/NHiJTR4lu5Lln6e0n653686wQhuOqW4FDZ
f3gCJJ9g6coqDvqUq7+nKhyidI7ZYvSVE801eUNSPWcjtEnv80cvHKgiKYSzYVWfnxlTQaF4+VU0
NQfAprkuhobFlrY/+7tpU5HHARu27HuDTBhB51+W8LayDuoTHrgnTN9M3Wx5N7ZL8hVrF7gmpegd
qkDdJ0JFEnhzJETxe0BD4ieF3xdab4YOcEkSn4tpdmlvAO4YV26kyuZXDRiZrAa79xAV3XX6jTvl
Bl2pWBQV0akyS2Gx+Ygt0PhxTmYnnZrNLjO8rZDswsAxsE+SA1Z6VPdUHtNZHFBPTmZOoSinF6Jz
8U0XPQxh1slcYPKWx0hHKkP5HYASRoVw35LAYvPtMzB2oxNEJnrPmtX5c1yTOWbGusa+7W+6prI3
ee2/cFAJmUDhvRvTm25h7nVJuwfWvwnG9gDo21kJ5c10/qKuGKm1PBU8pldLos99sIS7rGgSdhuy
vJvTfsOqfKs9/2c1zrsKRsF6MVNA42mPUSVOjTV3jR9LiRZaBTau6YnFR9F3m6S1tw7/+IC1BNyi
A5S5wk4zMYxvuhQkZpSgKL6lWE5xRPfbOGlQRzTH1jxGdEoePal+0LKzjWv6nOsshfwbtBtJszBH
vpgi1jl7kSYmTk2qyRsRFJVLSN3WCQTDYDPfU6ueTPEu0fb8yEVfb7CZKIuN9ALDkw3XxQRVyPYS
P4goCcWJpuWzHZDR2CX6IZhhFccYf8PhVLflkXYNHYGJ+c0mm1sDRco8FxNkRUwyxBoXsz0ElYHL
sDLxa3SceJy42KNqpXub7H1Sqk+wW+daWi+d4Lgqa3+nhOkRNl1g75Dx/KVzaTxWNjTqZSzPflmf
kaORVcXiRrg1t4Fuv8N6fLHH2vk1c2Jdw/i/+F4/3woy91B8sy0Pv++LX39i+yTnR1ASdIS5j+1y
WlNVtE9JpNJg2gQbBUOkQi6APBt/n6dkP7bu7wG8bWQPTUCRatpcB5mP0JwaZnYrEDwiK/mSxDwx
ex9bXU9cnzeKD6kyp9fqfj7pB9YWGjN16TVPtjuLu0wHIqD8Tb+a3oY96+xpFo9ZwZdKOprq34xN
jQEqZ5VVdHbVqr/0IbrKvX+cWilZvVfMalHT6OBR5QhtKuzxZ97bmgqww1WKE7uS8Xxk/3nqk1Ad
TAbXKJQZBkm26FVCfD7188+Kk9yhMd2PYEZ5N+vlW9LIm8F9CkiJWI00Y51t6dprkRXOAye6hWM3
ksXgtGxteLwsaXEM6uzm0qIc+NWzS9p2Y82Jd38Ajhs3tZ0nIE/xSkgTAxC+jmcK3j/dCRzSjF4W
1yVONPo69kZitLgDJZwr3eQnEjbnRjchgAPzk8UAd08LMQJFZOa27pGmxcT6cxTlDxwc9aM1ZU8u
ZkE+OEaeMEA8dAN/W424U5wGy2+9eJ/Q9hoa+7CfdildGxTFYeozZnERqtvpZaK3gYKrzWDGh6IT
MAHSg2P3F+ocv0ZnOnOFOw/eIIe1h6+yh3+9MtzwsccBvBIzNtii4ykhCxwbk0+gDqcUtYcnqwAv
VVfDz/resiWsU4nbbSXC4ssrxGVR4SXvspdmcNaWWZ4VJl+AdeUPOPiYqRKwYrVnrrPFJHfqwukU
N7Kpu9l2PiakNVqt1X2Q4zYYtAF2KPMeXCS32Ltv/LXoL+30fRjtV9Pv1Crzx5NU1kvIhShJAB6d
3htAZ9N41Ksku0iaeFZTSDKw1u0neYcJey2hUbJy7XSgzYuhzGnmst8FamrSG22ssARYaviYG72x
+pWNtl8c0hQ6LLuNUj4lpl1MZ27Mo0UPuSvTtVpc94Q13YQtiIRgrGp0CH9PoYVZfRVqKd5HTD5D
iyIjeFQ6SSjOuof2DlDOtKJcaX6I4+MEvphKxOF/VH7RZfqva1r/yiSiL0pA9LBNXs0nEMM//zUL
k1Q2b1+ZmlEtfWbefLDrdc1F90AnS0zUPmMDHuVurC9/fya6H/7+OH/5IV6+wOQCtAni/BHCachP
9j4JDDC8tZFxADJohR3zDiZAGQSYFo0WtYM2AI8UeO5JPveK4dHkfb6rvqZfPLvCGXY0IYgP8CHp
dnQscim+ZL+zFF1Aen3Gdc1kiAc9NXlcU+zo52zYK4IdpnLNl16hoEeJMUzXv//r/uu7yskWmzJG
YSJNgUu18D+H6HDap345+PROS1W+aTcs3waz3BvS5ilszIb/4bUFS4y/f1Xrz2ATH6agYYb2dttC
7RX3M+8/ZfcKY+lEYo5m5OVYQclUN+IVYDediNiXJDXy9gCxgQwJ3yQJYh9zD7EM935/YTcXtvSk
/v1vdD/X/nPS6n51YW8nN0Bvq0fX8l9/oSEJ3cGwFWtcruYTWQ4a7wt8JQRWsysJGuPc1n48wJoz
8v/mpf/L+f4fogNAF0uQQUM3+OtLWyke0lA0XUQ4PvkOjaXhdlEtKokEuO8mUv7iBeu//3P/vKb/
kXYTtouiELpkMv94zdGeFGXNTrLuy4WVNAGenqXMx3/zIn9eXK6HSzUAIuZ6lOsG7h/fHBdbi5aY
uNfWc7ilNeNwkd56p1ffvw3Halt/OCvrxkODCCcM+Igd0Krd/v2vYHM1//HJEtAzPWJ5BPO4B7t/
/hJFLjMwhXUcdWlLDVj9klKwybG9H9YCz+oz/Ep8m4Z7nNLi0kj30HTcemWQaWDwYMcY8+7P5bRa
tR23uZpVDi7h9Ldn9Ic46fEZyi5ngKpFcbNhVa8tXUJkUel719B8FbROs3M8ZGlIowu8F41oQKHY
c126Rz/zrk0+rj1LrT2jfuyUve9K1kSeoQ50WkHOyrsoJnK+6gbKHwjdZqucEfEhoAFtsxhAV0Y5
XnsRfyj613AxPFME/GMR8hQMQbrmFPNYeuO7cqejW/IuA954j/vx09bTpzk077Gwj7moTgZ3V2Ap
+cZvOF9OFot2eacmGOFLQo5FJnxGsbnFw76rnelgWsAyB8c/6SD4kdvGFjUUaGaCKrVoYABDmT9b
qXxsHG87A3bTPq4AEeAtwIEXmt/GuH1OO+8ra+MHwBr7eRRPZMejfsgUX3L9KS2GQ6HeeVde6qHv
ae8NtkSCd/mcHaXhfjChnbWRPAKzoJuD/7ORdLhe+3eibdxJLdbVTQtdHvJPavwoeL4CjJY8JIdf
tVO/cJ8O2fQsuzEbMQ0ToOHbuaZX87UK4DcHuMYXtto4ZZ9SYX+4xOvHXr4tYX3sJSZGTPDmqpn0
1g/IADfeKo+LQ61suj/Cz2pyD8nCbSRvH+05f2eTfp+N98UwUtA3fElwVCvcSk8iG/EvxKtWAgrS
1jfD8/cBJo3C4oMdyHhqXb6kiQXliMVGN8CucAZYwmADILouFWeZvPoEPD9FSY4EASdW0pOePjNQ
vo6dBq/OpxiVJlcRGW/r1hvIC2N36UT1kuCtBIkywcoCOvajqgXgONN6iHMKM+zq5JEnAxMPo06Y
kh1T9uAs/nEKF6oRQfKgOoULVkLNqBnsDMWOriq6XYM7dAbSfndf3YxedI8kV5h8u/xRkFzlQHwx
WrJCoIKDLQbrY+41J46nx5DG21U/+/m2CXGAWsPi43ksxcZI7GwPeHe+FHXzMOSszeIee52TD3DE
RupahnTr9xQYGWKZD44yXh3UsQP5BuOGSvM7L4flfm5+78ruG/2BPva/eYlMKbsDJna9yersswu7
F0/GEvuzN+Ho97e0eWGCBkRLOg84ETeNStYPBo63Li4uvK9roBZ6lXrQDrwF5KA913CaaraumWLu
M238je1M30yZnX2ipJjX7Ld5WnJ+Yv8SNjzhWnJGGCLrd2JAZtQisz0omOwU5fQ87BrQGCVYW7Gy
OpoXp/Z3bLvHqk/wlsHk27TWUqx85ZwxXT+NGvudHp9GImWJToHl4HWIfJzfaJt6gg3kfDjKbI9G
S/Q1uLfDAl6yZXgGK7Qh6/yCCWtT2hbe8Bq6G368e2j0YnrDI8vaT/oTV73Vsg2e9pZ0dw2kjE67
bIPQGpd6foRXeIlDd2tzpdDZ+4V95lgqePEGbl00CqPFFxdYUTUXVDxk32VlbdIabmHpXMkCYiZb
TnpOsHqW5dYMa2iQ1me/fFmp9d4v4CLCvIPXRkzYSN+1onusg3CIYYvjwahq/Dc9e/NR0UfY2Am/
XIbRwA93lvR+ecYYlhz4GxPbCR5Fdvh0XxLBhLjWN8aXXxHgiBXYHQ/P9XPpZ+5TP+YKSZg3PeTe
mNjNyTKG6tZ2WfNIBce0m0O8ja0u3lg94cUq5uIt9DGUNcRlKWOz8xcrLNorIvLPzrAOy2DQ2R2y
AxqN30bvuYiCw+SuPZF1AOhBwZMr6q5+UwdkAoX5e1oQSY6EK1E64xIhbgpMYmucFIICa1uGMc5N
SEC4IObOTWa+uvZgPZk47eMVWYBX8OHE0bSjIzJD9rUibhsSRkvGU6Bqxlnhd9+TwmmPOXGRsxGb
sPrLpGCDR6iKwHR3oci92rWlPnhhRkOB6UAlgiNSBws2zJjT1TzC/MC6uxlL44Emrms32k7EPjpZ
s228u4J4vpPfPMKChJDPghn1g9E2LdRbp8VHO8EL7BRZCRcKKKD+1jiKoH3U03iDK/PgzJWBR8jv
6h/23P0UuOV2ABysaGjvVCvZ4nlZWcCHP0NzAKXiV6XxvUydACZVhwg6LJhP5rr9NMemwWJOeHeV
ku3VTxJGHVKHLLMLWpXzy2LrsNWWxu2Wt44Fu51uTKTFIm2XE8WpuVhriCiEkgJRvuGPuSgODcaB
W2uK/7wJQf5pIogl++YY/ESCK+Nbljo/+sR05T70R+uRbWyP+4Ecm2/ImCw8gsU6H3Sqtxl5E70q
iiY9o5/AwuE/V0smbnMzKooBY85damxqveG7nG0oFkJELQO7vsysZD+SlqyP7K0kXlMdote5DQ1j
mOrgu+6lvykGTAtTI2OKzvMHN2aYAeD0GJABNHDUiaGNmLtDynhE9tIZiTri+Vhw7OC7uWG740LO
KTdCt1oHTVw8cDGC91HT1tHplTYQfxcY9duAsj0FgpjzAhLeNqsMrNjsRgP5A9hoBVh9Y3xPXfVk
hT0gs5EbINx/7waXq4z04IcfRpfSjk5Y1flNG4HzshDBgOeOPdqBQSZt0HC5v3Ga1twoGENR3QZv
LQa3e+RzJi9RwdhSU47ZqfKRYLu6fGYUKVc+ydtDOrqQ8GSVvprAf+aXsHaI/4L8PkCAABiUtc57
1VMvwEE03trSSTYhSteOHT9Ed0qdosCOpyt4aHdXLOG4p26q6O7mBoF/lBwscuDADR0aewZsK473
AwxmDBVopFMyPFTBNH6wF6N7dOmf2SUuJ/LrSBBmHKOPFGEAPZJuLp+2Cki/sExrBjwo5O1IcMgL
8h3uxW0pzFPhNl+8NZ9TGj7mvb1l93VQS7PLl2lnJdpft/4IZ49IGNYw4Nf7jO3mr4Ft+0OcUI/o
s19m5oHhpXoV7xKuy/vTcyAELIjCQ+TnJloZrLoXNmIndkTtKgW7zn1zqNfOOCyHIHBv+M2peFpK
D3uk21xrH7J6nGnIndRrLhJI+UBlfVY2hztGbDVi3z7143LmG4IH0OrVBkR2RwSk+OLpL/e0rW9m
EPbbrC6+uoQPpwtLF+PIeNUS929Ab57k7p2MPe1x7pNHGR9HF3W0q/xhtMcxQvW+FkH4o4VlsTao
qpvRZtaDi8uUdczMjsna57SnKoH0axRcgPRknAmvwqwawyMeNIztaXduAyKdhUE1gC72VKC10TRM
u8nJSIYnrPRYavA0zNQ+qTL6gnsYn4EVv7YlAZq8L/k/VONLScnCRrg1z92qrCz2D8wQMLYC/NW9
/Q3TTEUzLhOlGPNlX3sJC8IctzJ5RXzUqyx0s2sP4ZTFjsBj1EDOL9zgqspYnP3ecHZUoZofyJW0
KeuScloJBdMOy03XMr/SnJxwhG5LMGHIwy2ETUXGhXehwtnfzhFpqP04BUQg+sX8oVSaDnRs0lWX
5brcGcgVl64St7J0pkeaSMWzORrFPSZxbTS5Glc61Tdv1GdaDAaQ9OluFMZyaysm1QQ3S0vlQ0dF
HuUBeY9m6lz82FQRdlLqzsR8TBT6bzKqbwFBqI00O4w1RDD0pe7n4XdVtM2aO8tnDmn3mAc4B7U5
fFRFzGGBysUHmfA9is123rvoAduWTHYUa0bWMWHxpe0MZkBcB1tJgwkm0uQ6x+Gd6O4/1mZd/tSN
nG7Esf215QO7+IfaENeHxW13Bfc8pmzW0Nijq9x4Wwhk14Pi7W62CQ1zXjLjbQEIj6XKap5oUIC9
WW60OdFGTaFLt5uMPvjeAVBBxSQAW9f3oQRfyiGlTISsIE+9jAimkzwLMZTPs0OzjYevv9kl6PD9
dQDQgHmyq4z11JUg5SvG+X5GK/Tg/qKkc6NnYcrD0h7jR2ukyWYId8zXzX4R2Y09Jk4sffGW9jKp
u1+weeoxpzXIOjuzFv1W+axUlA5/4z2kuq2rundnNIZonPwIGc88qSk2trOVNRGQErLac1LC66hi
8KFANFMCRE0yyl3SGdkeHkfEreVrsPDYF6Z9pnbpZPX1EWXpB6sMamMBNmaJ79CfzfN6RJxceX6D
83MES5hO6ipscYIpiUd6yJ8BtMA1Vi8ysJdVWN/TjC4VKFRlrvxE4QCz1XVywlOIwfXJAW8KXIHZ
gcKhw9BCW/USrOUcvVpWEWAIKBWMKEh4h9vIXTIRB/iaNtaqylor2/5qS/vVNWL3ic07AxX+u0/f
IlTuQ4XjjQHOmo/yHYK+y0qz+6yNNFixoHAOWba80HNW38DPMug7ItiMLlUgHY16W74+B1eHdZTZ
CeTVHEkAfkDLMnYy1+iM1qPPzT3C6/xB78eEI5r4v+/mD2KO5aZ3mbHH/syDz8aq2mIwqOAS2t4g
tjZL8VWY2bdEh0+xwdve+r+VbWligOHNnzz8VS3Wtqkm5+dQuqzd6jEEe7ArA3iTJQmQuequBENO
rleDqWO2oYqCA1EuEvoSm4w2RXyLR767uMRUF/4SmXGVTOIE/lTkWtWX0N6pBUJ3LeiykIP/1vEI
5kghDoqV9KHU4mhVrJcsWuz48qq3drZJJbG7eXKC/FqwZzoPiQQ/mox1JIBnDUbv7pJCsZZHRqVS
MFz8E7X06N0pJfceD0hnbhaeyrOOtKrKfdLb8z4ekme2G8bK6dDhGULIv3pdsjVz45Yp99Abg/wI
XSZlSH+kuAzB31vFa1y1N93Q79uZw3PXKrwViX4siUW+DG7OlhzEzxpfBpxRCPA8GzC/to5+mzRG
rT7ovWNYpJypNBXoyh3Ab1Tx3q6z785STT/r0QF2XLnhcSqW76ayg2OILbz8n9yd2W7kSJqlX6XR
90wYSeMGTBUwvsu1uXZF3BAhhYL7ZsbFyKefj5E1NV3Vg0bX5QxQKGRmhCSXO2k0O/8530nzbx0x
nO0StN8qV10WQU8KMTdMYNW0Ov5hlVRF+4zr5guWDtxI1lgA7+4PLyMV2Ia9vTXMyHU6Bfswx9Fg
dLdd2uycakz6jkkuYC7ybUg9vddb1sGX/l0wA/1dlQdHjrANhnveoWw3+tXJjMNJD8x7Us+/xuRN
WDPuimPHcozwfA8EqmGH3Ub3CLXfxbxQZyfDl3mwfzFvHKDCN1fCkdCcRnlyiuy9RAc8cv619tmg
OqZhFAsZz/GP01Re4N8zdSmXkOqkldacMQgl9/fRalRzQKikqGrrTkt5QanuyI4W9/B6KSWWvP+E
mD+8IOdHBJJWYTyE265tH4vRDekc5IFjD+K6XutJob9sUnaA53Sy659lWTvHni8Bivi+JlfYOtAx
x616W7bmqUjR2ruQU/ug2zvHSF7Jkpld6rQvXSdewA4AdjAbkzUuL8QxgGsttXWl82x72f3QckNb
onxg7P3dI5yD3zS/bl3ib5NLtaQasmvbgGPd+EWpuGGclFJJm+bo4mciuXMyz9qlxIq5etgiVp3A
fJThQ7fGyIATWI85cG0JmY6S/Xm8p+O85r9j7JT8t00ZzzfQHV7SrnxaAnwSXW49a2zqDVEv3kVv
Izz+YS4vpq3f2fxeRR0nXM4eyIlUj+xm/BxcI5CBO3eotshozDh6a+917dM4qZeSEraNpbuHPCOG
2bSKfunk1hVwnCGRnOISKCNG6UsMRJVo2G0YQQnNS6jU2nuVeIy2ykorKveqt1p4KK0gFJb0JZCM
r9pspG95viLe80OG5oXEOAEeTFn0+737qsxfhYQJOo3QwnljbpgW4J5v4er7PLWhRuc3hqbSjY3M
yCcu8yvhyc/OtOSGe5jtfX0BN8PPHd89Nqg6p3ZXVzlc7QLbL+3QhA7BFy0oSsY7Mja/9xM8EIPG
S0Mwnk3Pj1HRB0qHJ5yOtjlMZTTyr4izTSueMKK/dunyxc0tr4Eo5zumUOBM425P8W6MQhY+FOX4
FHDlwpAnShrYFNqM/cmm4tY37CgtT8Ubb8W6WMwU2H8xz+dgf0hVduFgmHEigq9By9CFVsUOials
DkxM91XvF+80BU+bzi2b3cQSlMJt2oTKckkWV91+tqimwETwo0z0Dea98cgx99A6+CGqms5CCrQu
nd9Vm1J7d0gIj1PovXcRXr5SQo1m6evraLcQDyoN+l6T8YWgSsgHhi5bZz/CRQ+LYJJKffeM+izT
yDtywoK8UBiLEGCCJFO6TuzsaMnrz1hhaS50DdgeJS4hR++NG3sc2uL4fvbKm1mMN4y8bpMOecpV
A3VPwoSPpLleJjOpvVsO36pCFMzJ3KPw4zOevnxDxJbWAZsNPeVwdFmE6V26jLTcDv6PcLBnHh38
WJJr8T4cpgfb83DdB9iwPDqJYFY05yKaXqm5e240h9aoq2584Wa7jKIeOqBiLoj6BFhZ7YY89rZM
X5FFp9tEdHftFN61MUU7FPXu0jIrMeWNnz0A/006lE9pTcxWMgdcKAMlqTheTXI5gzFjD5UyAx6B
qRHv1vVuacRrL3mqp6HDjt3JekhoHVK5U+5AYwUbK6SUK2k5yWAzdDkFg0ZGoRGRPhkSILC7rQdn
aQw247a/FW79NHfAkOCKhafE5kDgZvXCWwVqklzuq2XVWyp7f0SQknGfxOZedKhnsqlY1dxLEqUS
lG0tHrXkcQdrKLPOs4l/jgoHhAMi4cNUtnUb9AS8wKjs7Sm+xpcHMt+v50f6+dCyo+G6UZGPY6lp
t0aL6DptSvdIbSEBH5Xd65xelRaz85Zf1yIsNzzrGD2hLAcLM2FrHyxlbRnytvcxlyxoI9/fzZoU
B9IN/j6dWu0rdlkNkanRF1KP8WWy7GbfqnowN7GPj8K2KW1lszVMZIeCIr1O6OwMWT6P/ZoAo6uJ
GvmMBYi9XNN9eP4Au5qh341L5dZBNS5FncoDaRiMSt3MKn3MDAXqXSV/lHlI1msJ4xP7Ps764r02
8ae2Gh8gtveydLhOsWV1GzssfxYVhcAwlLGh+9O3pcD+QSPipTCCyIwzvOJteMsiaKM5uwhMTet9
05K/YG72s0ooxrSH7p4EORn5hdmQ28rkaFvgYnpt0ANn5zs0BeB+pEn3ft+fptQ8KitzKZz2nL3v
Ol9RYRMFdyBc6JRO7xFCOKcpBzwF1KbA7t66tGDnFzRAS8LrmQbdc2slpMzi7IAJcU8Yud4zLuzJ
5LNtHxyTHwm94nNBHNMxLuQ4cDlKWLfkn6fD4sOtkCMGmTKyr6qUT6oIWCHhJe8heBCfX9jUKV+Q
zRdE5ynR+qALgEDDlGxRZYnahJ0HZKdvb4UXQQxWs4JCBo7K2Oc27NI7Cy1sR8seMjelx3g0i5p8
XOApHhCuFWzrOiFwZ7fdPZXkL37jTay+ZWnlO15bWRzU0hFydZOu2fp+xpDH7m26E70xq6i61ZiV
oVqs0ySfs3nFnsfzz9oDdZLYYFrjVcZObc2xtVjJZe1dvVBh5sV+s186hZOvZPjR++6laxlbsepc
jeDs2pRduDvGyyEiyhABeic8TMnGpqVhcTPanG8DToUkJWdKCKYzM8i30fI/qt/1DsHaA9pEL05H
ujOMniwk9DJ5QYS4p2C7vJtx24LKiDpwlXD7rEieDPY3jFnQFZxUNusvQ/qWIhn2grkdo0BZzqak
sLaPWiSN6psXR/S4ULnTeOVtDZd0U2aBtwms/qpasKrBf8b1PVHuGj0rl8NKsTjfrGl8JdV3O/qc
LHzOSqgWM7GMmferxxOVvBEVeR+nhbMc+rupQnGwl+glcPXTxHUbtAOIj3aVcIkX19ydKXvKRH+v
UjoQFiJ8+xhiGYFpztoynKlqbl5xrOz7sb6a8/h2GMWncZ1HZWzKAWMHnUFj8Z17ECfueLcicKhN
3k3S3YMbo2W7KR5Lclv7osdqySv+hX32TuQp1SXx+FBME4Bvf8X8VZCpc1nuu8g9JUt4HSscaqCD
ALAV4w+KUlmNRnvnmvoq7lymbgb1qR0vbvq9cmkJQKA5W3W0Dy0Y2W78xtD5OdZfFLICpFMXkkZb
qT5hfvHoipx5a2XpqQnk+9Skj03QMXlL3B3P6OsEBVXDSuBUeRqMAqS17Bu97NtlQEfqmbyGj0NH
2iXo+1sAEFg803uDPMA9fcW55Qhu8nuw6HbjYCi5Kikv7WmZIDx1ldryqgrS9EhtzNNiMD+Rq7/u
Y3AoHR4sjpAL3ows/yrj5FfrVb+sjrJbT96zKX8rMqiBbbJq2e5rAgoeqEcMTSWRbN0X6BKboLAp
3Ax8rLweOz7pTC+QVB/YhPVgIe0DJ47rqCp3skPqFEHTUIYy+RAYJdLvthDLvSOz4dbuZzS2ahy/
dY7PqWAYukcvaeMn1ihG1MVKxJqlfS5axXi+p8Avc9tqJ3MLrd+EaldbwVDuS6v3f+nSSV6iRBEw
WzrwqQ45zXoQ1XRFd+928Rp378z1i5MtZPcqyI4OM181YI6YRNDu3CqHkEBybucUKUBLvyU+zBE+
CynIovH4kzaODiAtKulmSMlCuaU3oTrZAag1cBWEB/h1c+Jcfrpc9WqcuCS9IAPk5xLCCxJUGcB0
49GV4jtqqeJuTE8hz9b7JXBZIlphH9nYfeoyiO5Dt31fJCMdEWfkc3UN+ZqWJnTk/CD6YZ+kUjxm
iePt3Nm/WfAaYIXYz4x+ehmsxa+qfco6uB9JWnHnAQAQBWZot7V+kosLdzXJu12k8aoZr23u0taG
IhbSxYSPWhiCjAFdsvhqvU/FieluTORzEKcPccBOTi2fKJne3m46a7/INOA3BoVFTw1fESQ/B4zt
O0sHydWcOvd+nrwGs7wCwf2kW+88kRYuvGZdJkX1o65g27NOL1SCMURlxKIS6iXBGL5zFJ8P9PCg
BKDLHt18sD5yqhQR7p3u0HZuiGLZWfRJh36lQarWiH2hfgAIzo+H+nc9FemppLtix6TqhvRDt0kw
RVsNFts89otT2hMxaTgNboc8fKeB42Xx23sxBxPpLcZ81UAPmfI9KnSNzRsVUObLBFaSPdu000p7
dThiLNEDO4QdoxXSv6n7RH0Qlmkz7hKrfktq/QmRnP1aw2wwuKkW+JqJl2/tgvtVgoFrSPUFJY1M
uvwN1KfG0SdKkOQ+re0es042otd5S8zDTShMccKKx7lU58WiYnOpD3Yfm33vMPNt4YEcdDdczSEV
r3zm53zuuitFHQe/r3WnxvxsSfetqnGKaisSh0wnl8Udxltrzr+prH9ppmC+6nUYI0jkyTYdoLy0
Xv8YkI2PyrQBLpXSnF4X3CVCHlRbBHvAKSlDP8njNMZwMIzdNenzd5zmXGZ8Gxqd+PWoKSjVdpLQ
DOsYuk/eW4d2oIEA32r8ZIfBsAZt3nHTDFs23Ze8hHBb+DG2Hml+isF6m/XAKx5gK9rMWTZzTIcv
56n0yLsBdiIMc0hg4itVbv8kx5pIQw21wiqASUB5Y2ho2NwDLtgKGkq9nFOVS080PT7LJUsT99Eh
DUCcVns8aZhfbxXmfaBBc7QucS+TSm9AQrMDAdrkNuGrriActIrzahEVjNE7noqQJIAdjvMAeze7
KpvUwe3VnX1r8a/mjF2KEdUzx96HgmKiXRaVDnxgBnZB7Vn2FnPRkG/VUJec7nUaK5Rf4rRb37Il
f3GQK2WL3ym55rOHg5C1AZbmGPtm/c0umQBups6e5+tR0jGDOwmK/3WZrkKXoMocjEevCQYVlXLu
nVJ4xS0lW/yQejGkZqxEggjsBpE9Gwdtcm8KUihnBv0RpUselM9sFJHL7QIo5QjXgaQWmyD4U8RO
m33f2K2/t8nSZntvGlce1OzDQgipfLgfC6v6Ggd2NFbXsmh3Pd/0JvOCWe8DiobWsE3BragjNhec
oPL8y89MXr/Whvub2AW2ol1PJ/zwRb89j3po6t5ptuWi3hRKa8ks8BVdlPed5Or6/0mP57J252JG
eqZqgIY123JPpooghyL7/ZSD6zDAydmPN5rJbzw2VXVj0nBUVAbgHe7tZI7oc655XcYfF74pNveP
zu7z+XNyxjH8NPhOXtMpFtlecg/wsqTwT/DDp/pxBDoB7ISan1vXJkQPAqhsjoaUxQytNSrpj2OT
DtdkStwOjMlEDAQjFm6NkFNSsbUVAZ4nzx77oxMHgzrAAg3zE89Mw/u+CCAIhfLn4BKFMoqui0WE
wzf2etmKusBxSkt8JcLNFIWT9Z5TbiM2BvYMDPii9wU6Q4r+ZumlcdkzMw6GpOOTe8AyVmDWaGP2
ZMpdjslc4uaP9WQ/yyCOsj3ZDqiKYwn6oNuMeshuWz+w0qtoIFSLTJw11U/kGKAalG2vUeTcH9jY
plDDXITYoobjyFS9yOlzAC5z75Gdqp60RT8Q5hUo8Q9NxVD6rCWGewqGpSPPiYwz53aCEWAjizDr
iNsc23WhXAu81CyMtwdOPH4iYNUTG62wFbcwQ9nLC1HkSNaicMSj7c/ee5+oad673YBZwQXRutr6
rLLGR5dPB6Liilloqm2cFJ3tAPfDNnoWg04hmsXlTJGVTVAYuKgcnYCIBycM597GzD4++uXiy5NO
Mj4ZJsXcjAOQ5gAYLX3rC0ZcteWtdDj1mxYwnIX5LWS8VebWfVazY7+BUOnzvVQwX9P+tThXnuU3
wd3ig8w9saDji47shp61YtErhWzU6KpWihFgkzUxCwcOwvRJAgFHEyj89gW4TeoxLYMveNuJNrzO
sfb8tOYWQhYPlubETGG6wax/mzvMHjc8/zCcjNbY0zldrX2Bpm4ZJXpz/7JYjWSTQIJ7j8pn4eVP
iLpvbGTr89hWI+E4uM+HSq9FV3qdWIYGCGtWIjqD46aPifqsGhpv4CV5NnIt2tUHZhH7I8t5pGzc
8bcTkx2VtZNu78nX1huFgtznR+2tU+SZIWcD3wmXPu/OpWIpWxXI9pdb66U+AoxkoZwERfHHHC+v
exVq33mzPEIMm2wJiHekE6gqiFvhAKMcUj3Kv1OBSBvzfvROUAoINQy+ZR49P30uMoMv1zhEy8Cc
x5PTnmu/mn4l/NzijkY67PB1WnJaUbIZYw7DTKoIZspnjcrRYdIqvH7vtLO1kIvI6B1EwYSLRtkS
/Yc59KqBAogfVVG2FzNG+uJBf+Nx5uQM5JCvkJdMMr8EueFWjnTRO/cm5+VsmXGVV14+hT7FRbL/
bBwHu7kyQ+ncjrj8TrIEkrJdfD8gBOdV/ZkNA2hUqQWLpzBJcR5SVUxs1Fy8W2yZLb3FIs/oFWAq
7y/eEZZOG0sVEYffhnc/w4c/VzYWBQ0y0hRq9bPPkKF36FHdHbFmlkimKi99rwm8uI7297rpiu6U
zTYfS9SaDJtt2FvPHnmhZJe7rnuK3Sq96dF7L40g/SQ5HADMwH/QHfqgsp+dORpGXqzISKhY5ZUG
yP80pI19QchAK287hMqtEis5jVKK5KqhqnjAWdn1En0KhQ2kT83KBhxwvMeT1bzjs2UJQU/SBVqF
ZGfp0rXZU3uQsD5yegLYW1Wz+0XwxE13rsrkts8Ke4RZNFsUlCU4uYeMSR5qD3ypVvjNjYKU1G+i
aG6uKtsf3/0xxMFOvw3PIWXQlWkN5YHbhHxOpvGn7wqCfbX1ZRU2nEE8DzaXtjW8SF98YHFiz99a
DcqFTJN7rDV8mWSVIOhiBMyYOiqjdNPFo/hVYTneRhmpcvrBbUK6YZ6FEpALcuae5cUoYL4kxzYz
0UpoPkM0+nvAcVZ+FmFl4R7hbtgUqbZ+lEs+ftN0Ee/8cDIXUs4gD9jfl69MC0ug2LbG6CksnKKM
eBN5Vww+a7gtjIx3rW7CXwIY890YkRZj69tih9I8OF17Br495VX4bWxM+4z7iXKDgNiy6rgQtoQT
uJYqpyS4miXaf9K1j9cT7x8JPjmHgHQz+Y65jr9bO+wgLiGnrHQnWNgZusRW+hipFjqnp4PyOU71
jexL3e85gbNP1yDoaDtO36mcROMSQSUxmRRpWf/QwqkfjCXEh1diOCjHofrIfLtDrPNIbFuFzSGK
qgw0H8hcjwxOMNoJULo7TE0wFItWjld6UP6vrG3ZSM2CXUlfTc4B7a18xZWaEkHyKLqKJ0CH9OtR
vLebbOM9DWWnrZNkynKH9jLunYn6iJ1w0+mRU+5zX3oOi5WE0rLpvTl/nlVcfw1j+WMIEHp99Ldl
v4yPbPiTi8PT6CFkZFhc54HCF26yiAR3GhHGVcCAOoaimEtiWgVAvV26tBlu3KaJdkUZgOPCodTf
UfwH7X5K7fSTqgaKGEupm5eszDhWLth6tkz5CkLAIwRwYS/qAYdE+JNfO3mQboy3qE8a68ZrtXhR
Q5B9NphNLBJ1QxQeRibCTPgCr5c7Mr7DVRaimLMbsKAXJii6OAkFl3ZeSh5pjrvmcks1Q8nQhCTA
l8ZG7Rcs0OZYImpwQ/3OSyzhMA5H12VrLu3Kvjj+wnXJbo/r3jZz7eMNrSjnDkumDTCKE+dsUcT7
i9m8dW8nZY6eDw1k8+fXjVnE3JYsCExO8tbXGLui7/RU259iIY22Q5RrH9N0iBTZeFchnWA3uios
wZoBM5AVpqxdLuMYg+jRhTUFRCTAy6/zjocPiBmD3cjjr4n1fiqTusGK6ZDwdQSD/UmT/t2seK+H
uFvpebFhw53qZOC7oxBgeG9sDxcKdJIPhZ9m59nQzUTns+rS8hLNkHddMhedFbJrxaz1CeQZhGw/
wFel8cWtvjhYxLeU9C07GPLzQSQ029CvOmzZNjAFDBaExo0RRUggxzK8lS17ZpjVss6PcCFHvdHk
cus9kczyY6o5s++YJhApmiHYHuxmtvp9hNT9C4+y42/cxPZfJ25kljIbFjhp3UC2Ww4KqXnSTgBc
bnBrhZW0Ix4STWJ0fva/36y+X9LlFQ2lfOUG9taawRnPYFD2Bsk1Jo9VLzbNiDX7Z4hW0Peyknek
t5G0+EdqfbGJWzsB1gU+W2QuSmQz/Fcs0QQQeG2gBoqqIVJWwQaMXvwwSY4kzeWT0zAzBf3ivaY+
Zdybil2X2Ky1X+/SNjWZRhliWvL79CHVZrnDXEUHMKg3tRNg2FhdCI5mDz4W2ZhSX9EBirSoo4Hf
k6YPwRDZ7pkCzeUA+LCleEaXr2kUkCjI1ItqMCgrCFE/7aVLeBpjoEbX9W9R/tmxZwK7KoEx5fDV
Pindjkx9eajhKqCQCXA8+3ouuX8WGmJRlRqGgdDdm+HRrmZ1bpXM7hhwftpAP8AGJ3YU7pMR4MYr
3KrZ35PX4AMtq4LnSKF6hzKUKLXU/s+n/5QN2KxJY3JrZXjbd62czWUZ0rTdhrHiCh9RWMZrmXCV
Ah3zOFEGvyNv0fqoua21pd1DxZWiKFhOEZd/fwP0b+6IhmAuboO80ebidwlbLjdaT25AOnlITU7D
fwE8xI1fFECfmHy54JiM36RWv8WSJT4AjJWvGOxJN3pCzIfeX3Ln1g9ou7zt59DEh8WW3rU39JFP
SmbkDSrijm9C4pMH1NTPpji5qoQcCzzEw5GxDJyMnX4ai1ObGv7+n6sAo5jYP4fQBBIOSEUHLkDJ
gqjn7wWMhEEATpmDADj3uJ8wyw203iOOlDQvbVPcsXhhmoYfCVceRCk3HYMbqpPrAV7eCfsmVnqs
CnCQ2KGgpxXnBb5bfBhx1gnCiD4tNVuCv2j6WwCvbAg1i494AXBftNeIA251wZoW5fQ4YEbcEo11
ikMCFyc6RanfK0B+qxVy4kY9LnHN4jUv3BeYnMvi1aqyTm9RfEGGa4w9XNVYNL+ooqfx02DjAA4y
9j6I9Z6N1Gbu4oVCkZRz1TbzMz7JWbRlfdPOxs5PA7wpZ6Osok53ltWoN64hHzmTtotkb0ozoEnR
6Ekdu4+ItHVklDz1WoGAj/o+ObcUG5KK8LUgYg0wsL/qHGcuGRRhid4sC1rJMbUzYugbPIFO/+Jx
Agn3bIvIDw6dj0kK3gBXTh6M5eufn6FCfteHUifFcBrBuHubjr8N6JZg0iezydE9ogExDhYAOy9O
5pUDq0rYwzhIBUVV1DiQCSrT2AsPuRt5u0kQXX/gvBAHR99kglzCVFWfro+0yZo/z3QNLTNCq0cT
4XNSK9k9GYw58ZmTPZefVIbpC36o4lUDj2atR3mpAWQX8RXPLrCZWCziknNiCpwDWREgILtrIvzR
YOropI3tfmeXH74XXbzPQwv7VEayZjXyWknySIkAOkxSvyaZY3iElHfjRC207XLsQYrYRHOVPCY5
A2xCZj1Gpf6Xo6JvJAdZET2Ph/WhF+btd2LvXyrjfG4q/vfP2CmSwp9NO6ssSfu//vf6Oo9fzd2P
6kv/87daX83fv5f+6+8/JoW8+9H/+Id/2dPl288Pw5eaH7/0UPZ//R9/5pXXv/nf/cN/+/r9XZ7n
9usv//7ZDHW/frcE9+d/rCX0XHKhf2c1rd//b1+3/gJ/+fdNpv7t+ceUlf/pa/5WZSj/EBQPrlFH
tnjkSIlB/omwct0/bABSLGcuIUxHOkR8/4awcpw/2AULQH+BK0Omwf+nq9Ox/+D78IduCMIq4rn7
ryCs/lPe12X/5pDfjwStoIw7/ilvKoGrOeEyu0yFR21/xPwdprULm7FfceumqD95GqkgQQIreqpu
vASnA+7zMfcpAtKg05JDXinPe/zXr7b7/8dYZ4GzptDXRDrNp7Zjwzr+r66c//kxf2X/8ar5v379
n1eR8/erxgn+CF0nCiJHOE5AFIBL429XjS3+vKBQDbnQbOERLias0Kd/+ffoD1wiYSBs3yFUHvqB
8y9dNf+UUmbKJ21bOB7cZnK90KD+MRltEg9ifNt/n2uDcCzBqHec2FQiaJ8xRcBInh1Q3V5NtRU+
r/FxXNVF1arwEWklKRmBKoIv6juRWIUni0GhCuARBWJOduCBZPD5///VRAT8v7x66v6H+uz/qSX4
9xf9eclADvjfK431+5//dpVYvviDZLmMWIp8O1pl7b9fJnQx/CE8215XBCfwAA/8a0WpgoLhf0h5
+6TmCU74DBd8BxUILO0/XirtjH7b5iGifDrM6P9OdS4KO4J2U52BKcWObUJMV+sDmLbGX20AXk5c
YkL51oNvdTCguw0b6YqQD3JkJZ19UyQurhY3TVoMnWUYDXl3DuacYs87GA0Sq46XxOk6NJ+b3j0q
UqaSs4v0mDwTze4Gw4nL9TkJ3SUhlxwaDl0C4UbJAX+Amqxe3je9sc0th2/ScUsEO3wlH83qp9D9
WO3nSkbzJ/4wjtWMK+Zqn4+LavcY5JRzbGEDVQ0N7n2St2RStbWmiNowFKfZk6DCN5jYKCzY4h+a
gFWY1O3FDtnZBgsNB4cU19gVd21P+elZk9LhbGj5Wdd8akPQjkyniR/58KJdM5VDgAXQnpyUeoMm
mt4YgREa5Wi0k+karRyZhHT7NACV8BCNXvvCTwCgH3XtncExDyQqd7GC+g4+mZMXB6j39sKxrQav
mB7pEx9/lpHb9ddzhT8KkpmH9YYuuzgndWzR4eT64fhOHKi7Ip1lY5Dy5Q9MHFQzZrPPDG12M9oe
K9FER5Og+XOasl/HcVTzPgsk81pyVFMyn3iz4FSZ3iXgJMopxRqtqIzGYksdRaqat6mCMNoP8zoS
XiogoWymCK9SZsJRQFdIWUVTA3rSMWhvVqj5xCGBILmx3EA6TzjLO/Zry2Llv/QQJoxCEc3J75gk
C+4tph7r2mMFJO5cVuorP8uHnE/ahXivQrofPsQgqyNWb2cnMvCEc+kl16MjEYyNHz2NA1YLnpbs
3Rn04Zfq/MK6H8DpIOPjndBzAKQYJRJP/1RclnlS61w/rb6HHTlpwzlSbu01sbDIlSkiLA+PnWGy
AKvErFoW6U2o5rC/TDmoN0d3Dc4I2Mn9JmbRfKlCPV1Y/Smn9dole16UGcn3tKo3v2q7JTjvuc00
EgILiu3iNJO+72ZSUNXecuauifduPcXpvk6RVon7OuGud00FXNDt7RtbVRYT60plt3Bf0Xh8NgBY
uwFGudeZCiiPoDo0wU2CkBcxRygsUg3tvsoGXqXKRuxBTVUTsbdL98C+fDkhCXvpeVjRYeiDU+x8
cQdXa6FifK746KybNG6kPsl5wWZd048LfsPJ1SvVVH56gQqBPRpu/B7BhvFjieK375D2vibcIm+/
c2sOZvt3IAUYM5144Ukzjk1JcepSPkWtXLYxm0J7FwPvOoCF1CtkhBguRIhFkzLibHOtUmjlW2eI
qfJIhha2nYVKA2N6kt7aNDjRXUpBInUoS0KQgXIijaNpwE2/TBQZjmbtcYoHeoNuZWsn4kGIYU03
eMDJPn0XkEJJBqW9RlqjHBeOjC4OwF3A5A1phoydoqmcJqemX5TgjxPfEHVDpQ3D7NGeTPPWgdN/
6WdnemNcijRYkTzbsUjAKFFOQYdb0qRMzeeG5O2+pidib9MoeF5GI4+LXySXsQwc+5iAMiVPw8C3
3Fjt2gGZW+FN05r81mGD2m/HHK6VHqPxLZzQxElR0MHQ74J0LOA6V+RA/XwO7gKZxGTsYt8cGlqC
b0nQht0OtbymJ9phdLcBJBDT3LQwrAsHrF41Aeo7AJLYjYpGOoe+tWrnu5IYhvfe3FktThXWju2o
rfYeniT1VeTjlr1FNZu/Vr4ULPc8FimbGfPgdupG7zUOWb7JHi0jgdt5pvLDdI6+rS1Agxsak433
zVFNfllaUmM7wpJ4kleXiAfBjeYbqrwNuA5/1je5is0TZBHSndoy7k7QkPeY0tpxD9Yifq3jqrN+
IR6F6E9149PeycACsS0N5mWfcvCl3jAGLYSUN3ucxhuYf0NCrUizxK+6gnO4lXMkukvns8Rsulxp
DO0TCsYDCNvcJwg9jUedZd73pQlQbfgZ8AhEUuFH98lSnerUQPrEFMInXtvEgD0E93pbSMuNNjS3
KDNvuOOzR783Fl1SbV18I2acna24UoynoP+ZbSvi5sH3Wg6+kSv73Shm8dCEoU8t3+DJh4gpMTTT
dk6+MfKfXjpGzWTSSRQuX1rb3nvKugTK0zGCj7ksj2K9mRIMT9VBc3sWHHJTKmo85u/BJqfy5b71
ylbsY5Ont8lATxxPuHGK9oxmqZOlzaN2T1FHC8RJNwGcPMZwKejRXvfNR+fr9Uf01VprWeSUDRSq
tU96FDh8CdEBuoz4sxYfe+0RCusYoPB4157UJSfoxGRV9Bx1A5SbNEHwVYoOEaoVekR3woNOveWl
KUiikwvf7RwE3nQP4iqk5KK06hZHgYeTORxY49nk9gRb5hqnGiufS0OGnfYuFWCQ64eeJcIBHXxg
eNFVAwCQvLEPkpnUOdQAOXmvLD+5Qi3Gf9A7fSU+psYWBQALenqJTaJZzOQbBvuCWsQMZ9ZJMGG+
tmeWvxyy4tLzbiVlxp4nJ1fyY6xAgh+ZFMzwXuzVMIGHJbdPKLZ42cao4L0peBDWW+bWVvkSlVVk
9kT2B73tp3gNSkPxPHh8ZHfWVJUhuhJtzfxSdYU7mOxTfWWnOellto96OvLIna4seDjV1rak3PNM
4mOKyiQhadETutsWTqqpOPDjqL9qvYVBeOcZ+YkRQSUnuuuZAEHo6sfHoSBqdStEVFyoXccF7zp1
a050xDZUndGH9eCkFKZvvSFi5bZrmb+RGyJ4hSPeL17iYhbPol14aUMuoxehFq7egKAR8n8WfqfB
4n9xdF7LdeNaEP0iVpEgCIKvJydlyZb8wnLQMOcE8OvvOvdlqmbKHsvSIbjRu3u185X7GRvpeJ6D
/inlqGJdAvF301Z5Tl/lSnx1L4Qgg7EQ8MLltfghnStFmP0skjT5g0tPKhTCCf3bEniVt8kRU33V
q4ONG0N6wHuqc+8xwMTx//F/AsEYmKx+pTC1I6YcJkwlQkv5CQ7DJa5cuPftegvMpdwHwl3NTo8+
Ji7HRc0kv2qLbRr4viJzvIA8gtSb+xuft9yvdgpzspVDQk5lcR1TwQgYYd+pijD72yr65d+aZfbT
esBfNvVsRipRvI6W1rDkorjp20i9zMS8g+OQeq35sPkYt/shwImA/3nNI8CuiSpxflIwwI+YUnti
xurU81C9rE4rfhvVEuGAnY8kRnKwH7cSbZWvD0ow/QJLrUn6T5LigRATabTNpGSHqUlU+My5edhe
emWwBBZ4kJsrBBTfoQ97XVfMc1O0xJQ2tmIZdrQoLu+Wwkjqm4eBFbspnd0wDDNtqXVKTlpL0TKC
L6N+mwVEj0ttZJHtCtetm8Nc5y2WHCFc/9GuMaMJnoWOKAA9Gg9NmYS8tIkFDA+jJ5vfU18oZhD+
+mSOPAH2q6Bm6Dmo0zS+jEHrHm05xq89n57g2ARV2P7uqPkhmVNNut47isP8lT7StaPbWa0ckqsp
sIfNQndEL9iCBB/duqBDi6BPrwMeQb2dVWmrox/BGIV1gpoLaVIvf0D9BR5cH+ETMexqm1FuM0cf
I44q54AzXdwCRi5/A8e/JhCKzSMn93HvVXdyUkTbZVwoBlC8ktCSkwCUvjVgI3FiROZSZtNyjP2g
DSUdjBUpxo6ezNfRDHTH1A5Uhg6jOihfSbEo5Ccadw+dvGfIw3wObkTMvICPBd1Nh26msZVqepIo
i1XBe3N/o7JUbxMYCJOffWGhA40pYO8ZaP5tKp6Ldg0JeUGSTS8gXvSfaixRM1lAxISTq1xuWPq2
yZ63MjWG0snTX35dL86V167f8trvw+FZZ67/3XNFJAIn8umhM9wTzmFHlujqrk7y2zRtSi9kr7A2
O2wta/J3cCX0kj1w7bw79w2v7KYZBI+FbbgInMuVheJNLLr2rjav2BlPQ+P8awWk2gt2J7f4I8se
NKWbxBXLj7b3WR432cLEuajqj80XewTmWF5nYvQXVaYpg1qS/AmLoOs241AFP32jR7nPXSf94bAS
ZW3dNtWLmrN7XDfByK5azoNN1kZkFTHzQBiRVUEBCib78WN2R0FpXXC39nEqZRP0wb7yHzzgwvbA
jrDsfiy+GrJ3kjZzulOIVsUruZaqv1SuyppdC3/AB5q06qI8UxLhug8LufdpDzYLG2wVd8x3ipfZ
p89yJwGSJu27rFfX3beesxBZ6DULcEGnxC9iJw1j7pwKwspEkW1yxA0cGIhd+F++F3dsgw8DE204
VqvxIJkF8zGjI+t1WkP3h6e1+KhmNZ0rN1vbH0BS112vxPjl837SL3nPSof0XbDwmVYapGVegFaK
PQ3UAzpuRg/b4iX6nIR+B8FVw3iNhKyeSFsXJ7Aj+pgFzryPMTof+7GIHzxDvYMbF94P6PQVn0ra
HVo8nB0rrmliW5rPjHC7IKwiTK1c357VqjzyJ9kKuVYHEmNdl0FJ3xckxssN4TE32as8jB6Ydacv
xlBIwJMqmxMMBHsjQUv7EmvXAH56MInwwPScedtO92xkYtQ7sCYcxs6hjmh8/pnyWagf2sDjSmFI
/FtiuSvDhVZB/g4Ga7CHspWCi/ACDQ+hLj/G9WDOFYE01veCyzEF9G/GrWP3MTcKkybL3SezeN0D
GdKaC4TBq0PUlHCYCt0q/o25l5uLwMr5hMXFwziss/oSNOAlMEKa6avxbXIJWDpfRGnD9Kr1MF+n
clj/wb8IITFbr3os8aAeTUQkbsuOPh/YjqH77NawWF9r+gyIa6ZZZLcqMuNbYfI22mCYygVYnrUh
34t1798apP0H1uCZYE9Pby40QLfDN5WFrHtjkWAhItHhF9xe2CVJeilj+iiT4yRr+ztwrPfmgPD8
kVkn2eJ0d9Y9Nl649FrMMCyWdGG07QRDmchXUEY1P1H8P9jkRAGaKR+VZF6DUstPRC2g7TqTgwet
04XyQE8fo7nPItbwuJ/5Awd9HlPj76MV7eA2iSmI4YtJqB4arH665RIBwTXvZ5BrbLxwLg8DIZA0
dopPesT4wbkaSXQHuo91tNcxxT5zqdbxNzUHyWeyBNw5sblUl0jJ5jUX4AG5kndtTegOh/xTg8sV
c7gpI7EXo+teVoBw0DBM1f6l+EuGn6MzE9HLJ63kzUmg5HNVFQ8Ft1bzyhst+NX5uXvWWA5Yz4IU
+qyjRttL7wGlZ48WvWgh8UxMRV+86VV0al9YygZPyeAswNooILgGNsYoAy1AyXMc1g3BhzDo8FZn
8XOyUqDOan/gxhPxImFC5o1/WqNZf5iIh2s/LNKW1yINx/lc29AJASQ58+/ABP6Dz37uiI3Jf5QZ
BtFVyrY8NmhK+2SMkiOmluQnaRP3nn1brNjiiDK3ZPaC09g3ENqpbA/ecPX0O0xLeNujKWuHR0bi
8MD7HmJhoxIIJEWYVMD/qjhhMpWmf3GJwHe7dSKuBwOw5pODg2jB6WW7FBTRplPBdCbUMT6lE2oC
Xiqsm5nHatfjI+bTDDX214xdsiCWFIQhxAWr33yX2YenJT+KICnOMgnjl8CBZuOSulh2ppkqdQKd
VewIAZHoDVhRIhyI5mBsU3xQJF6dqopkO2FELr2HaQl9rFMq7H5VsS69Hyx4F3FtB2RgDguJTyXx
Fzh6HFV0s5d3OYIW+QhjJCFQaj8ZI97SfHXYkeNuBv0CcfSFMFT+C+YG5+1dbnjoYywaYJdA2Ryc
Mcr5xcqZTw7WV75di3a+GKlq+g5VVP9reZlhp5lA9cyi57buOP0lJZ3vWGoRI4SSPGriS1e7odgi
J3oPaR7PwR7z9x2hI72y7j9CMJu0GELQXP9rGuxsmreSxU1kUcNUjTy3VH79uGIfm3+STcfk2qaL
3NnQdbp9z8q+oHOoUqST054z6jHMfWh9NMGXDy2eyvrDTzNJsReOJPwMHFLKMhIPliJTiPtovkL1
321dub9YfOn00PZuRbDwbvMj2V8UInpZ8YmyqY3ZjDw31HSOOywS4yEpuORu5JoGP2ymwkdfeIEP
ImWmkE1lTk2YiAjvTVWtBje0EMfzUSn/5agsJKhD7r+HBeIPbCAy3TeG/PakRFLbA/5Y+8SjbD+q
OF5exzhBCeizJaXNpaW2lBg4nhLvXndga51KpDhYOZyNc7LPa19+mlAVtyID4ol5F1LG1rN8QPZL
lBb61LYL2WuDDmXOIuNR22XpUn5Se1kVOIr1+OyDePvAMOsW22jVsjhrmp+jbYe1+71KZ0KIxk5z
BKjas2bX95Wab1lKs1I7u+6vEl+p3I91nU8nO9h5+cCDNv2aW10RqnPHLUU1FH7IEsu76gEQOZjC
0ZO6ZfpI7ciZObmdezd+a033lQSY38SkDY4cp3UD68oh0ZPYNCxID0XIb04ScXiT5Ne/8xS5hZLD
MUs4Bcr2SRTtcqxUW/9auzq5OTgzCIqB44tGwl8F7jv0pVktPs4YG5yy1DMgrNHCYd1Ajf03AYs4
IKalR1j/zlH7o3Orp9FgTKBPR/Ve8DQ3cFSLfplv/L3aJyilzmlOIUjnTS3CY516znRU1gm+a03p
HYV9oz0RuGiP1o+T72zQ8qPo1jp9qE1jgBzcO+zyqqxfEvqwT/E41lyuo364eIN/r5YTDmk1mJ+E
eBpqDKBck1nEoFGKccBdnOq/frnKP13hUI2NPHvuFLlVAqEZOAZQWz/gq62AeqJlBtDgqbX5JRDj
eYzAAr70cZBmFyTNRl4yWMKQhOopNAS5aPvcgdgdTqOe714wbQuXUGu0+odRtKIkaj/D4YxHMfiA
fFPJy79pLLM99lhqZK2vSCvHjtwaueK+pJnNuU2534XfCI3VwBtUR3RLEKObDwQLkJ6xlMAlapbo
uBhmXh8//iOIvYA+HeYrqKmYvNAT7kYympxVx6rFoTdeTSp5mfPp3sSq6nmhVrdVJGWTEbfVqkX5
TPxk+oytSN6zLlVwW2TKIiLo715t3MBiepbphA9+ZugzkF0kDk/MrFn2PHtL+ALpceofZVtRv9GT
CnL/49yLP9cAw81Fhbl+mPNOPKOw8yMguXTqk4YacUHzCMHeWAqgPm3efoVpqX9PQVg+xGWDCaQo
us8IkyoZu0gzoa7OrE+eXy2Q0hg8q8O83GVLd1iW+sRB49xsMVAK4pUxrtyBrAasKU1TqUltTUZD
V3KTqVb/9nm8vX0ZUODKasqljBmHHt0kqP4smqAztYMjKX7JauqA17FT+FCKQvNuoTKXLhS7YMMe
+OXmbQyT4lgJHVwsRMrf6wqxiKfUJwYnlKPppCG8E0RONO+0crJraWLI0+wwhl8pjRdNR3+Atclh
HkTv7QqoR2cc/oCeOMPtodW+8z35FjllrjlIV/z4ZBYjd4K1SudsQ/G5tH/ogdM3zHYOWq/Tmidv
LuXfREzNae2c6ZVzxRA2LoE7xrMT3/CS5uU+ZHmTHrF6wg1e6eXN9wGp7m1R2jZ/XRd67/Yzza4C
iJmLTLCWhuSLdku8sjFAILw//0GZdF+TJmh+lsmaHoCiRe1P7KczmlXlVMXeNVXwMmgH9xMipftf
L5V9QDr3octByp/5PNrRcBqWsjl1UULXPBedtd1GFuXtBWnEAF7O0+Q5bNNiuJaw6801HeaU3I7T
jE9+5Aj9Xgvf754Drx2JSfCf1LPUJEKRO3x9tBmYxdeRwP11xEY7bxINefuokxnohMwYAcwU1MGu
Z+2Cq23s4+Q4ah4WDuGYdRe+qODgzpP2v9LIdOG+FGCgKVEQc7trPAcoQ1HCUtmheI40uiBVqGtP
QnTdovANcKsRMvGqStsG8mFhRv4br7rLHst70PYs29Anrus6eOpDsH0xR16R/oxkN7CAcebpzW/z
2dvgr1cYNltuXZl0MI7zMpFbNRf5W1qAFdp1WL+ZeTF+ghHoicGyt5zpvkCTW3dELwM0acfPwY1g
KYpltjPE8yMgRtFCENWCIqAOJMXzuvD0v5HKIg+d8udD0ZtrsAYhMVE+yYX4E/kZpvw+7cJPfu/0
eocFne/1qUd2S9PvVYzipxsN9l3n9zUV3c33dKKfjNSyt/4qmZCMqUEsdyuu4iVagLSGddq9BDJh
6ymySSgWdap5d4pWvai+metLkUtiVes6hDc7d5KLfxg37Qtdxk54amMxOMeYfuS7n6INp694iEXz
S5L1qb5XbK+Wg4iixZ30spwcedEW5YsfLZrmmDTywKvgT1z+9XXUzrhRJwk1zUy0KBo2eGwzA1Yd
W1h98V90KuQyBpbldzv6UXgihFeSnwuXhzgoxvTRLsqBtHSnmaoppY6y8geYwtqzQfmlhk79FiPh
mn1kvOLUOHH/p7HsUABHTy1x+JFet/zcI5PfAaCVf5lyAWo3UIIlRy16kpjFGD6UqgbCea9hG7hN
z80T+wZS2H6LKvLOiyakiMW71xLwRWaMKKga0wfOg3i9gKSFKwHFUD0mYwtoocoF0YGNv47t/CAg
uUVnD4VxOOhiuGvr6B4fGYbJXb4m8/SfacUqLtRpN+mFH6q8smyATEt5GbEc/J2r3MHHJAdD+LAx
l4WY8v2tbJuvmM08Oun/Bff7V7piAhDTeDDLMlFP2VRij2fDfrZgtcurzfwhvZScFvPZdNninQlT
pmfVOVaxrUOn8HW1FH8Q1539FLWAsCIcxPKopqZ4WAPSnlyO2mVHl1J4/ylwl4d4GF8dICCvVpUO
qb6Up1qHwXwSJPb2kwt8NGPqbDYDFNM3AlHh8E63u9X7qbybgnvHW8qzR9oKaNbsQRj23Csb2fan
HemzjTdmthFhu6LzHryl9+iFAn++a7g+MAdbG6idk5ph5/aSilrX1OXHSImuu27Y0AZwtcke8rIJ
kk/TFN2VUfxuY5V9jo1Ut6r8ENquv90pXXl+cCz84L1H2U3EhqLKbgZH7uoRXsrcBS+yRIv+TMoq
zQ5V6XfqaeV2xc0+HBp7yBtIYG/cVEmstCGj3ykG9Um9DkXA8/prAO8ZUKOaVW12SyYDw5I5Io8I
SMUpt7gbBlYN4lH27ewMeJXrXkXHvFFR/BWG81LvaG4fRvnH9OCINgwsaDAjauf84qa8J1YCr0OV
nE1BMVWIWjm260X2nhw4/RMZTNd0Lkfd7BsYzaI+pzyZy2cRQA54bpo5zD5VFgOCpr2AKyieVci7
NbU9wnUeheBmvRtURwYVSjo9bhW1pe5x9VwyHDV7muhLDFPUwJ/PuEVlQMbcdtljQh5wsGRDGLHG
RZg+LHJqseDkph/eOhYwBfvdgh3QO6GlO+yyKgY0+0uTtk5htk0QyNFijV+aBNDxWmZOuhM98153
jBClU3TWwFtOWMeZ8B7rO+DmT82nhikfAnuzzxgRiB2xlUZL4uMig+VWxkwLLJhYlnFFQMPunisT
pOZ5LtIcAlfXwcHYgS2uaN810pXzREC0TAgPmBaZ7eRwdyXha91yKiB5lh5DskGc97a6suN0SpGs
ScbLuciuBbba9ImTY7yH4ivC+dtqBM3S4mAbmiUA0+QSdE4cr8MoDdu2HFrYMePSUGdfmpbmpCwb
5/C7kWEffng68xPQ/qar9kuNN3xX5GEotxkS9koKivYrGBsx5V88f+jLPxonx9OrB7+s9yz7Odzq
AOvImfJlr3hESPPNIRr7BTJ5qsf42JRxFH33mHbuQbyJy3RziiLV+DtpAxuRgjfB3Q7UECgNlj3L
qyW8KFNUcL5w8aEJsiZOIgYJmBzc1I0t89w/pSH52CsGslHcBWnBTXSDfyT714NxuO/pRT0MOLr1
HcB5LI0LgwZ3X5t461vk9n5wxErDLp5JaZTuMUWN8ZnGsZgQA6WlLCA4v+J22TYhVI7tqOU4XQ0I
/HxPa1Cchme2FyM51ygx9jiqBgZ+D7gNsHufFMhRzVhafXT7TAFK5mxY3OHUk38coSN0rIPLwjrL
NyuYEqiIrycngfAN2u0Md8EdXpYFcNR/OaQStG2eivZPlzgsVv4Lsm5kAyzrWrLEYlheI3hGIiP3
d8d8JLyJ3IA3qLM16BvOd2+6Afg4GfDiWOIv6SlPsPCSVY4UzFIOXW/TJjRAPcIc4StORZ+aC7WN
ynnMCaQCBF0pvHqml6fmNUpO1wnaLQzMvHnrwryJCOaQ4jwRY3abW5lVTKhBPK4wUIkwi98kPVyW
XQo1y7smxeAIVqlBH/5Hwwslk5yDdbUXiMtDsQMNJKZNV5piInAq63dXcFne9o0XlX9y447NwRK8
CAqo+SviSc36OC3AX5xXgxPhndaIKh73ReoE+SOAekcc5o5FwT2ylbnAORo60fCGTclnAwNpPMuU
SNKv+45AnQde2OEXxyM5TL2UbfEjdkLbPw5dC/lwUw1eQra5bJMV+IwZiJ9Dj23aw5Rx1vG2mHKw
HFwmtDjoNckA7sVCp3CbhsSloLUvrcOrck3Nb61ofvsaEUODG0IUwzNQbV4Bb6VUTnmsuTw48Li9
diBtq9YhX4G64TxEFoqGKGKL6uL3oZmsmFwaRCaStARqCXPqsT6EKyE0CgwYe6MLWk4zUhFAU+Rn
K7nXXuAKT46Ll6rvol0LYd2c8emI7mGeZKD/45+Wi5Yrl2Z81CFbqOqMNMLlzDRevuwrYflEcvWJ
dX4me1k7hwwtLD5gTizKVxf60LYC4VFxOWYcvkdYHDNzq/DLhRLwOuZb81izvop+qrrpLM0tarbD
ZQkTv7oMWBfio/A4q5+N4l9OoesSyt/k7mDBPlB2qZmxaBFtpueRWiwgprJPekQdK/r4DPCggT24
eGX11tZt7b9yfmCqOLJnX6vXvKjSEjh0NnKcg6Ku7C1x9Owye8PwAqNAfdP0Q5aj03zPwIyTb9XC
Qn/lRG7YRLUSRFTPWSNuPYQCeUCoLMYfXMF0ApkBhel32MeMKodCoE098SFfuo/VUDt6SCzQQ/NK
smmUt9JbRmIRXP0RHtWa0XupyIRWnzZr2KLaJrcAddeJat+DJMXs/SdD04Kxc0f9AjuN844dy1OY
zGLAYpIHfJFPOVgAGhuYWTvQUlU4T+agxtHt6z1yYDf/nltvxGLGDDOR/Zgnry1YnFqb5ldkkBSU
v4lVENELoPk5UcejeX7/Fjpb5/lpnhpT/oUWwaUQGSprRrUtZ+Z+/+bpIjBML6hW26zrph4IrpuD
0ptC5dAgkEzsooRXeM6+zCs5vsq0XFtxXO7r+TdRNPre18ibFC+OKUsIy3XU1/kXXIy4bfc6W3Br
QhRM59UcSNfk2tA+wiL/IQm8ST5yi6pKqHkpxo3nBl+fh+0D61Zxwn7SkjrkHZ58xsR8lmLfjpVN
WOnPg2JYnedQm8MgJ/5QIBviJYeEoSA4C5cdi8JZZ7qu+gikR3CqXwf/X7qk/decDfKlclIAVX7q
jLepa5XcBVIN9bbu6VR+dPzUx7BbYXqHdxuN9PvFOtDrvtcgGqHjogCOe+X2xDZZX8zpayz83jtE
8VhU3+OM7PeEl0vQtzQtgtK8sUtkeM9+cs8jXh4reoTblqLC7Vp4HoFE60p780wvH03VZIc+7oAL
wMHB1JkVGOZcL565VzoEtDcgX/rneoijU6w7duj9eG92uYdiDb6walN70K2QD+EO0bEE0xSM8avM
E/lEdPROqsMU8tUXuTpms0/yzVeZRM/s/bMXOM6XUpLfDlKKc2KNkx/tRBgxU6n7m3FTHrHYe1eP
nwaYiTawJO7wckyU84FVC+SldwOSSQB+2OsMmf9cU8/4ROrXuWPnQEcC3SHM5TM8PCaG7kzhr/5D
ZBOXxTEa9LnRc/XmGiO2ytThqxAEhsEoNeUWqRYsC2sJDH6cED9qbsb7MF+nzxAbMSUTWX0MqzbZ
tR0RzyVehosTefT4uAnAKy5NNeKZ46UsZaM6vlVeR56+FS3cniksP/O8Zq0c1uY/987jemK1Q5/k
2pfylBZx+m8YFppuAz7j99MyFX9LufbUGWgvOXbKjv2BX4+5M0lDnooge9STn/8CV4+zxesHCJE9
+2/8eIrpYJ78c69qvaVHM74J5SMxOmTMGPgyqIJOL+nLaTowYySjsdDEwEkwTfbDLr3TnojvilP+
f28usnqE8G9KseGl4D76hmvnZini8DkVGWs0imP6d3eEbs3uoKdmpDALuJCMD2LSl9VDUaDLnD3c
JMDI4tpnKRquQOMaB6SE7vt1FznWPqpxxikRBtVRJG669+oRKw4vFWjG6KCAQGMA1Bh9tDzVS6eO
hdXAHESInZuqVe7UVYjUndM5EG5TH4jclzLY4YOUHPjGIJoce5XKL6Ss4gB9xUC1X/WBLdkd5S49
dIIlz86k6fwnS9fkheIBpvV8Viv6JC7W8SZWHlMud9Vb6bC0RzHQa7ALu6C8QpLjttvVepOmXBm3
C8tdhMq0wuOlimniVlOwnAXYaTASaKem0VegG5FHEsOeTSEQRxRJ/7oIyZaisJ3eOaLVzo7LPAV3
dJacM78YTjPsgZTNhYjPMWfPeRr79hRS9nhOO1TJEmzYNeM/fmKerd8ywsofepX+bh5Rhbkz6PSU
Vf7y1C2QB2JNWN9d4wXbVxQVj968oEG7StFNVkVYyvzAkadmbpxLHBr5x0XhKTheQOzLsxVN7h6I
pK8fJOfLd7cYmw9R2+giTC/25eCxGPXsmpyYWtlqxHMawNyY9I+wpHmGJ5hE7eittxbp5EYn0tCw
vvG825Kl7UOGneVTd10o9n1V+LDKFQ1P94CDPskx6guC50FxIT7AU+hNVfXUlyOGIs1LJpV83DeV
8dJbj50lO4wUzO/MrKfpAiMPhhpgpxqssRkfCzZ6n/TB2b0Jg+bExbg+9OCwWaBGohNbuhO++DwX
1yweEgtxmpbu3omKh7aMKYJhfaAeSaUyqNJIQ3NOxE7qpDRZDYTRMX5Hil5v8EnZZbuyvLDV7vcN
ZtJk4zeog4nATQzfeX6OWr3uytyHyYhMewj8PHyUjKi3qFzBcoNJyreZx+D8PCxj1xMh6PI3cEPL
c8jPYctbWyQHeATdt8XL2u7Fyt2qwyr3m/krsqcaVMuuyRPntSbYcdI65HK7qdQAuwey7M+c9+xX
Vlr6uqcCoC4fYLZt5LgWLtUlKdPdvIDkipQK/rZwPd7StidtDiiG5c0wdBEQWbYe5da2w2z2SCES
giO7rWcuTgv3gaD6GPAKX/3Wj94nqMTBeUDLOk7hujRPtKkgfS+RNB9JXLuPCTEXFhRt9OKhIZ1d
0y/nhkVCSzPUoL2DjV15TNCbvzFgBsEzqL7xDQVygHqddVO0m5hdF57RBPlytTngF8BA864HMfsd
eOt8TlXgXHj/5/17n1d+tAMJ2DXnfMCou2/DVr+H+DDFpimNxzUiSwFL2jkQ1LO4nXoshRx8fFve
8GeWkfdxd0RogjFrem7itKKVoqiro9tFqT0mInbXz2pswxxN0vD7T3zjS3+Hfianf4lJBWu1MmMP
yGYft49rBMmQPHSz82jxSu8dGZXDwr6jkQyDaURjxtMY5/OCQBnlxUvssnu43/DpsAo3wWS5RsYu
RbpXXndkb6MsrDAaxHaiB104+FUGzN0UpLqyJT+5qdaM2oNtE2F/Z2I0I5qZb4PspvnisCKwJ1xY
GPOrf2Ikr5hWiqmbrkxgUbxpJ+U/ByaemhcHuJh7cELd63ODxCW5QHIWXngLGpD9Ew6QOCRGsOsS
DajQOAvcaRwwKNtOEvRwCWgITjHWYZ8/UOtgVroUJ+qn6dcG8bVG0fAls5CLom784ODkWTv+m7kU
bsuo7sYLZ5fz22XU6HY2mPjbOw3Dz4Dxk4er4xDZFN1cTJg4wRkeZC7DFMDjsl4Q+yknr+6BkRWM
qPxqx67rfkJ8wdEA7TaqoC07AnHU0SxkeU8xAkMWDbPrhD+Tjrdc3p2HRsRdd82SZQjfU8m34RiI
Ner+q2Y4dFgH+P4zq3Yc+6eIGsXwF1rtAhYiwPRahWGU8ippycQPtsRwC9Em73ZjUgeHBI9v95dM
TUtxdWyV99r2iIQ3li9TjcpghtDbVaaBzWrpulIa7t5IU+02sKRbz6iQ/TuXUsDLdEvVFy9S8CmH
BgrIc2rqMfIgZy+0EaiO9/+PMa9Cf9dakgp/A69HrizCih8IvXSRRUFL5AiMX2TRiRnEgbM7D5xQ
sC+aDKU4FLGkvChEj6zJV8Tk3dp9YfwlfmI76hwCitn+9n5SYld34XAm68yddYUfxL6iAOJAjqp+
hctttnbMgewvRT1EJ3L3zWGa3MLcHMRXynzTAuIfYbNh+UsXB2DdOI+ra2tkHr7E2G++MSAv+VmN
VWfY2PGCvsfjCF80SfK3GuTAX24tkPEM7DxwX/l3DkXkwnJNqdMIC+OG+/fbHULNQZWHmV9/raYn
Q4f8FVTLQeFTpX9HriFfc8jWi4Ovc1L3EYtVA9aFb2Dyt1tlMBwnJxz8abfkbGZxEdpqOPk2jVW5
7ZrAwX/OlS5yT0Bg3GGryDa4h6qSd+RRImbDPZgIFdYsOqjK7Lle2DdDR1nH6tMZQbrxY+ujtTjQ
mJbZX5nrynADTgMPflWJmbSW6Do+d2Ezfq9hRCpaVLU0pP4WDDlo5wD2g9TCqp/9CS3GBMPAba/v
67+t66Xmii86JN8RJWPgfJD1AF/LMLPM0b+W5SMlgQUdQ5t+yfCwWCxgxUNapyAF3Dkp6NWERTI0
oDJRYfYEzWNwr8lAZ+Da4rw3p6yvojs1gkKZP906IuZdFoMnM94tSlTDJXCqOxtoyN0mhH/kr/A+
g7cysZStXSEA9qgojF0wHnddjPKNOWUpa/OYDqS1ABgw7XYhFp5RSgI86OD1tIUxQ8wky9xyB0PC
/lTD0A5v/gSgZ69IJ/MxZnpRAIJrZ+7Lc1GM8u/Kd6rkj3LdxOyDTjv9V91jO9gEKyt6+GVsMann
CLXFuJSGftsfhqWtYULNTrXwSFTS1k/AGRf+2EnAAX0Yp9Y4L26T5kp+IFblau/qPo2OmURc54Yk
xx53tA2avtvqlEDZLcGlPMa7kgRp9d9YpJ7460Upe8x93WH4deeAvQp+9peurBL/wsXXA4kfIuy8
/I+kM9tuVcmW6BcxRkICCa+SUGfLct+9MOy9z6ZvkqT/+jtV97XqVB1bRkmuFREzHNPiR20cKaa7
OePjeelYhs+Ri/N1oGKqcE9gAXnORHPbT+lphqsNi/SAO36uECzLtjlZZK7uOJOSbTCiTZ3x6eMi
bJPxT4GquCvwIskdRYaGTNOUn1UaT2LfhTUdcFrZ9w229vGna3vOoMjIPO72XjpMdrifXdfwEiWV
Bl4D9Hg6nVr45haUjgHX7JBb/t81pw85oi8o/1ZW3x9ggC/ZwZGV8lgVscjgIV3Q1ssu9W9JVcuG
r74EIw1z07Bvy76b2fbwB4g8d+gvXUnskUOhqZ+wwMZnp/WalwVrbMw02c0PPtnRz94gDcCLaWC7
DQlJXoTadrpKq8Mlu3RwNGgvpLnmhN9ivSukJFSCF7dMCYrxmmRFzIZghPscNjDuRdfxHxVrf+oo
7rkWoWEI62cne2S77zeUfsQjT76YsifPC9MWhJVYLg7tVC1DNLKpRBIFl2pWI671gJB6kz5xrBdM
wc+tPQaEXctObqHwVM4mKYOcYjaCeeIk08YJoopgjN7XPvo8Xa5UoLfKyT4kZI7tFA4BcOu0QEkr
MZtbD7SDgDAfcLFFbhY3YgdlhzNDs3HdZgG7lo0JDE1UtWunwwWaEVMcUTdzY6MXSFEEiajJYrHa
hrQKWu2rSqsg2Q6kczgHdWzWUyW90T7wMpl+loasARkcXDotGLM3J1xEsxWUGeIqI4PUAchaA4Kg
a7jTxZiNu7ac3RPLXpnuY0qTtpKWPTr3kMHf/SmjDSC3h+W/1COxe6dVOD5X6eSZk/LW8dWefMWS
xRpyWOZx2uwBpqtmX6kemGaWOzPjs125V8Mm5bEuMn3W7kSJgFZ9d87hutOQyq26r7r5JNYyPE00
dZw8v/T+qBCOM+xO1uOuW7SPTMf8ubZZTO1h5JPs+ENhSH6sSGMe+aqkQERTEPGNYel2zuAb6hP9
9g5BTQi74aXtMAketYUjZi/kwv2tSi10UgtnK3aZeEJYr8LUO0Ba6yKRcU/lpTnq//pkZrRlhodv
M6/TurN11t7l7OX5Nre99RWmyDYvNgUtIxxaw8LDJdJGfiNFNuY97TA01LQv9yqbdtMIF37uk5Zb
01g4eeR4WAjYFoTDqRlsr9iFXAdeuhDsdit1zP6rUreavJa6pw0KXXhtJhNzvSZouRkz6T8tdk6M
bwacFpV1IpZNM1gU/1h5vl8LqzovI0ynyR3xHQ0QVSrCj1sLUgMhj7HrH5ayINfC104zcdJzv7PH
HDS25uKBXqz0fvGc6qp55raSBecucERWnLuSHlEbX6+Fz9/Cu+mzNE8RjHv5NnAwGTapyj2kgYW9
KctG6ldmnQxsgGWJq4hFTyNOXdDn1s63NBjneIjbw4r8dbaw5nD3HggA73HDYHBeVc7XNyuahvJ3
QCsk1h1Mgano0ZOdwfeWY4ZBnLz1NATcMhw33NkoCMdeTPa+kAV7stSOrb8ExSHql3767XV4ciFe
C3lyBoMhBi50A1KObSI7Fhl/u+SK3t2iGiw4pTo4kzBr9qk36Ei4dZh/9cKWL57jZSsOAVSKd23Z
88lo15b7GrWIyTBzQsiSqD1t5GVp+dcaBv8R9JJVHisiwBCYpIUZuC2mP5UmN+gSenyql7bYVbiZ
6y2kMnwNNAPSnIpCe9KIuY95sXSPfS/L+Bk863wFB0uCBmsxs1SB4YhF/q0qAupb4kU14x98WRv7
rBENA+BEY9kff6qX+Keum/geNYFvWV1LJRlCEp8wNiuuY09RD493j+30OlRNDzu0xwphLTOSIadB
/ppqUYOKigXUaDQhLj8DwN2wgavF9vuUC0UJgGczAPdEszCCVXP2b+pML4DesuungyjhUCW8Alp8
IGSYarmIPdTQ5QVQL+ZaFmri0JkuSDg2G0iAHUGLP5CSiIMJynu0rc1V5HbmRwm96XxSORXdvAUX
/0LCuO12bDDjh5m7y/ukweyA//NSPqB46rFLs+Fyau4bHcTG7eQX4zNDbxpcFAyrU9V08j5wOsrK
QKtW4Z7qNJIi/tiSThJu5egPZJKcCyoqXXeaZQdjjuBQhY0XeTXId9hWMSuQCBCXmOdDH3EeDD/4
CMo7A2rslgcZB7Ldoad2Tjw2497XmWJPkLsPeD3KZJO6mm1aMjfmOPV5/dPIqgBmK6rlxH8tH2RT
45nlr2g5Z8UC2r60xNUeptBOz5Y01dHqVfvJ7Fr394sO5+U0taPHhrvlLUqaRLkTaS2lE7bk8B3O
/W1YrWAckqA1YsxPFD33bJ5F8S8zNdNFO3vdP0BBNMXglNGEXsOQpNbGKkfnHNtcK14n1QsuChDB
Gj+q2jgjF1CgbFWUP9Y362R+LIOueLRc8KGHqrqlLSd7IkZlk6zTbyalFBayWV/5uMuqxfbav4Sm
9B2Ejxv8XOHb3hkjfFgIWFbLCA83txHhjL0+kGCjtAXkQMFlsBqonwWZSqYGWMiOt/Z05fLadZ9k
RkieY1CTzSng7hQcV3dMzutizd++YV28tKLCJRTGn+VC4ufptkSePrXyF9JoqLzNdoid4itf2F9s
GF/XNxtHDU80Gi/uRXhv1YOTVrbYFcQZMMnRIn7sKuUElBr14x2/IvQFJoTuXxAE8Zuz3so56e+g
0BPcnIvQY8MkwIRZ0K1cOL06KDSRuAQt0CbkNLDOJMQQ8ReN8c2ulk7rF4djhobDVC4TpAnSswju
KJ7HZCYxTQdyTLmYrEfMd8EqoE2Y0pV08eiBIATlWVn36/hD+9TjSaCWG6DnMeBRQPkvMZk+FYHt
P9eloUoDGy4dZIsdWe3YRpwv+W5xAry6PU6y+dUbsWN4a94f8NKF+hlubpLepVSZtAfJCyBn61os
62nyQHhEyULmd4e85NybCpXKIhtzamQqCLyphp6wdUK9CVn/Srh21LHdShKx2p0TFuN/LBAyn10K
iICX1kjpwRLgsqnIGu3FKG7HZgrLgYHDbVB8MkoXjWf845y7Y0RailNnghBe7ZZlJU4CAoZ8jBHQ
LVsatKqUjiwGQ9x0/ujxSzfIC7shGYKqpB5+VjA3edEEFtl5bkzQlSU0fVjrx06PQAW4zsK3cW85
qAbTw398EWug3H7SPzBWOnIzBC6d1/gi/97AsjxPLFo3XV2Oh7UZ6Tku4bHgg4zhxYq8va7sYE7e
4owHPa8lxtyhYcGXOIiXEZ+L9dL3HpnpdMWtmgco/qx2+iYae5/PtWQSiCCEpp+AARv/3yJaI76h
Y9s7p18xettLxq2cXHK1G9Wor4SOgpOxBUukYuyhlPqJ8BC6ktDgjl1ndjb1tO3xcr90zDRHo6ko
ZroCOZqxEcbM7y2YQtuus6xjqWzuFdojr7+3iMGBbNbsxIlX+/xlPRN4XJ+KlaeM/5h0i5n4+Mqw
ovKiNhdqe4t7fEMEzMrY9njuOgLF6VIRTtMJURMV9NWZcZNGIng2fw0ESPy6xpVbXDhdHE1GoJIC
3AhJAZoJAydJg1ev8mQLrDR1kZQCNW0KNivl0VMtQVyoyiXnAt0xGrG49iG7Kpkl+9Z2AQgw1lDQ
oBAAyle7670AQZW/HlI8KsNxlMoEka1qG55hT2vZsWKV3EQleBasLwpVnSzsSKOijZ17SskHOZBU
EJu9Mjm0lhb2IzlTaj0G8iTXKi2Ye4OJJf+jUOA4T5gkXVwN6GoH20oyln385al2J76q4X/0dNfm
+XpN5snwf+ET5CFQ/TEjlr1yz8TM6LqpX91ha86mezEsBQa9aXCAxbZ9EOybwLPMfWa3oX3frcJ3
USvBg+Pib/TRY3nzgVk1/57DYmzxFgLzZRNft2+dxRwleHdn+Pjw5ZnDVFsp5APbO5CRZfnooZCS
fW1njIlOflcMcfGVTaX6KwPXfyqT0HOAplZTdsc8gJGRt/tc7VJ2CSxe2T1Dbl/kn0CW2dXw53zC
wt4T8lb0vqGJOYBzt/7g2vEJ9IsjnxReZGoXnb6Dz8BOvIcyQ4hhC+XV4qjsSmQhwURGEwJXb9j+
yA309oFAEae5g2XMdmbex/wf/ldW8GtQza0QOmWSDcwCnU2UMU97OMlLxo2P1AsWk3c1Y1enax3D
S6REGJ6WIQ8oDUpb2rM1UP01By6y46fpiRRhzjuZelqoVlnW4WMq1vafH+i52ZWLT5S59rmh0dY0
LNekwVSwpeoOXEKDA+pe+aydHuZknfh0ZIPjVDUdinKQKhbZcYyF/bIGSflkqbZUF2uVOFk8Hlp1
sKizPTsrhWbNYvvnUgbxH+Dy4+0U9o268xosaxeYV9UKGlRotcO+SytjWvbiSo9tt0OyjJ+aZjav
BZZiQ8kalq+7hvtFADFpdZHoils38tqRl9qGlTXUMAUr9mYJO+3pexj4gMpbkDPG4u5pUR1R4adr
ksfxQBKIlpwlKdqjN9T5pZkdcYS6tDifiPUBvuqCm0Oa40vmUtfr/tlione3TP1BQPmYtx5RtSin
g6vkUuE9xOEVcwQTXdsQ872E5C9WVv00RFYjeQQzh2jhDmRdeZ4sinFyy8FUtbXiwPG/SnuW+WtX
m5oG7rQGQEQcK3S4HwOExSSJ1i8JcunUfiXNw8GAxcFx7mwI2g9FPM47kxkAzR27FX5csHgvWPzD
4Ql3vmJIt1OOgYAtHkoF/DP9FLrequ/Iixajy4xDOIC/Slf8E1zt3DdZtdYNZe17E4TxUQR305TA
92nSBkcFkfzecNIGMSNiBoDhr+2OZq8CCmMulu5xqZCFMh4ZgYGeNMBR7IhEAE+VZBJ2q1CKbKPV
sFz4oujIA5f7xy9nCsScEPt7JobhsFpsFDeVdqEI1TIsgNxmxruVFZmrEzr+fUWwg1AF6Ocncrst
/gKbS4LP3HkpY8f/oWRc16D5Q3Iqj45FqOQIMIrEAOgDgsD0c2HrLwlTVk05XgpFYVSkyEF1u5E9
O8gHe5my+4EJIj1UsmflnY+svzZNIbPxIBuLPHDea3V/qzqYvonJePKNRljvR3v8oGlHTRflRRyC
hKANhDU92bcXjgI8nvuD2rPHFevJZV+0Wey+7M+2L0g7TjDp7geZYK8EtOOic9Tz4n0PMxzYY9Ir
Bm68TigcqfF5b4CYHZa/S1C0Lx0CF43daBqYCbd1WbC4X+qiUP/Kvm7yDwQIkRxxNtAscBO+8Ypo
f3Yx6nt5tw9aybRbeK3r7gw8+wB5XemTy40CRdppDVzqDkMXX32XZEsgpiq8YwheR37XYP3xGWXv
myHraLpTJntUk6ceWA6txa4bu6CDx4P6BZdYZ9Z/1dR1Nv4c1Z0RMTnJ0Aat+1Kt9JjijCYwqnA4
23l/pI/R3wETamB/YGDPcZE2rvNmDRXer9Gt1A+AgtvgNuV5kn+Z0J4RJRe8bcM8c6H2+WokcYOO
A1+GI8QBvR++46n9XzfNyNG8h/uES1SzvlVRKKZ1OM6eA0eqZLH8AfCZtQqLxYIFkTfFWJyq9f7W
bAHWS+Oi2vHLN+Rw45C9zJAjfncdXz4iF89FmGcHqpiqFgDbxFqitSerOY2G33Pj6WQM4eAQSb0O
tLP3T5ZNew7VmH6Ga9Twj/iZfTO+9IYqqHB+gsVkn/OxKh+9aVLrphE0r7HhDy54xftdOQNYJYXC
zRJ0G/buG8rL+J+OHm4bkeymg6YrkbUze+HsS7Yh9Y5E6uVDS62hZHUyV4X3i8CPSSpGWwO57RZX
WTWK0Irjzt9QSMJLUuCfjIBMz5R2rGI5zC63hsNcWbELpKXVXlQuuXg3+OlZKLouxL4EH3B/5Ium
gMO1aVbhTcI0UYGvnsy9pgnhtQuwD5MoSabyAANnKnZeXlXdBnJT/bwyL2+9KS0fOoTvmY6bwNvC
kF3BReBNU5gGDz1mnchi1Kes0CEVZRmH25dNGhRg1RDEpxZye3AcCo3KTvBrfWvXcZoPfuVa7nPR
5Wh3CebVcuuHMFw2uLl81vEBGIUv4uUrX1iT+OGTydlibRnM24+AH3wGdiE44SquFGffT2OysTRL
dHfubOxxOwZm/cJU3/8wJBQbofsFOlw8Q5AC8Z2dE+xq+5UB8MVOi5V9AcKC2PcEzPKoQka9kY2w
k8d7mOaY43IbUynCSopnnBent+85oNqnNlEZzjPh5/s6qPVltnn9PRFhGp1LaJfu2a1cSPWBQis7
YXXv5J1l+/CWbsjg7xxKRWCT165bIgmWV7X7VGnalEt80vlnKP/XbIvxE4LVYBQEBpr9nsfert6C
hjtfGSZDhK4DYryomzXfKR+OzQJcyhUfU9rMv3HVWMfZNHT/rdOyPJeWp3rEZtP882622+1Udp3z
SLBAlnsupRaewFJBeHLTLF0o1bba+5K7zAVyAppBKF1q7+WIRfIUVEMcqZiFVblnBuXK1QdT1R66
nmESQ/5Kp3tDjd1Taa+3dO4iyxYf1TS7RyqCszO10mYHv6zNGD7m9TTGvi/3lFMjZkNDwT4k4PY1
p6Sew6NswuzR8/AegeWy69cGS/afUFKE5eB9us9a0/03e4W08dqOMDYSIS68SEfkSx1+CKKW8ybV
2JF4utzpMmJcPzdsLLcgRwwBzoaN8yNaDQlBe0KTO4cp+8nXxa0z3E0O3JPqe1ktsY9nEpFc0WPB
v1qAVIooYETeYB7C0MmlvWnv6UOEW5pN5Hs0Ow4nCvxw/SiLofpbLJN1FrVA4NDa9XCYwcnd0EUA
oBk3e/iSIU7ct01bvGXjgIGYDx/KmccXYvRj0e0qWEzqNTcWImg7+ZK8ooeV8Za/wDjQ9+pUo0br
J41bHp+s6sq/sBGIS6TuzDJUClqdtu6COgatrv1dw655WrNl/aWSy32zQstS97Aaa+vC2iTjy4Ia
KFl71HKKPIHH5m3K3ICXE7uVGxZtnO8Q7lVLoIeX4qnK1HhK2AD6+yXXlD2UJDIOvFjThBM+H668
ijVKdhJWe/o/7GVTtFQXqYFuvX2uc3HvjUWvNxb3IJCOPFEWiMWw/mVFDHE0JHiBEcLcdmBpb47r
GrJKFCP0CPKW5YkvZo9vTIKwx+1J03e4xE4U1xiSQFd1vArhmxGVSeiko2QR0kaKLiPzP0JMaYTl
Xt1JfADco6mMY1p3EvxwXe/vmkoTjuNhuJURxyGh7gBQ6rmtbx23fP/WmsAtoRoubmhpyEQ2Sak9
aRF6Kt2A7eU0Z+NLXtPxck1a0jlPZdpzNY+XhcbQgZS7P4jBuYJhWJ2D3VUmPa024Qw4WhRetWyj
QePYnU4v3DWSy5gSagFHyiWC436lhKgNw/oRyXjtrvAVcV5BxDPB/dwp9D0KorQ8N6jqPLugF7Fw
WYleIrcfG323wsPP8ONYNdk2GRKYj9G6lm3iS5LUvQZ8S54KZ+EO73AvtyAzcEiGInHqf3TP1w8+
r69vmZvgebbc8ehaE+dSkWJktoUz14i/za0eAmP/Q96Uut1jlgmuvWfX76tHD13Ujnp6YZ+oaAwi
y6KybVVnYvxKVjukKVIElCrhN9ZsNvqByProsnf4F2RJ5X67jBr/pnIhltrls/pSjZNtEwwkAZH0
TiEvlYN8krXXefzW07y+ck+WtzcWG5tyl/hmVceSAat988e46f6WY5Bkv0wYGfEGsybFOVg7QucI
Q7x5FXrfilG2DNx9GSQ1uBBVBf/ayQvfvSQFoIHSzWsftwXPBSqrGV9ZBvLNjHpSEA+eRRnbFcsh
RsRNJRZEY4oIvA8/KF06j+yiOY66XE7SrTFAOEvz4mYjxirhhsQXzQQ9SodxS6VJ1i3nvPWC71YD
oPpTk8T4rTuOUcRMyiT+TF4Vtg8xPgv61ujFqnGWBcwChjAoWw56FvL2m7FOL3+JUDWUzviB85+2
Ha96VDfKB0Vjg8QPWcd9fehwCxERDxgoN1LFwTnn5L1402J8OCDK+Rmd0T/KUGIyUW0dRDL2ecrN
0NZbodRk49yQXQRggAGsmUNCM0Aw1lOOK2r+1IPr6y94G07OPWdJxm/j6GnirZz5H3gNJvPMk2J3
70AENeyIOexpf5jZAhLgbopHzggAMN2UYv0wrOy13yWRUXQvau7hPQA0GyAWcbfBPVbFXKWnNHeS
f1ja6bjmpHYeubgO57BZaToN8Vr8FrpqP9t8JnSRJ4k+kvDonw2ggEMbdO3PCPTpQeObMC+BSDLc
K5YTXvzemalsSDOB2IwfElgVt578l138ZMd7WqUIX21sSQ08EbzFi1BHvRhsK5Y//mqy8qa/lGpJ
oMUNNsFhF+bgtb84uflXrlyYYnY/sfugUyanhZuTc+5cRBXMT6tAdZmEnYmdB2/6vYDxUbB8y0FX
EDZRasvHaH9x2VOQWNKSMsu9IlLME00xSbpTIIWnfZ7gU/kkxJBjArRGd3wSVcfTv3FI1rT3AyHA
dlebBSaNR+/xIaTFg4VZg2doR/wwy6B1GYJYbjDW9qOXjSUXcupXdk3nMTbQZhVYZGxN5wFuNa1D
57ikMgTvazv/7Wuu4/d5GrAAHrs8uZ/JQfxkIVp7EiVId3jUhIOGKsGZ0jnlxoDTTLmmT8zpOKFM
R+NLZub5KZbAsydq48GLskBFQamJAvw0QZesL1ntVnBf8XUcpEZ6QsPj4IHkFovd5OhFH1NeuhiX
eaKr/rsuav+SE0WpEQ2bzPtv1HkleKHGBWMbplKemRsUUsdPhLCa8q3KoDhGHbe0fL84RRKVDnzi
fRK3Sx7VXR7WICiKuPojCO/ZH9JfbSwMLoTCt4HcQvER4EFAFsUzG6dnmJXOC6IfNeOEQXGJCRW2
m4ajK3LdGF3CbtPmUEsO25aZvrpX00zEOsPp+lTZRpmtmizvke13nEWFDcP2T++kAw8IJFG/P3C1
IW8CcZGhd3ROMRcbZ4fshGOPirrU2slwIKaA24jgpZdReEzK81CXwP+5VVrrcXUCy6LJDYz3IRjS
JLtp9nZyv0oLxJ6sZlffmYn9/qXn6dGHwpiQe6DLepYm2Ky/5/ld3wFtmZJ3UIsZWfc4Thpf2Egi
dqZ/07kbKJOWdV4Q40hzvhaBK2nC9oBXRctgTzDQ8oVwhWRSh1xUL6dmFjnVs7lTRiHGb5ZnhDpO
tvQgpqtgQEupHCKUm9KOm6iTTXKPKJK/VF6LIySXbvUelkBMmHCa9Ac1K/mF6imgkEwj1mw8nPxt
YZFscUVKIFO3KssKD9vqlea7aBd/POYz035BV4MbKXA7+wTNggwsHQhc+Dzwfu83zFnO3Zlvc9Rx
16HyWKKF8kw1ThdhCx13ZL6gkJGzgLvEgukmxkOMBPJFXdjGHv2gvrKIJ+CflTXr6ADnF74gT2Rs
URzSWTW7Ao/gJ2zNjaR4nYyDGdmoxP4iTLQ67C15rrrFjndBvk7BV8uBBLa1ZZfxAlHQyp79jOXF
C0IiN4LQBs9+5NaxpG8r52ASOUlKMIqh6VShJ0KficeDlzZo6YW7nLHiA36DMnpcyPy2G+3miBol
lbsEZ27fZCGg1R94GWae2CT4DygkVR1MFowj8/Qb8Bku9yxhV5Bttk2iDbd9bVBZe56Gl5XHtjj1
+BFIwVFOxhvB8oM3CienH/gosv2wCFQQZqj5MRKWOufaV+o+Z0Pzj8kyxqXYmRI9vq/lex47Mb2X
2Zrfp4zKzKeF7JJHzCkOTollQpxOpuTCvgi9LE8Qdj1yYBvW1y4LvtF1n/raAhXp2TNpI5e9eMSJ
5X3imLGeG3qu2WMYF9Iu2JHLPEA+ScG5opFPbfPTgOi6M3Vn9oxdpJVcUTnHEX/Da5qCxr8E5Jt3
oCMsAZ3MpfgSj0t5TTWtY2SwyQ9vC3tC+kf7khEqL53P/ILjy8Jw+4oR3hcHn8gjH9NUtKzF5wL0
v6eKs/E05eZNG6urP/YKUXNJ8CBiL3B6OtCq5s9ks4EmY9w12PMEld8ZffHlBvnBeZMI6fWJlr2p
u1F8THaEeBBfEsPLjzTcbX+26UNSRLdvm7E/GwXZ8IdbqBteeyyj3ctMn7y6C+BVrq9B2GXmqwMZ
uq/bECgtjbrFraaZe9V1ZeNLS3m3fDoO2c6b+PUPxiHGJKEB09Y+Fqt46Npvl4rQjiLNwXjbrM2L
eyjJ/vAkZ8nGhEqzCuSVJ/BUCq87EqxNnFPXcdUYAg/dXDf8g5uSPrfv1lrnT8sieA7SSpNG6scD
UBHP52nQ9Yn24Zp1nsePiAq3BPpBBSN+m1WX+cUOoNA8Q8JwYpxgvnPknbFWVLa3eFgiFg7+lwBp
8UReswB20oSsklbjMC9isd5V3Bfg5ljZcABXwFwP7rn4Lw2tGUmZQp6Hqa+r+UfnVKsBwvQXBelm
MAfXHspxP5YggbcDpny55b5bfWnfgbHaNiTGp9IL5IZdnXvlDaFeSqZXjCeSPk63DopfALX6AtB7
NqS3jXyEYpzvqoxzOuImsb64Kix2S6es+iBJ80e1GxMqje2lIGMCiYWDSRwEl+23dCKuvkn80f3q
F/LfDML8mWbm+p1tMe8xO1rZu6CZ4IVkQ/tIGuYHT+r0C80+Pc7QZljeF+W5xCpzlMAEWcG7bc7y
ePJOSilAP9ktwrwJRC+6Lbz16c42WSij3ioUq54qEU+uG/g/RnNY4/xJu2NZ1Qr4xeB8OCwTWBIN
2uF46GP/6DsewrZ7w/hgU+CnZFWc/qPgtHglpbr8gpm0oFvQvYXGR3jFEdip8Uxm4XWeRP1i+LG/
YNd2j9xQuYq54IJIpYnsqRwn7yfPnZaAgBrDSyhGf7lLZOqrA0FbYiszhWgHGqh6kgUSTpYilfPg
2jXDFzeFyE3x0m+FBr8LcxXn6LisFwfLPTdNiM9I6VjMxjCtkK1Esu5cIUd/h6co+2hSnb6XTP0c
8iakI7o0L22bgc3iPlN8DKr/zLrS4+MqMDQYI+uLHcfuVwPI5S2VMwlI1efZ0Z/R9Fd3+dumwXTI
k9V7ot4nL44BX7xI8tajS9Fz1FXXHbYbn9Dd/SAYxKOp9weSW74+LVryqaq2/+T+sUQdyZi90yTh
/Ot1lfD3FsyVfQMzgJpNnSGPYvvGJWthkjP8tSgyCcf4aM116OysXrwEoTs9iNuQhW+E5zedwFBi
MA7vnCqPnwWbhA0vqXLnonqhbdBgcjatzE5s6aPFLaZ9lSruWUTMuxyprw3O46gHkCbu0zinAODc
pTlbQ5a8L6P/QtTK2jvw+S4C1/OxpiH6UREmP6xls4wnm6qjHWdRy7yAVbre2VI6Z+qJNQQj1AN7
48rJRYkZbK4Zblm/LxzDZ3B3/G1RmlI0ni4LPhp0zPXoYtN4cnlZHfM0Fh/YH6iuwPSMqKrAfvjd
OhS7SbqBy/TY/2DNNK9h3mAFoiv9AyOmc6qpdY3KwRklLnzQkFi8qbgOyjTK6EnbZGAyN77h56pn
WFb5YOObZqjaNVJCwSrU5APgnVgHU1ZWXAk2DLsxDcLnFLGJkX7MEmxhlo9in7tlSk8P9C4MFZU4
4sma/o5zO//I3K64zvbf+A3nyCmnGa9qFYfvVhDjVkusp/X2m2KCbBaqMPiO3AgwxC4q5SMsgOAG
1MsES+Uu8c7xWFCxswVX59xhp2AQDdQ83DTP/NYP3WRnRdCGH3WFlltl2DiEw1UH7OnW3KolXcDU
G5sGjUcEKmDR7H3ymQtT5xSS4zDpaEQw7Qn0gaHnZejNY5isRz7rMGr1ih1QWch/RGp/HKwBu84e
rfOcTWci1WwrW7/P/wV2ajZW7/DyM3yqK3Tl4mVdQvqaB3+i9wTigSHKpLeMnyUvNIBcnwnz7u3C
NnTdTRLieohL6pEejeDLMt4l9fR4By6AntwwsTlUbRDWD2LAxt9DfdqSjodgiqvmwmWpvHjzLXzu
Y7X4jVubz9ujjqsNi8Df0xTS2dA3eKIt2/ov1+DBHGpDD4acwZ69y4jkiBWs1FJRpAuxl622ql6K
RhVwLovSOQVsm78CpZu7WQ1E0LkO/3Jzr/9UVXMtbwlLvrqx4n9M2dFG2Jb9PbXltTE6+QzgmG96
FNFrHPjVHjK6TbVxAtZ1m3vhKAjYNLzUM/e3tuzyiRfWfPa4abWbCSzPZujo9jlqyf2Zyy0kOanA
hVC7c3uFlryx3mUiAOiyy+UTDPsjWwrBApIfc9XsLvSSLWecPbit05z0AqYQvUtLxfaAu+2GK334
oeeEKMHQqCM2IAAceUnENi/1qykNwyaFQAbzkXdDpq5TFjW+l3HI/P83ohrLv4hTYR25S2I/6HFN
HAIN7Izob4Q2ryVsrimrfyGu9HTlwt7G8Kr79K2IY+eBHpf82UU235VmDiCPc/+ftxp3iIqkWdOc
EtiBCmM8McizMBs2KPzd7WaR/pljp39h1v9qYxkfTA72mEQ9NwQkUioIKv2NED9lXPxafTeaPHC3
KSo2bAAWdN8LlJ1063ttPd4Jw8ivh+4v2+F4ZwI5AbOah/Y580UAdSqkxrJFvseWk9/QogPId9Lh
zqsnJ0p2vK4tv3Vup4cV9/0271wW27DNmsMCyewx6cb2mSmFs8Qf2/EvjR7jph1WrARjXbFqaT0v
3XIuKOp2APxEZvXTfn+zK2yZKqftaAELaig43VmVhb9jTogiOgWzD17WGjXDF2cnZrfbEdbaYSY2
UTNmmkBDRVRV5GO39eeBRoi8CXQfZWvLVbbBXfV/HJ1Xc6S6GkV/EVWIzGs3nZ2z/ULZPmMySAQJ
+PV39X2dOmfG7gbpC3uvTSKXTCaAlRwnyxuwOfSPriHHdjAx1lbzLvPMZ49/BXWgdoJ9k31og68U
il6MyRelcj7PGp45e/aA4wxPhbBenIW1jevq6sYOXeeDGU3+qUNbnmISb/VB1NUBQuRVflTx/WAP
d/KHtGUYtg8d+Iu9wrmzJW0MaUzak8NjMGAThX0C62adChaP3cEaGQ96Ogyea1zZz6Hr50mM/41c
rhgGWjg477Ua7A8LXJt1qAu7/Jm0h+SGW6v5rfzB3BaosWLg7sR0bR3m/Ve/OMU+CRwNJ8dU3LVj
UF88E5FZriNG/XAfMHQA30nHgHa5wy5UoI33rjp2SKXFJI9FGWEUKFh1NWHmofSb/2UzwijckufS
xljeUR2jqCo/GLzwj03xYzOyOY2r5oxJIN7IyAzvJTR6PCrzwmh9rbLhVVfLS5Zea4SSN+1g0HIj
BPb8ZIEptAvGqD5hPMseFCuHzzJ1r6kbTchY+7prcOac4xOPEyUX0PUDSwamGpHdkK9jy7s+gvxZ
LpV6MfAptlWl3X6LMEFcdYr5y1Xr94blYWnOKUMPqqks7wgEAvF6s4JR3xGEMvxgwI41y6ys5YCL
C5Rgfugu9G6O5e7kOM+/nSrZXU78Fr++KXiyiibdWlIA+hd4db6krsylYTrjHiiBIvDcbMLxovGA
I7gtGkJ7c3QlcLl/oU/M78xP7ENUx74i6GpwH6eIkPdTJVhn74fV8zDyYITTG4FN688RHlfRjJg0
mXJ7/I/HV7SHho39q1MWpv2ytW7v136VDwSPdw8G2Qm9nYoFzv7IVFdMPwibE2o2j1Sp2AbWW8Li
NMkAjR0rT+D0QfNE4+j1TDskNzgi19I5hm57peiljbno2czx10SfFyKUGnBvoFqynldkt8t/quAV
WMMQ0izTJmQi05oDNiSPtL0US8TNyxdYls1jaCYNhGOV1bkguxxmXlf8LE4uuFXRVvt7gDR+/YAH
wDE7A07snTQ6ai2NAW6fB217pDtEI11ObXgvDOi9aPTI3s3qNXom4dkHKKcR+z3bjH4Ljg14NlQT
k6unHbKHdpeOwopvUMA4wXasG39XlL69M4q+G70g/MKqIPJvT+OaM6pDIuPGEsqmHxCh5nEdosLv
4ps1b1v7MOrZ+8fetDtX7ljQARLsIVBQO+aGt/CKPCaEYA+1ZPgtkGveM8Uhy6eJPQ+9cEqo/ZXo
wAIywlikE91rJkA2rALGOtj8t5PHUH3vR+H6iebG15vQW4NXPdRLm2R2G6h7M2IeJaSuR407burR
Bxfo90V5JcM5dHp5gtVVkVa44EG9dQHjtS8ssqwFdc7V/ftl08R2H7mHugCJgWSZgq+Cvp//XDrY
Tv3Zaii5SHAats7AVEqh5M2G5USvwI+JOap8hmbCPGrLrkPw07EPxeWVe1UARwrU6ha/T5s+ulmV
Z2WCuCqfFaUtA+jiyNFgZYIJqZu5TzGaCizD6CPzVziKZfqWNpOOPw0m+fGsDXJ+/CudpRFqa2h0
neE2IqfQOaAOGM0x510tG3Y8ubaAc3SpXdw6aerawKnhOkFzi8iAqE5VVoQziVbrao9kLKl+bojM
GouaEo4/KlGdBwI7O+VGlmIDow3RxR/bSDv4Z2o4KAbQQlF6Ej1HHRj1lNepStFX0B9XPjg82C/9
ntEyGHAunvUJWUh89a+QhPkUl7Y1HFUKOogQFa6TDU2YwHIn7ThpAkUqUobOYYNRlrlYPmcMkBFJ
D59VNl/3UrWjb+lwU5DqkC+owHCYeJux91V1nBqzjnsde80nYRp2c7IqkgoEfqApcUq7Ko9002Qn
BotZyzs4d2V4WFToRqcZzlqKpLOl5gQo45y1O9GjQOlh8eTTvT6D5oH8uLE8OY4XQrSZ4KDN71oY
W1ExP+FrQjnc6oAW2uFmn+6qcQ79Y9O3sdlHVrEqDHad/nScCT7vhoJp9m7oXgyh29e3oaz7sH/u
r7SOTlyjGtG8ChrnqxKY4MW0wCSPqmHY4vPIxr2A5fXVFRPiEA+8NXdN4zsPYe4vV2bWiLxpCEhO
OSEOi5ZTL90g3wvH1M0N/2SgiBRVCHI5DgIiTa3xrbeW8BEBlDYvZBQN90GoPX4pYmgAlbiuOrRD
4wK1i5nICEfR8PvIyyhoa9twtufdK8VCO/1OMH9+CajDDeWwHI+wk2Hgv0Wi0L/LOpegbRm2P7bW
NP7FHv6QI55XJK01ktI75ohuee8ph8LHjeYdj13+jbsiHE4W09VNILPyvuQ4qA/a1Hm1b4m++wkC
cnKSAg8iMReMLrNjBdctxwZa8HPCH24uAMMCoqosp/CStZLO8sc8fnrqM9VNh3jpox+IcaSt4zUt
GTO6IzV0AFzDTohv706dV3b/DcBFmCvZFtl0w2rsi82W7Qs/6fy0zNJ647Ul/Qm1EAln0VRO4Wnw
U3Fn6Fq8fSt0dclH2L9UZ5Kjnm++9PaeqtgQ9wwMsGxg+2eBocr4tobEZiUZtgxaRU4gcTH12r3h
0AkY+tMooaoWToGjZQ4FfZsTuDRJJLT1dyQhlCERThLhSB046jslhOPG94P0PPlYybmwTQX3RnTY
CYOBvWUStlbwsmbYOvg7cIEQFZp14JUmEd6Qp4BXKrAgB14dOrlmhFcHTYK6za/eGrjo5thMU/Nj
1TPitInZLM9sMQvsQwCKfrwSjyo+epGGLzDMq2e+0ZadQF8PZ2I/wg/h08MdGQI6aJAGjfi4aKNp
37fSt/YRPXB3WF2G7AnOFLpP1/a8ed8jgdP4XG0MfgOe789iNam81D504DMi2Dz7r+/zptxZoxmz
nWWUqk8pcMYCUiwhbFgtZvEM6Bz2dsCu75rnSaE2YQJ8DPtJMRARqai2dU1JuDF8mKBCJZhxbjkz
Ppboty42xM3iILgVv4lQpGdmfxs8UZUANNX19SceJ5t5RWu1xOH4ZY0r3kwx24vIpnJw63JGW9wI
zm29Sic84HOB3MxJibt44OR9xEnQfIjOJ/OWpxdDQaZhJCUkhUFi40okHkJxEJ10VhTZS78wet5N
4LOmLeMD96EAHNYlit/hJdPQuZLZ9bIt6Fhxa42FjTclW6ubbmwpvQaGrs1n71t9/8o4tb2xxtVk
+LeMLM60fd5O4dQYD0zWePZYh7UzCFA4kR5y/BsmcvZZZJwaIk/1t2iiGiNNvTL7FHjo2AYt8C+v
z1zWnhT7QtQzxJsJJJS4e8ukNU7/CjAsWP5z0oZAkE0jGOF9l65GpkDp6QZHCkIdbIbeFmimYTHn
T2PV8mlUizCkH3nBHEPjiZkkzXMXD7vF4OjfCKinZltbjV4OtrHS8qCLKHIPo8U4zFE8Oxtp1PgT
Cfbb+6CW5kYgypHfknlyhaAh68cT03Eru5EEigYHV5dBQAVVA5ExDBee6tmNUDf1lNxYS0uofAGu
IYJN2LrBOmEmK/ioA50Z+8haYCy+2PBO6tYL8JsfHcfr/KeSYbO9sftJrse6G8gYczvT+sfF7svo
xG1hGIgXV6jpmNEPw6Jx2Je6Nkj1rS1l+NJiiyRvCihU9j3qqZXnjNv/j6AW9jR82f2z1aPeTAYo
Ieudl7X2H8rk+X7KDFBpWUB2wfgg7IdFQTNIZgM15tx3TviHjoEtXeDZRbgNkT1GZ9JG1vBLQQ9N
pggJ1AjFkOqhqYu7sPe0vdPcxBZ9EWY4gax3u9R5eF6jmCxkSismcGWfA/WD+Z40xEtyGBCRLPal
zb7z2QW4dqpB4lA+mPZ3DhFFb3Q/oiHRPjznnchaRgOjNwFIbGs13vdwQ6goG01JXKjCf+F3Sp9n
3wYLx50d22DmUsKcyijqpscCqeCpXNnyXyFq9h329/ymU+LDVqx6kxF+4/1qZrgrZOGpjQ/EZac6
e8WOb7nnCMhgxkEdoHRvo1S840cdy8dlsn0AVczBtw7nLmsQy7kPoQvZOJ+bgEFYZz0INOg3JfPU
atsw6NtLqySQ8Jr70LeItnY1Y/ITcokc0sjcxAdkY+z13bhsPtZG429tXCKjDkbPVnXTLy5CJS0g
ho0q5rPQabqKHbQ0JdlzpWtdoYxdsSN1pfOvUnii8mbmRuq69lpNRZ9XVswdP4O6A9HGLtVl0yqR
OtWVsylMB8usbZavwG16wLsrThUbc8rZc9yXjFH3Lm2iK7VKizPKKagNXRN/wI/5D9aRB4ZVmwf0
hrz/5bTyEjC39e9nmqgnsMEzBx4T1T2ix+xttEbvUEU8hpVZcnIumkLA0M9pA3zp1rdQDNA6LfH4
T/pjdW6lHbB2rZBq7uKiam5iJ62OQ10Gb11UcweyyMZ31EMK3hiFYxy1YJSXG+6EcFf4yJIBD6Xx
Ro2xAzQNA9Ehn0ikRgmOb25ce2LAK9OFt4XA4wxSA/GaxizDJgVKieutOz/1uEmBGdwVVR7c5wjf
biJB1BDTaehFISNTtJZS/UxUG1NC3ba86NUFg0QlHnvfHeNVl5KXX2w7uw6jqY7LgkGZPNQ8AvYe
5Xra8ekp7o5lUBB4WlnN/W50pmI+sc6100TXzQh4lsoCHwzvxjOvNXGLjJYruddhPtlJ6ClZfVeL
Zo/gWzNHbgl4C6BAQ0ThS4EyCr2N1LDJ0EYHOfAOAt9AEKAeOwHp9RlSz3bnqb0QvH4JzUezfAy2
zNutWIeov5+tbDQ3zFowdgQ49jye/RhlwyZLsaQeMuvKueQkgFolGaS429oxKAIY+sTIKG0vPnhS
11eGLSk/XC+Zfwed4rpGG/N/cYajDHaAXK4BQJwgpCAimgf74aSkkexZnxN0i16iAVQWk4NGzz1x
JLutrUnLY2hGmt3QoJHRSxDyywu6z+scGbnStsgbtXAbNWJifAXxDIU5gumkdbLwGZoWmzT++fJd
tR3H2RLF8stNWfNt4R7F3CB4eOXTgM+Wr3cmmnM3o93F74UdGVsqflnQIVE4THvklt4zNLKY1RzK
jQydXymLQ15R8uw4s1lRlmMeRxBzU5T1IfcRrzl5zFA9c21gMeaggxKvdbzliDfI6G3fzqN7wKPq
xAcXxNGpiwG8IOzItWZ0olR5gztCqcNYsWPZiUGSRhEHgwSTElnDvTdd8zEi0uffGkui5BuxjTwp
r4ItC1IQWXCpo2LhJJG2fSBGhkkiTxKZswWJxO6lJ1vRwcrV9vkvqA4wzG20pF82GDPkJqMqVFLG
dc32yU37F5tQwt91GQBok+vEfY9gt6PBDz1x/dl0FL6t2Yj3h6qzxlHXQ8E9q2UoSBEkgM/dd8tK
XhCtiEfH5FC58bqSR7cHNDmuCYpYWkTkyZSBpPvqNYHb7cDnc0szHyVgiz+HL/arZewb3bZLac0X
Dk3s0aTCeRjuaLAeeb3xs4ZzH7Gziol7oSKIC4ugmuDKB0C58BijdYY+l7LX4Xmyq5NR4LC2elji
Tyt1LGcbllfPEErW1odtuvQOq4ZBfiIvBdRGhWDvJ1oKgnAc1AhEW/fxuPfQOCH4dKOlQ4ExDRHz
JvqZ3dh58JqcGlTUZopqGBpaOXl1GRiO+Ay+O784snGz7JPvBCj4dCoboIZaR9FuliOPEDySYNqy
4upc9jbN8OSXSOSv7lFjA8vj8ONMcREVt2VLeyuo8aOEdRYnTi0EIToZPscA/jR5uDs+h66CTJNK
74R4xc2evQhp3T2r9oGADb/z509fuJ3aA/t0pkNVR068RTwS+OxlkWMRvhUN3zkXyZCACgivI1eC
9rY5uuPnuagJhsTDN/qHLLCMv6MI793XAjy//SJouSwI0WERY17g+UwQotTVzYQMEBwShfC5Cqz+
d3bHK8q8mdsDhWD2PIUYRnayE/jKIdPM0Y0diCJqYFLrGk6Dr9tlF8wdvNkQPSDL+fGqUqUiDf5g
DrPMo3Lwo/PSOOnf7E8lmVS1W/wuuZA3DeHVjFKgvPC9r16dkh+KnBJJUIwWqGerypIFztgnMrxu
YIzrwDzC6opcLc8sC1JGWHwzM9CaSa1Ep5Sq4NxkSLMwVMjlmT8LH2OEt3K3uijp9jmDaGeLqX74
YRE7WwmlivKTycqH6Z6xbZWzSR9bIKzC+HSTA6qkWyeLGv/DSjHxnJaqZMDj9ZqAd2iQU7Wd03K6
0QaHf7IgO2l3jJik2mY4/Z7QRND9lj2EPiv3vbd68ZdLj0Z/ACMrwwdIzUTTkL2hxtNCbcpB27Ns
AaWFrBDq5JQfSSsY/uypK3+soaAWNgMyypODwVgcfW7rlwV05R+YolQ9tA5G2Y10mvVuooi574fS
v2szyToi5TAFZmM66zFbZGfdNIOqv3OS4f95Y0YAmJKIYxkMSGIZyP/0Evj9AZI8PRAoGfcWVDVt
uz9X8SCvq1WUdwELxf/gGolfNOrtQ5QtiNNKzH4H1E5Qa+3MJUGMhRUkuJ6sEbx/xRWsFYfBxBrN
rajXPCEoZnGBuu8Et4zlltLZe6wVgPNd1QYo1qTlsdrsJYivZ9iZjkx6xIY/0qYvJ4jClm+C0LFw
SzhGMexzR71VHPH/ORHzOGBoefiFFZvALl+UGW5xLKuASArkdfiFtR0m4ZLnbFYxJIyyib9TVfSM
UUArre5CVaf4IRXbmn0hg+AusAbvFUzmU9UtL7AYH+qinB+seSG/oZ/FDfIycD99nt1jmV3uep6q
Arr1XJ1qtLinwNGoLhAs56dBD8Gei6Y6osdWz4T8LE8s9NcdTR5JlXNofaFhtC/k9HJEO1OwkwOx
XSXsqb2IhuU9C8YX03oG6UJZbt3cDS8z7qHboB2QPleRdW6j2U7swf9ceVZ2qT8+K5g1SQt7D3kC
4XaIeVr2swwfWckqfDRxmOsPvArv7Oyj3xq306M1AiugxC+OOWJKop/r+EsG0JIyodmdSea3m7Sr
aw7WadgvsRd8+XCV3q28vQKsJqd5aEVo37omT7cour7SiHwaiJGhRLUqgUAwDVE3OJ5eVi79zYhB
AMCW1Sf4NUqCDefit7MBzC3LZJ0rElMemxJIg133ywP6QQIyeotQoSjqL0ixm0tVTeWPlBn8j7Ip
jz2xgPeWntb3gPcyoZMNMQn56xdd+3LiCsXdkEMefZ8LzIuM9v1/obTHC1ilK++yT39Livkki9b+
EqtI3TgYkvDMD+0RHdf0NqESY7c7qPtYhTTYPcBIyw7Hl560OEgamE6g6yz8Xu0PD2O8HfvGebXR
TW4jP3BOYLjdo6dH9y0ts+DfhM3t0DsEBKFCEA+OGKpX3y/Vh+tHtPhOJ14YqbfnoPTLA1Fh6rAq
G08DRumdBRUlkKo8iEb+I3+l3UGSYI5XM5W4aA0aPO0QR/va9Rj4ouI6pKATcMB4Awk9JBwdlhp9
LNUK8jAXJVqiq0rc1koXb2CBavTS1I7ISqb9JILx6AetuYXqCtZ3CpgBEEfELDFmwIjBj/UFk5MT
AIQF7UtpIrY8c7ShYo4fuFyCBrT1Et4ZL3qeMJfcVvmqArbMfXAmqD37RJL7hIVEfroTVpw4n1DK
dvOJiKb0ravivcUc7dOnI7osQ+McOjQReEwZ2GKhG448QA8Yhj+KgftZ1Nb0hxMQ2yptY+3NwwPH
3GfYrsV75XsmgU/LNMoBA9WSsgioeWDAzpjrbS6A1+ctBiAaAP/geIpzAcgghlV3CN1tSoDSUw1J
SsPSaHaii+sj9GD1QPwYZtDGhKcVe9C+FuMJv52NcETGZULwN33bOPivC7KQT74KQ+iC9Sxx531a
FV0D+on2hmw4gmo8ZDVw/Cb8RC1pz0fp5N7Rh8ZGwjewQvbMrZe0cR2eKqXAYYp8wQIw6v0qFHYq
M70Ly0Y9TqpswFY2g5CQmol5JQ0B15wplueAiHCicK3sPehVul2I7nupdE4w6Oqr8AcairmvXLaR
m7ZfsSrgjWMyj17U+cmGwU8CuE5i48uxhPqfufJrlc1jLn3wAkNwo4COIrlpSMrg76jwjil7S1Dr
+F7mrX7miwk23NvhQeB+Z9Ds6/9sz44/QoMgMp+h3ivlN95uzRD1Z9DE4P8inknaNRMv7qIwc/gO
Zk+nJf6UQOwnUXaosUtYciuCzrB8pReRh8hp5qReaxh5CM7lKcgAl9cS1YLXMYkNUDMoIJn3tW+z
Fh269dOeyQOZU4T5LA2dC2vacecZ0gmFg/AihLp+Umn8YXzg/iNd1FORRcUfw090FLJgDmBXXbkP
iyBMcBrg+aA2TJm9yvHHCRleU/mSc8OEniQfFYL861wkRwMFKyYBgWGUnCHEEHKF46vUOcrR31RB
TA/IBHzbp7E6Zqb5f2OKN4Pe6L2YbP2B3Y8ansVVd+ZIzr/qLHAufa//2RqVApy0r8IT7kU5RGQb
AgL2KfC5rRgdDemjze5YZWEJddmdJ6i28PfX9rK3x7G9w7MChqLqWagMOb7RrgxahWWaFR2YPfU9
lqV3W0Y6vRf+XCIVtPKtPflvIGGzNwYxrKJRvt1bVl18GkYMj7PocRQ2sOIVTMpb4gfuSS9wH2od
ikO/zMWDawn97tSIcsdKjCH1glftr5HeN7PV60McA++lIHTxfYGWuMNgggM4mPSWWU/30nk2qtjK
qF0Xp84WvpPeM3cLHgreCarmnDhEpNu46NZw+KtSYGDIfYz7xJYmxVCuxVExIEycekyf1joC2ZCR
kodeMb3VITHDtNWkJCH4cr/xgmGvmeeBctGbOLJwaV6grUC/Qa0xv4FU67IkiOk8N77Nym3MXO9m
WQp5i4uRnb7InGRl+H5nZVLcQJscLvMcqTOeCvUe9jSSgQjVjonw8tVn+SOwSBS1WfQAJvfL9nyJ
HpWh3aZxsOoEees8peAv9qO/DBfXkVxB3IX7IJjck1jqp6tJeEegFaT6yrHYoYzmsMR8ICasJ7WV
JqNDi/wh3miUYPcFtsqzRufwHPqjeB3HPoAeb+th3KW4PsdNG9AIX7iXgmM0tPaJEl4c56VX5GXQ
5p/onWxqj875DFY35bDq27NaaYFi1g1JnwZ6NyHsEMiV+/5x6Zrx2Bbz/I5zvz1GYwvcjQ82hDTI
YvR5VnK9jXtW6/Zs5Zc+7tyX0on4aaOhjBkv8QVfwRrTvdVX1ray8pe5gHlIfACA0ABukrc1NkER
WsOanTFuIX+NMpb7HiNJEK1e/q2GtEuESdMPbY93YMT8R6e48syaME0v7hDk93U3Na/t6rvneSaC
HBuKcye6FWMqrQyZiF1CoE7zjSbAS2jo8eisGLxZQeqC470j+MKa0icyPlgxgkH+IYfb+wbxcjB0
slcZwlB9cRqD+0D1uIdTEM9468WwjbKRYqk0DTE6tWbl2TYpO3/khaey0NYrmgx15yur7Cm9ux6j
dto3G+MFLlDzwsGJyXNUbttSuAtqTC6aVFEquGvQ/ea5Hg/+PIZv46yLX0TDqC4AfSU+9vK/pRWI
AzhB+s1IiPChCN330WB53cSLb0yCB71+YnhSQRH3bevZwZ/yObVao5vwrXQfdH56V5ggR/1N87Aj
8vgtH9VIkEbgPaB6gkfGeV5RBM4t2QEeDo2S4A3MOuxtPlLiFV5oVFHIuWOWoFmM9n3jW4esEeIv
Lg3wjyuGnXyAnHI99V88Qt+xBjnqGVFzD3MwXXbMD5hdNfNIRjDJPSwT64li1vRPWGjWRxBrFj3/
EjLvq2t9KuARUeQtIQkPMkrIG0zRdWbTt+829r5zZfvUFUFccJ/YeZIJQeuRRYQgdGlHxdAXOazm
ODgRfh3fqXLsv0cuphtTh+ErxqwpWbKRVQHtuE/uk8vToPq1ijeMmLttykz7u5JkyrOgmm8EI+Zj
gevkqcxJTkyqkcA2RGmxecBsme/JxWT7VtnjwyChMzhVXvxKx0UcZU3XTK3Uu6DiK+/WeCbLcrG8
txZJbNKNzbTPYhFeVYEyep86Gb3mOa32ZlHTXdet43ks4fq35OD8ZPTSO8wfnCDL4GxyOBpXdoqA
vhMRDC0qazyjlhz+hYOe9vx/6YsV2XTIyieJbgK3f3aoItC7kyFRZOFyE6RiPrUZV/j1mfaYSjrj
XUGdJMmTvQK6dPOfWdrprgXqd+v7GMrQfwJat2dch3VT/iIC4KAvcuuK1tXqe5rJlWXGd57hZ22g
QGf/GG5V97QF8nOZNWE1Sov2ddXOG/46BhoDcYRbOVJ8xzKc7mMAyNXVLN5edF/AqCeg/aFs0ubZ
r/X0qqCcHfnN1zPOp/TRCy3z7Eit7nhW58SvIv4ap6dK7CvCMAM/D29ZgbVDkvmdeEORSws64lV/
bv/vdVPOOjzNUabPIziS4UyC4nQke6a57WGEbgJD/7UBmjtCKKtbi7O4yD4rf+I0waQWbOpsrveF
yWg9GRe/+UPP+RCX7HAhuD5VYD0PxJFFUKNsskmh3Mo8oWF0Gth2lGxBWo/L1lMd8uSpgTMuQqbN
VabCTzkw5t6UwIAeCY9MH1dozyeCiOanDj39Rs9FcC5QDOYo7Y19ytmB/3NVWd7Ao+7umL4ue5Tj
8SPpFOkztA5KxZV/thjsZTsyiWYR3UW7zOvRCdqVC7J1aRiG0gW8QxSzKZaK9gK3hAqKpyCIEC2m
+nFmzPkhfb28EOjdJF3trH/Zdbkiycr6x5oRVLpc/GewC4AnhhyuTwQxNbmuGh7K3Ji9cVaaIw9x
mspm9wAHbbhoZUFwUItmmQvBYdOHmhh3qYDGh6l5CUyZXtawDzBGunP30pBnAqOCdRoy2gyc3Rak
iA0qLm1hAmdDZ5CE9zn7aB4iBng+uS2Oc4iYjmGYEOaOLpSqhe3no+W4sKNwk8fbSqUBiL7G+5Mz
bTm+UFnfcNzFjDK7iPp9ml1aVwQle2jTX+3MXgnTKhgUVZt8jyukOzbajYr9pITcY30CckQd8OqV
MQ5Rx8b4g2fpIR1ClCWo4k94rtyTzeH2jhPRAikUIhEnNwDwCcD3nbWG2QP2U6y3lR29I8L1vkaZ
v5kod04OfM6tiQBCjEZVf8Sgt/d5n7N9yTCLbKKqQWyo1/jH8evgZI3Xyqpz5GuGNRpBgG7GPShJ
VgZkQJxXxsvwzuL6rvQpBLYEsWJum8R0jtXgPyk+XbYiyoITTml4iKCBHDFNleuVqiiP7jWbDSCR
fZCYkt7GyRF34D/FOTOLtZMN4pwWOjyz46Hd2wvumZy13UfM4P2jUqWza8bF/EftAeCgnmvy2p0Q
U2TKpjIk6zBLmBV3O4OeK2Tu0o/PpJXi4Q3d7tNuB+taifqnBZzJ+zxBxUFBiSyNVInXldaHE5J+
4VFFY3W/yNXnSCTpI1K2uBdDQHK2btp3UirbZEy9/yB+DSR1AHkdmsH6tgxxQLOri2MIXe1qY2g/
h9lho3FN7UibPGCY5+c/FVIYdiOtcwmIuOTjdQvoBHjwIJhkIZA3gB4PaY6GbANIMzhlOnABHLXl
4xVJttE5QVuB4R0thQQ4gvFsIBTAqaMHHOXjCwbu/ral5SXhtNpLg7B5co+EJYT7GDPYDg1y9tRh
Nnt1tEmhaazsP8pYY0K5KnDbqPuwG4Cpy+hax8ob5vumlOQG8OwdMe31Z96WnMQY1icbkIfir8Go
laiQKZNTejY4rpg2BWXkZ9z2ghqK7e88kqbWyCpe+fErQmVitPdIh9M3TQ8ab4DUvWM1waNu4eH5
TFOp73CBm8c1z8ZTS2nQ4jEmisUL8Oq7EErQTQPLYJVloh2pF+t+aoL6UMSpeQVNM16IEm+exDXV
BcCJh5CYlXmwXcUCNMfFW1DuuIE8nFiVSB97Vm83OXyfz6j25YPV2bjdtBr6rW37w86WcGOTYGUD
NkzYmtsOcPklQE4v9o6FmmED7Wk9CrXmx0kCoab48T504Czu1nf65gX0HE+jzkvrrid4DvPOXPgs
N4Zi+oVPIhyUd0HOl4jUcdd3BSKpeA7IF7ladPYeIrT39hom8Mg8XwQ76HvOGTkfKzam/I1PqqLv
2/GuWIbphVUuU72xCVmuFiVZeD94Qs0jC4ZM7PPOKLk1iHvmi5sPSKZJBMzKB4RNDgFVtI2/biBs
d9vU7KlAI9ks6kj3QAK5mClEdW+HOkKbkKMeENXsN9tGIn5nmhnUD7rosbQsZeNiCqwMvEkWD1gc
CuLil5QIJ3TgMU33uM7Wra6v+B7nek4jxicHi4V99VzF3sioUBQNu69KlzmZRzk6kSbus0eD2usJ
RhUClLyysJqb1tpBZqSZCl23PUqkM9R6dRsN6B9Fz/o0BkN1aixx5ZOG8foPYwi+rGgdzbnXq1jP
sELlC6BrgHs9YgDgFN21pi1DkUYPQHR5yHGpUXp4OSwnIHCVBa/GN/hTY7pWBostXtGLg5EYV04x
NkREUfnXR80ZR7zADHQNh60EqwcB3z6YYMAAVLbVh0EETIGNKTG4ar7J3NOdjC9r0fO1FDYnrbGu
5zakQ4e5JOoIFMqMFsImZqesvRySirJgh+zmJbL/VYNF1AxeNPtSgFygh+8k8E9+SZxMQ7EI+ION
758N32N4hxNKcopIQVC1bYXWZRG6SXdOINom6UHPyEsj4vBI5J2tTqaqoQyGcyG+r/RY+gjdd3+u
b8J9ExA1sinZ37yw2h5Won6gUuwVEXXmUgjb+7P1REtY55G8BbLh3ZOBE75nZGUxGvgfR2ey5Ciy
BdEvwowpCNhKQrNyUI6VG6wyq4p5CCCYvr4PvXn9zNq6OlspiBt+3Y8jMr92EZfP0MLaTW0yMLiD
KGtgQUEB7yAdjV/AZM0T/N8BFdsua3+PqdXyQ1mysN6hKeJ4oUfqMHKwvtiI2T9Gn79RwwweJw4Q
qmEFkBhxIdMM82/QzWdMzXjeo9yesS2r6QWSjX/hqsjwFiN5fBBOoCAjgEWMM5Ua0XwIA2Cnm8J2
PriRI9wMpXHgzhK8p+30b3aydE83DZdoT7O4cMvgqIgx0GxAjITVQp8842uh2haHR/LX0fhmeBgA
g3vfMy//D6BZZ8GbeTNRZV474xONGdtKkMAHvvdECPXur3HQgImcXPOH1wm8odPY0hkPdzgs8bHt
LO0Ri4QpSZ1lbO9xqBEi9prsaHddwcHr64NN6STYT4/pFyfiU9Oz39hGtJ6BhpjHPTmeTwyk442l
gHnJ4kaeTOFbn27fR2c4hDSI+UZQ/1oaFdzyYfWiRe5roZnNtBmkf2YEk4NJhp3cMiiXmpdEEbDw
d4eNnftXf7KnmwXRcVvUpgeZlYQgnpHkVbGQFBu3x38LY/KOdm+9o7b6N3TQ+ieOrOHJr7ufqI1u
YJ0AhOKQ8S+ysJpHwwObuMHrtRw5XxoSvfF9si3/OYGuC4YLLkVpSaxBbVOCLVhcaCAFMDEg3B+l
3/4L8C3sAQdFXzOYqr8RXecoDoP7JIBG7vOomTaObxzZNrJTKH2Of5Pw01V7FpE+r+MISqv6LTbE
swYlcrJg1+xbejgfgGbkrKt5RbFHPMY5qZ0uiIx9ZdOCkrENaHcT0P5bNYjyQj8f2qZ/Zweb4l1R
3gUKc0TYODGTrbuML9ZSzO7Gb+FDFyNFsRVvnBC5noUOTsgDBh4u3uwG0ZE0js9Z/GpJnWx67bz7
7O6YqVj2ggd4lE0QPRiTfcsY9jaaTPseEBUfVVf0u3mRw94pApelkvemRdd8A0fs9xiF+33nuh/J
TNCUuvsttyCQnUzSO1JKKx9Y+ldcu95ZrCpHa1FO1kY4GYeWPLk9BK9FDI2PgmZYO973QrAUXOZQ
OReJRf1UJYn3gdngIhYs+FabpnRPC1Rqbf2a5+GPrfJbB12iU4PtIIyY6uJEZXZwpHfCB+zuPF/U
qGRRcsT0XYQxc+3Gr8W8r/vWfmKT4l9EOl/AFSLhc0EAVeQyUy3hkLjzBQfrV2JpySDQgh3HB77H
TfYbvCary5imTgyygDioT1uNmzGR28WOxydtok4VSUDsIjLP9Jzgl5oauWsn1yK96Myu2sikUr8s
3Nz7UdVwl9WIH/tCAar0toPkVOCZAHdrWZvJxxzN3kwcoE3Zz2p1jZSxV4bBXLhhN4D0GFcCIS8m
/Olt7T0oXLU4/a1kZ9I0jFBJAzxQjZ1Fvpycgd0fuQFg+hutYZMMxd/S4YvDTc64t0yTZ99suyOY
nHHb+ml9jZz+LWCr+xK3DuJdhnl0oNG1i5xDI53p2zJFiVbsXyWaIjdYYEzAQ9o9NDtwZcQgj/Ck
8ocOHs+h6Y3vASz0Jh+zHvs1KRbf8zo6SHgJHWXaym+KG/Hf5MVYX3gJ858wsNYrAmt4mJvkRhSc
Bndhcv/y56oOHXeOToU0EA2YwNNzUmkkIndkmpCmxWaIeEhJvQJMzkzRDEwHhEuCmVLyzKJI0vB+
kZfveyx/hYBUIi29twOMrhuoaT3RXCt9ULCc9iC71E4FTfqWWMY3GHw9nv3UAEpK7vwfRm7zubQg
gh9IU9Q40lPq041qEvulpRYYKRphj/mcE7B29AVOkHHMpG6eaLnJfqGL4DxLlctniYKZNnP9RMmG
vNrOsA/mH7dOXXS2lqv9im4D8bHsOr8mAOp5tncaAqSfzNT5k184YhP4tnHnoMESNP5WWJqyw4Tk
+st1eu/PoH1cSVY8z9shizv7xFYdN036S3du9OhxHl1QavfYNPwb+ZGrcCQttlnlxnrHFuajGog4
cLYC/uq5bqS0KZVTgcG91oRz+e6ze/yTdgyDfqDyHf8nOJvJ0swXa6nij9SgEdyPbLnFOu/TuOT9
np35rxqH4VkliKwumJcNdWXfps+Nok6Wq5/HzqNqcNGZcXlVpWpZNts5tvDcDEuKkLbL4nOMCeE3
e+ZQ/41tOzmZQrszq1ttHDK75TxSMrj6q31Bp5Rm01u13k5j07o0U8vR14jylY0Vbb481pNr1hBR
kvyNaxovJBaZhAR58bvIGjITrO5c4g6lfMQd8RivAyPgveKWL1qdnaq398Qd6hdKzyMqxCm82tnm
NOy8mOhqyaD2hVONHnjdv7UGdsOy8j1aE2tIVI1kijJZ3qtg5bigHtwnazibevrwVbwPesxrFbGl
ZXImZIqqYblvl39iZ24aWlMMWDaSYZC9wK1PM/meL1TiTHP2aAqPw0q14lyN0b5o8+/OKIAH0Z8Q
AGn0Zn6Z5PeEGOI/nbHoC1kpiFYj72uIOcODGwQOi4+0PcxJv/4MXfzo2cl67HmOuBp+3B1iK+1e
OUTn0BxrECtu2Ref0vO8H3Oysh9sHbBqkrQOM3id/yIZPaUpMaNQ6/6zc5bHwcu6azGxF9z2VC4k
i9fdPbs5UPH45cr2O8blvWX5lxFFm8zjKKrhyrpxreZeUTk5N8sxGUKBSXTLEfLN7HYG9jqd6oUX
jUvg/WS3M2mcqY/TTddSb6eHpgyRsauD0KZPQk+vG6Tmjb3ai9fmEVmbuLvkZpW/dawJnrQcqEZF
aR7Yxdb5W+3wXpVGTIgYpvJR+8EB0P3fKvMWIOFdWIx8w9Ic52oKNv3EY+LeaiM5TDO5utGpomzX
tVLt2sqGFZ7q0WC7zqZING8tLqcNdgSANRbj7mSW4E8FjUi5u7bUF4t4ILs4mhs8WNsi6n4FzXAE
cFKyryprID7BU54RdJMRxhZiUjSeyTk90UmYXRi84sOEF+U6VJ+YpDC461eDEjgPbktDngvnh8P1
CmrMIZa1z8hddQMdeLBbDViGBz1i5KzG/Gh2ytor6ZbPA0nMsE5XyTUr6dbqCsbg0nuM3exoEY0k
tDt1v0lGqIPjGvOeHkXGbltCQdS6uQ1LcveREBhGYGWXkLKbdZVgW6L+Jv2d/nR598IDZNGHWkyv
lUuUgL21+BEtaJcNgqV1z5uivdmkPOlvRX63ff3VCkGMaDNY6T0ZbfzpXhCvIjHjUw7KFG55uo28
tLkG/fCIO/O5sbCTz/RBbqDBfAdDVV8A/NRhPyfMicPa556zir+0RqNOvZcGuykm2ykrJrY0/p5L
9jSLO7l7/C+viVU9Nk3LUapL/rVuEsvjyDh01+yHSWBN+LvZ7BUj8nQ3SOOFIOmqgbP5t7E+r8++
9e6s4L8sYMzB/FocDZE8LyzMMDjl9S7Glf5sRP1TkcMvZqgwQzQfM2x8lf0xsWfwmuHB7UWQHyar
NEPeIC0sLMxfIQWiYjspQz+nWg8UKHULKTbantHJcOoRovBSJFrSQJSjrXXp6hLPLIcBLOwHfs6m
ceWeqA53vBjAMVdfsOZIbG51bLMENlYEvcfz/0VdcnVxqcOUZVuQ+7+5CHinBa7LwR4dcZO82g9G
RrZ64ntRRRyOsGGsEDc0l1kkwX7cN5E/vvoirnep8LNXWiXOSqny5kjl/CWxxPJTZ9En6s24Qgyh
6zXaD9lSvse+qckvcx3yN9qaJ0xQ9cJiIhjnkYUiPuuduQ4dOyNiagV5QEl5HMRn4M4PgeGOLCug
7OQOJRTnhcT5raCZ4CwXoJR8cxv5FZSyu7eG89DAiUBXZMNxIkuB8zMJ+vSS+HQd2AwcG9IC2eOS
s3vSmr6GjKfjjbVeup0aq/tcWHoifFBtDu8nPac6jr1TiYK5q1FCmOJNOkxokhp/Q0XiomkXiXMg
s1bseNbqAwiJlqwQxESXEj/A1xIbOHMnXVTgXflQpsl4hA7IJyMK45MplJoBQnlbDKgPK4+T3bZd
nhvcpuR2Zo7Giy2n8sWd4v5tUEI91Hls7rtkGV8tehZitnzEtjsPhUKU86UYqCqq7ZLZkOblf+DB
A8bJcU2rSSqzdhguQYuVcaqLPQ1WzYNqOmevO+t3HlRn4ffjz8Dt7UK00uLdS6xoYmPodP8SPuji
kJeuh2NTKYgLabZE/YHejJF9dRQ9YYzXl3iIvexeINO4+1GgA508q+O133BZJjqL/rBJmq6z2HDV
8l2RSwldirifZGpg7lx6PPRYSSuXMyDvnqX0fyydJqhUrXMoIJWFkzfj9s7tQEC89pBKuXTtFwaJ
A5o+XnUtYVNNxLNiWpVIBqh152lOYIbIMyN6u/nyZ+hT9Xsu5Z+56rxDMbR5iKMgyXFoljzLCG3H
BSjPcyZK48tv6ohyrpUMgDGb8K5v03QMR1pxJS30BmzvH6jIJFdtTpuVW7fN6TY9cHHqt6qnpocf
Hs5Ist7oucXX566OG6gFRPbdmPY7zOm9vV2C7CSqFA+iagfMxrO68sqE8oAPH5O7qeePTts16Cby
abwsKRAtXrXDuvcsxzHDCNNWfE3hhmED7VkixUgLNO+kfCJ7fFCePPjm1J2KCufV1sOXd8AQ2LIa
Tsv2nb4dQtPQelxxLmFK1OODxPXG8tzQQ7LOY1hRBsLEdYq/0dTXBWM4SBtPinApo19M28vdJaFu
boj/20fEqeGkAVe8EgeXYFvwWr4rOdCAgMOzvJvDOB7yJMDM2vOPm2YX/4PsqcOAktEzsIEvMjHV
cSEasHoU0a7LtfHemDMBZSw2FYsfWbt3pvf+kk8w3fC0Id0FgxU/Rl7rIV/zvSREgOWlGZFp7eyT
Bp7unLApOXLBbQHCyvh/fIE+m5BcsSegQGKlKM1TZOgEdydFh/SQEOX5Jp1HCtlJfHsje6xQlG9s
ffJByGpoJRvUhvxgGpaThYWFFYaYRGK92fnwns0VAuQ8Qw8CqODghRTqX5eUAFTBv2YT681Rzo85
DcYbnWDc4vnZTbD+H3AvebcWDzR4aPCXymV5PgvaqjgP/qSOtvZROSdXbgLvMUuvTQ7BD0YPd7iT
WhaNqabJI/S4QY7nJCqWTboMxcpRsqyLNlmjdgzCR0I3Dq1HMF8pAqCkSIFWwxM4nicrJQEnobgX
VN4vTr2gIhxNxSagCpLk2PuKHHsKO90tumDXosDg3uXN+8V0RUwg6t23KLE/+FRX8RvX8yY2susS
yeWjciFD1t2IU7C1KSpd0urJys0h9IcZp3qm7jS8YnyIAGavXSIWK0k5QFks+OKj7FkgB2B88C9Z
lwzo5ZxU4FKh3Ujevnx75nbnt5iiGrNmUspogqNLL6D3UFUX+l00dZ+Rv+unLg+zdRKN4EBSOjL5
aCwEGHZkjje1kzFFBiN9XDDYH5tM/mMt8LcHkUBUCeZLb9AmhuerwMTau3hrF4rvw15Im7uTwFIL
+RHKaZrVe9uvVi/SUvEHLuKNdJ9JS4H00l8cJM/EZ2musMADgIFn4KcubekVlVxGdJ+hrZAFmfvp
gfNXPU9kXucTYX6HkBp/mfFpzLw1UP96ynjcp8y2zj2G4iNyannMsp7yFZv6w3TCOdgXZFcozcMB
bcfZZeqL7O4H0y6B2HyQpgPQrDC/l9g4DKqlH7SAX6nGAmUrsYPneaSxQk7UuRRzc/IbWr6w1Rmf
MTXJwDRbMwIG4i0wGZX1VXU6afb0tgJkGWGwVp7oDwyh7blcMM9ROto8+u1sH9t0XPkY1PAF9kBA
wwnugv75S0UN+1MWGPfRseudC18Y27GBeluM9kS1kiJA0I4dYJ6erlJ/BdnOXw2NdpQZGAFY0xKO
zRo28b9qZxBzOGXzUl5MaPIvEpG2PuO5QK8Y2u40lPUIJrb1o4eh57F9hIBWF+FU5zA0krnU4154
C4HjHfvDqiPQVNqXqV1f3mpQL1M+3TPbFDtbDd/EtaZmOw+YWNGHmPyahYZNcPLEjTERzTiJkhhr
oADqsJu4GR7LNOAXOJniz9QHzTlCp8MoiujX+sWbYZDpjGcUdBODXQKUftOCEogJO0/5Np+mGFWy
qLZRbuY4VswC6lNE0Bq1prWKi7/QnCvmYrzmbgFPz5Kx2haNX3LaZqNpb/F8UHM+j/Y7r/X6L1PA
8tFwuZzCdpHTCyrr8OIucN0zAu5HCy3yXBjm+8oeDynu6MLYtINXXOU9IapkxHPv9B2rTrM5e6by
TwwTwETySYa4+BHsbOpvnmBVzAVpb5WRNI+jq+BUyh8NZ7DGC51J8xlmjYcZzm/6I26VMWDJoapt
xj31KNmI3ixrgdfdy/xzLgvvd0NN091dCufdgTS4gd3MBsxmechTNFDKtGVNFZO+iWgYL5EEAtAR
YDwbt33L+IM/VFE3ez24IWoFa9WFCPSeH9FmLBvWwjje4tFy9mSU3lMwd7fRBw+HJgajDPhmNu3T
eSIKVI4i385y6P749WxsO6mQn3hT7X2PS3bNd9co0zkJAXmA1Fck/Y7AARXfQa54NAJjFKewN0t3
YLlwmKf+vDMJ4BzTMpAP9ZL/gtsehwtBbUKHUp0Tr30ou+W1BgJmDyyLwF1R/GMs7d8+Rj0MZL1p
Wm+Eo+65ktViWRgbzysVsI1E6PXf9RpVafFTEl8NA6UVXrY0WIgHG/let5F7NCFn44It6o/Fyw5u
Wj55Sfov93gJgDYg595nZD5YQHB+NaNaC0eEpHw9NbJtnECjyjRA4xjSalh1CGhEJ7vyfei9nC0Z
YHN0WF6wLX6wvcG1/2QOTn5bBjgGHeozyg0roiYKjngT8mPOLUGSHZxftJcuTxRS13xpZlRgrYZ9
GvTignzD1VmW+lCTE7/GoJv+ptAawDSD00JODrh+4Bl6lPMcHNlM27jYiPcvE7v3Tvp/JVXqF+qV
GDlg1x945cC+FRkfAo/xXk7MCHiEF/J1Xv3ZsEPwKXhdKPbpB7EVrbaOtW+/WcFU1KSFCvVriiNB
MrpmqbgvUmk/Y9h/ph7DOXcriCKy/Qe/McQDrkv2mOyUaQC2cuoAkug5YT+5ozIU+wQBhZ6OFe0E
IZTN+U3p3vqOPWzVtk/yTGe19dhoi/lGwcs2j1XQejvR1uVjGWTTziEzdgcVKYL9zN+uNp3jDBDI
8YpdWG82746Qqt0PQzK+5ENhPyxZxNfVSbMjmdPizCzIbsSzid6DBV1X6gy3LI1ozh4NvA2eKvrh
PkrR/O7b2P3FHNOf83g2Ds1gZZcg6XsPvcNwD+DLrB9E/OSvOVvkCBDJi7mrbnIqbqM7PNaskIAU
BITxxyIt7kul8z1NKWuLDXGybTB6DpRjg1pwasBOJTde/setAHrT0c1WgcqTWv1NU0BLdstrHSGW
Aw8QAfvBCjlns1QV+N3Rurdq4g/hmc2Drvi0sk7tR24rGZaCEf6AK6M9wXsK2uhGgXoSYBNk53kS
jRIHMIsGqxCv3jPq/gn4pA7EnQh2j/zApL6inJzikl5S/G2hOSUZ19BpeVL9WJ8gKsdg+ubEhhPB
rPm5sH/HjeIN44c0xHCaajXepRF0LwZsIQIhcH/EHHy3ARqqnQGrJpTrwwHIZonTOOKSMXXzLfYz
/V4GjsD4WqkfL87cs50m9b8sxnu0wyjK5q+3RjAdHvxeArijE5EbtOaDNJZXKpmoRR2gqexol02P
RIDZ+bvwgjDtyelgdRGG7EXwflJj93+3McFCvvdsVrCuWj8Je9NHEBjUuTf8Sv4lcilOuhilwY6J
125l0gATjgIsmo8p8AKPLNjzJBRPcyn+DOQ6w8iCdp0IQJWERlo+zJyDh3j87A0JH7U3F38DQVyQ
SBBGgB4t61/WxAjzvVWMh04YR1uUBQHN6tnhjkPGgcQKwhKVHHGT4OEBBsdqwmIZY3mGfXAaFV3p
R05fgOl384ZWKFTaZgI2xmp1jwMTVMpU4d33Bm+6LSSy0aSUiBCSkR4xmKLcOn4AC63y6mNcs8bA
Ee8Ey6vou8QL21Z2X0NjlgVtHOWc7qJJG2pL5pGHH3uGHt7BZWEecmttXiU96ecgy43ghb49L5SW
ArhbAcgJaQS3/1nEvZ89N474hVtongPWhs+kg6q4yRPXualo7unWw86/z4J0iQ5kF6oWLaoc1lZJ
fAL51KPjTHbXpy9cRCcnBHyKrF4pv9x1xpR9isTO9w63Ge8LXWDUJ2Noxmzvmh1lsxDTCCp5nB4X
e07Vc90CIINvHckvGg5k+ZQgpLovnXDZb4HxqJPngUOpDoMoaKpHcOqC6ydN4bo5D8R7p/0gMkOs
Yl5y7VLKOpsxzZwXNqsklxwz9rsNrBtaJrfch+J9GhFJRy6iKhyBzqYCvFmKK0lgh7ryyvC5a0xi
HkZEFSqc2ZghpJxKV+YoL5hcsWrXA5y0lNZtv3EHQvcFd8GNbJapvcyebRUvE3Ae49CncjSjjTWo
Gl0mnr9pQlt+tyX9gxfXNfrfhJDtfVGJeHnERpu1YRt18fzGyAiiAb0/rX58txPPDJ+lPBSuHxFe
1QhZXSm6B6Mwc2sLVGn0Pkmu182j01hiObCWwF+zWSw0yu2cQNNpNoheGrZlDtw1MiKyfqntcvLW
9Lw1W2Nyi4nHr0cy59pnMgNivg7or6+dE2FU8dt1M4rrg475lKOKZt8os/RDykKzuMYAifHyYHQ7
LVlbutjuAS7faMOo7lxCc3HkIjby+s8nkuGRBUh2kyT87Jvch0wGG0hD9xw5tmZkDU7tICgLnlbX
pkhCy7qxdrh00k/GVIfSTLMp3+Y21+oDhKHM+A0SfAA8MRzaKGP1r6QvozMtcaZ1KpM+nq6s+mdB
ozPXvi31CclHXbY177xIE04a+OCvZSrc8YyHrupgBTr+ETtaZ78T4Ka11qUc9uAxo/9ghBzeWcoo
8ZNObnodRc+kLNjlhuB58jOUov6xGK3qaK4xodqkb2xjNEj9CCveGtoAg/SOspdTNVrJOPqqmZzH
Zw8nOe8w+sPBIbiU9dRdtV67S01EzeuidPw3EWmvMWYmUu2xAE39d2EMQfyd0WM/nk17tPNr0Ut9
GjyUW7qi2mKlDYwt9nIjjs4Nnifzjs1+upM3BffYdgMN6F65UFtA1VHCLewB+5SNFS/ldTE5KQ60
Rbg6vVZNa2QPZmnT0BnPdnZ2sP838IcSl20dd/ahQMikpeNYmRm+bUvFOT4dJ77HQ0D3hChaTMS6
LOgB7bP5amDI71l8i/TDwEU4b9yK/utH5URGDs4JTJpHn7u8ZdOC+11jBd8YUxnQ39Xl76ppxK6a
IvPu1011EqnX/47twJMQbGxhnbnosQcNFjjCaQrBGK7hPFSazl6UF3TrrE4PiHMUMI5DbOIHdoiu
8GInSMIbh+6evo2w32NPr78cL9YOE0s2kOmc8AycmtgcfwIv4bjNUVYTEo2FnkLY8OiybQzZaDV+
WFFzijplYyorugVzv6nM+pwBXgGhm8ca0c8dnsuJ9Q/UcKBQwBCcxV6+LS368Z1+kbjbZ1OdrUaT
JKWlRU2pnx3a0XRvLZLAcncsjHg5DCtZbUhUCcgONC9RXjU06imZadvAyUYt48bSBt1OVYUYFQ7s
jNGC2TH0l87otYuwGkv/waR3gTPcSu1fNZcqWJoQC61DQnfaWaGtT7/onzDecDlDm6CORfsQfVdi
drJtLdbmXCc7G0zw2c8JXCikrIzK9CKLsTeYUb3Wl1sVpEMHKjR2CY5ujKLqNVcQNEQX9cF7o1sn
+DeQ/daPxIlrGgPEQIzJYMmKGefBmjsTWbU2ZSHOPm29+zoijrptNXyyazpqe6A1w6mSU+MzIRw1
foMQ02T/5rQp6LsmrrlEr1afk3RhchgeFKGZqjL5wzWkC2n3w9YUg099CmxWqJfGwjx4773V49hj
A4U827JixV1I19ODtgqfVH1Kxp8+tL6XtERMpe3U5CqH4CTp41GnwVqtiebq5dlnTZD8owPF8h+Q
Tb3yAcenCyclsHxF1ttiA4AkmglJTC8bOXpkYvbW3mH3Kh+dIE7Y8LA22TmEluIdw3I+X6eeA/bJ
rFvUN6xO6iLLsX4nqzMxKlVG91GYtgrztGysz0Ra5SllOmEDLmIPrI+h2u6tAR6QsABysPu3bEYP
dhzBWfMS/5SVbfRHUsaAlq+bCyD06Ewt93iVqVXCQuIncOms7pwWh2lPhCdjzwgLVmBr6LgQsnTj
L2APnaSACCGHCWOZB/eBSEQ37dxEgH7ExeViYHNcFsHkUJMwtsiBX6oySNZOk14v/sVzbdz/oyaH
1PNdINZYC10cukgRdCIDaL751YrmBnOGxGkvaRnmbEvLbaBmChHI0nKfLHirbLNByYI+wtbZJszw
76mWwSP/mewXcRHr1eg6J4+SJZu9sbXTJwcuAB21cNSqiMd2DJyT4bMghiMw4XoEaovbLlbCZHXi
zO+O5XrvdjJYz7nOWd+Pa+fEzW+dtr+ZtNlUtx4pKPop2TTy5rAl71OIg1SXHbnqonyiedHDFcu0
MNJdQEA2Ljgm+P4ejTF1OHIwx7zGUymvUvajkW2oJzKK22xy94I/loD+n3jvN5uuNOQnk6llPJsm
69pPE2bsActV8a6JSo4/+IJh23GeO8mn7BlPoBa1zXivsjmh4GeSeIo8Mhu7lhKItcNZuuStZP3s
gCImKtJyh955dk9urasJyVyWMhtwoK1U3g9ttFnI5by5852IhisZTPuVdhk65s2sD04pW17Jbl3E
nwUo9nmHRy/g0eJXHl0iSKFkdBsVAnrBb16Nhtw63VS5bLtskXgPYuCidga0WYplAzBnxpel4nRF
hDigHd4QWGKs4w57gTkKiDabSfnHs3z+WBsbZshebXTwnjFCH8mrBCfKDXqsBjwmoTlrFV+ciXv9
Nm8it3zMlAfdA0mN2bcYlQfQsrdZJ9pmDsmlll5n4DQTQpKW9G2BtN/hCoZvGnghTR3e9BUAoH0w
LH579g4Fe3zXVW841Y6YSPcJDZ1WeEU+A2gav6lL3Ct5RqhY73p9uooWnssXzs3clqypBVXU31i+
a6cn4cL6OFVZKvMtKcK426AFY4hMpDeGRPWWK1L08hl3ltke9Kw8JKB2pu5JL5SVkTMct9gH3WsF
EhGSo0iqjATbyt4qlqgz3vGbRidfYmS/NIDJnHttV2p6Tkny1tm2gD9F5i9XsS/2Vm817XOZzCMr
FFi3XEMFJli+BGoANOMMJ3Th4YoxzKYUe4YeYwhxlRB+gh1maQGDJKs760tRHuDtdMvUvM2gz8zY
Zqw0KICMyWo8W8G6K6sTm8vzroYfE3Cdl6OY9S4b+U6yhaNZvKBnnceB+9feXitO4kmL7wyows3n
W3qkel32VDcu9XR3DZNbsRojUPc9oR6Q0UXmQk9oWQx4TjC1OzFDDixahasXX/f4zbIqSX78hkbp
G/n3gkixTf/j3kZQjfCBZl3ePyeuZqnv9H5VHKA7WeKOVk8/wSid6pCoiMxMpyLiEWyWb80AC+Ho
meSGw6zO6gtGhiIclCmP8YTxdVfW6GB6IrKzkVUiV6pozMe8tDeqppmlYzF2XYjBz9kj6Y94v9hI
KshHmS5f+8nP8ytRobHGYr+Yf4JEWX8QjGA214YTWPzj4CW/FA+M2C0tqKJ46gHCb1KvZMXdF+4b
GV13R3xDA4yrjItJlJ2hDo2yNnZN4VsV1L+iKOg1h6iBn8iuot/L1I3hAIRFuwDn4gU2a18Z9lnF
rrlmTtmza9KFb15hNN5vs0vaG5b0BaxWUx+wSdBvwzorc/AfzXoPR27CdFBr9CN4kG7C55HZOgQi
2XKrabp+LxQmedRTf7wzwWX1G3Q+3A+csoMkB9oz1TRi5hRQg+/528rFQzrXE852Oh3ibU0/Ki7q
xpjzZ6rBF/8waEa1U9e7kTj6dWw1ryS6eEdMGZCg39MwT1AfK1hi2erdbprzAoSOoL80bc2dYInT
Z3zprfsMIm2k+4aOXi7jQWJAI9rUxPfGM+TMpKV/sWLseYUOyD1qZ3sr6rQODBEKL9XsfBdOx45r
TZMlT35PzeRGD3gac0zeeT3i2mIVRhkMpaNd2Mix/+sW6z4+Q7I7t9KHZMSVlGIzu1dvdRoHh1RY
jtrHtpX4GMqE+1pOXfDS67x/tdog+TvBzDC/BOyNFebvW3+wP4743HMxPDG0JxBnEmJvQLHVyEGe
AHBq+VO6oEbANfo4eTX0bPyqbD3fA/SjiCoRH4IxYEbYbtcIYuBzxGX9rzIDxCLeBd4rwHM//y7y
Uc+PBej7WxP0/MeDw3Do1HWHMg7dRrk2bbeKhi/tJXUblhYh361rFfOFeDUbk1hZw+tE5O13gBPM
2uOyT8onvzHBJEeBb1YhGjZvNXNijohtXb0CIDXEeXZ9PTH3FKDXIZeJugLmnlOBwwaGnaGpg+BG
3KZpqO5V1EKVHr1HlxIrMLm8niJVci+Ja4WaZpaL3bAIB9FHizo7Rc69EFtiND0RUAo+yaIUb6zG
xyFs2aKfZOnR4gDy6b7YrIDOXEm98hyzgf1OzHZ4980B9Abi7oyE4c+0ndtgYIPYGvsvekvV2FwW
hSZUY+birHpI/+PsvJrcVs51/Vdcvt6oDXQDaODU2ediyBmSmCRN0Ei6QWkpIOeMX38eaN+IGBZZ
sr3KdnmFJoDur7/whp4JJH7QWtl/wcYIoAxgopnRHUKSPgxaVwfEhpDxTIOMsI6GvQMwxyy06nbE
H7nYABBgJBV2zcB8smokhs2WY9foSYMTHB96w+0f+6pVDyIqsmcbtUr/URsTHIiF34/4YpeqdY1t
bpQNeZ9fusW1aKnwMVOoon3Uldan0MSN8ABYQDUvDdkLcgKpCI2ti0uQopQu0Ue+gqE6oCCkYcZg
jHq892sz+scKjerVMmv0i+Je/57GqesBx6l+tZHe3sWRY96WaRCkO+H2WGC50DNo1w1Z9CObmkWY
V85Bj6WSZj8onyHbQwPnyaU2JCW+nSy9Fndgr5tqL3ueGOSYGW3cME+oLUcnqtC7Frb8avatdkA+
oRk+QYl2ddr/FKTI9NcwyH8WDpf/Y2Zm9JyZjsyF+8MyGzO+T4cupsMkEHDDKoIrBcCfL0fuF4O7
f5tjEG1cuUjL7ft+jvp7yg5Q3SgfUCKMcYxIJVa15Yw19EymebDtGGzuMJUuTvZTHzzVJc5M191k
JIjFz6GUj4ButA5oLCm/N2KKwhpTDF3Hl87w0HM9fBRqnh4xiLbLDzhKpV/yPKClOriBjZZHVEab
uVq+HRLEIKZySOnbZqhS7ckUSJnkeyPAGgbx/ql2y4+IJSJ0rcUW0ohXsOIMUSzGzzEGA1boItai
fKsAHasGqoQrBriDhi5LaY2ot/F7PR8tWww6rLLL+jeNyWQIra4tYajRjorGYD/Dr7exjpuXCbSJ
je2dXhF9gFLSkKONNIWfAmQDS5QCirneMt+Hz08rZVSvJqZ3aL4DYYEL7TaqjVCERFOovOLKcus7
i9HXm+2PiLS0qH+kdEqKgCI/mzDCjVHrQBBkNAso60j8U1laVoIfTAtD0njLsrpFSWLqw0C/p4xs
gRCmCAczzJeFmcDSgLoCZM8xZ42pQIynJtrutFHJd0deXlPY+8zI4YoE9ahheehYB2mrpEEYhqwE
vV8kbeznhTxe/kQMOdsFg1XuZEXJ/VPBYAcsiwXLQbmCCSmM1+z7GEsRU9wb87bHzF5tcWpnNw5d
RaMVMYyFnzGkOiingvLjIdJUWTwKoXXVTQ1ELdgYfW6mB60ZdftJlGZu3SdBAnATv0WoL7gy7Uf2
P8KncrD1n5BHnXQHl46wGVPa39pDgE5ylKTVI8LkXOV+Uo73Resih3xVt0Flv6SQP81nWBRZCqHU
HrVrIHbAGUuEygAeusMbE0m5xUJQB65PxygAU1Jq4j4l9X41yEGyj3OcR882HVtqN/rG37FiIbVz
zKD+aDR1XGxxz3Buc871FxiXM6rYE1gxCjKaRcxUjTG5sig9RrTyi8y+jYqAP4GPAeqR+Go4SLE2
Wl0+MOaLULcNZ1nZn2xDTXtkJkzYvzk2lDTz5FWnYjSc86Q6NLJMtMeGGggoiSGt8bEgnjKZZaSQ
zduxUYEN+saVLxFijyCzIjdP4ewn8wZueNmV2yGLRX0PqjfKvuQhKN6vpm33HTaVgO83tt+0wyaJ
dM3/EGpQlJjwm2QI8HsLYX8uIEwrDVq2FOINGhLDOsBlbnIABFXei9FErohZg/XNxQPQhxSFtzU2
TkQje6fNNC8yqhya9/ea4Sf+T7egb4UUHUEZ4eSvJV/U3nOs6hZvikw3qnvZ4HX9qbdogN/EnSgN
aKC6UteMxeDuBe0wX8OGwF1aMQ+Dbt6as7pzJoQskBqZ1X2Oi45iDDTR+nCvU/o5zG+QLn2h3xWC
o2MeSxLiIKwAF0tSRBWQMVTSebEDdOlAQJvtJwzbqwDZG81vyJlL5pkpxozyMZ1lvil9A2glCWOY
O68NXSoq9TJT4w/a58BpqTwn0BO0G8uENiSmZ2P/U7o84cYwI3oU7tg1L0ka5uYmoxv0eSIWM5bV
7DAjA5vGl4bk+kM69xonK6zeUEgy91VpdPNdZcGgBUOdM/lBRSN4NQ19pJkxG4n9gxrDhD7HeEs8
p2HlvM2YgATBjRAzgiwj0R8JF2UkyJ6ZfvySF0XgP3Ya0GBMUZDEb5L5uTNivv5WFwgtvJpjaoTX
bj+hjospXZW3H7l2YoDXGSIOb6IKOJ6wccIvhBjnczMNioZLOmM2jNO8+cHQLFeHFFH1PR21dAa4
kZnmx4n6QD+0mJ98LZzOid4AOiFQN1p1gke448unvvAFfKUqoSQKB/Oz0AN4y84Eq5d81QpeWuTY
nI/Yz1JtcXLcb1M/ohglDecOj4nstjYW6D9N0vSNBHba0/6Fx+lIu73GjhsxTKwbWoTegC9M95k1
1W8QNqLxOXHSYaqRohD8lUuHlKYjqe33lpn6wiCw8TVDfQhNrK6E2pdntbqeqZgh3gTUgpu5dWX0
00dS9G6c8OL0jNgtmNUlrV3uRDeTgCK6WO7CqIsZytSVOhiCpBUiL1MvnJpH29zkQ+M8YABOyg0T
hQlzUmTOF0bf5cfOFD2CKVbWN/01r1/T73JXDfUXA+Um7XWAsK5tZphnm5IgbR4MZdQouxVK63Hc
kH34Q5Gfpoe6x1FImA48IprZfb2XUKR7tBuSDIyW2yTlo+M6A6w8Ki3N+kX/yYJbriFeUT6lYLeL
a0MpGJEIn6KBDsF5YLxqaWnwQWqI9+nRiJsH2hJN5TwFcQ2plRzG3zDiRMcFUTYEySK4e9o1v0+V
9+WgF+CgHSIzjhmITxY+Zf3Wny3n+8xICTNuTsFrINoGvEeCsja8Dg1rVLJCkW6aORvcLTWRkP+4
ORTiDerYTIlRdEKHBOhqVDFrQpHhKtRhJNIuYET2LFsNI5KKKeg1bHLGlIPIri0E2DpmSoo6AJk1
sC8iXFSIld5CiaGzG9wMEpp4j0St3EimcS9g9fXkJiY7WSb1+uR8y5EURvoDwdL8hqG0D4UWs19v
HIr8NWvrmoFH3E0BCM9FmJXqFmThTUiCCse4QyMHxcQg/doRwcZHJ3FFcmvEXdQ2yFqUSnsrEVRT
X8rORXazDbh3PPTUQAlWBv+bJh7t05fZpkv0KSR5fhRjpyfzlSmBk/3UdTvmvRFYXCSnUdyb99AK
WgddHT7x5xKJ8/kN1oIdoIoUZ2H3XOAL+czsdgwwyXCCX0iod8nHqnJMBNxBTOxSjXdIVqzAXek1
/5SvOHoZuEzIaPo2tThYh2nAlBViqrxypgAsuNIDSggGFGB5jSCI78suKH6mvuPSADAAMUBYjewb
2+npNS3j78kDZm7Vb3U0+j8Z4TnFt4GLAltQ8OWkR5pf1y+5H0q8AegBPvlWRWsgQeyJ+0M48zdU
wkrIeSR2EAxxnceVqCToWB3w2Ht71Id9OuvlbR0OfvsC6GiUT4tMQb1rRYtqwrbsqgm/mM4njpgh
nP1nDKmy8JkRk2BNPbHERmr4Ee0mFDB/4j1FIRo7bchoKe5uKtdRj5XZJwehkuq6MmL9HwW9EDY/
DAFgcTgXVXf2LHAioy0GUGzmSN7Al9B1wFzRvDOKnCKo42w4I/oaGFWhHhPRcEIgRLfmj7UG3Gtr
ZtbwOQ+y0d0lWJNO6HD5Lq4YMqYbsUF0P8dskuCBQgQ+Db4Y5885QzAAq0Y+xxN0DO72DTMpe9E2
JcO46oXllC8M6Jz5EEBETSh6JgcxPeJitQ+tvmZ0NJX3jCPzGmqQlcvvXWiXr47WGSY6TNNgzQCA
NP7GNp/6D3Zed3eAidQeTyQNDlEiAFzkA2IIk6vcpeWfI5/k5v38JtsyQpBMH4c3HUa2RYcJmqre
Z2zhiPdq7kmWAmwnc/eZARPvONOcWCOQuRY0U5zXLLjBWWwUz4GLRMwhIsQB2ewK8mvf5tYHCUt3
MUADPb0m3ZrBYbhmKTcJaOB8V3RMQQOw0CYK+OAc95k9Wgnnvq+tL6A8i7il2xBX9AXmGQCn3JvQ
HlghnvTQ+QgSN7qfmywtkFZweu1DPzsDlnWVa+uPY2W0ukcsg8xIFVZ/rXE3+pDoWul/UmWngZeR
tHsOoS/ETQUhxMt0e3owzYmZrBbZ9xOlVYNaCDPYDZ048YMuSxG94rcxv1aaImujFlSbwuG1fsT/
MnptmOJswOOW1g9mD3Pp4Y7q3mYdzkkbJG1d5lAxVlNQmvGuuMVUIfnAvQBFipJAateRqlym13EG
v/KmydQMlWaIOKKjVyGGiMyzSecXb0Ncb/EKN2wEXJqS9ni8MVKyBwHQpQ91c5+0uq3ibcD5JNXN
rE49xwOVJSop80B1LyftQ+lMGnznbGlo383A2lEUi2EMYZTlWv1XA0HN5GVqxiRAXFBvaEtYgwtd
B8IX3WT0nVhc63FT1TcSw4pMu+rMkjlM5eD2gl1BKfypf4KUEMzVL6XXXQ99si8n6JzQs9qRvmUB
fi6ftn0V5thRI4cc4/Dua4z2m5dIIoL4qXWKfrwHqKOVwQ+XZDv2b5ifccDAniMYFOycDtwzHnoZ
1OIHar0ZoxVT6W6QIqWBFMUexxgoGNZE9flAT9+Zt10hiq9RbRT9Lja1igGSUUmz28VcZB20wRGi
Ur5RGVBSuWdcFIZfwt4kYu0n3GGn8sbIwelZ7a9//+u//9///T7+n+Bn8aFIJ8yq/pV32QdAIG3z
P/82jH//i7C+/N+HH//zb8oQ9EcthagMWZtr0eHiz3//9hTh4sdf/V8yCbIWFlj5zbfbqtpS+Qy7
VE+NN1tQT8A6hC8OgR/b9UZ3J6qX2mFyPybMtSLgSed/jTr+MULR5MYNxIVbarvLBPX4xzC9m+yB
e/9LYgD32Bpm6X424Na016LPpmyHVQ605CoJSSn+cmXEASxL6EraEl8GaR6vLExmQFqoDW/kismu
ziaMd2xAekrZwV03aN8NPy9359c03OPHlYgHSscw6Zkj56dcY7UosClaSQrcORYvQ3PvyM5GErQ1
reyKeSyjJ0TCcB24gjhlGR8sAf8VqwPLTbmdJUpguIF0TDKyotD3Nm3amCZW3ZEUYKG64CQ1DM2T
MS7758HofMcLMgqbu/MPsfpkUnelyfjZck1hgrRyndWL4wXNVtDrT5MyeuBJ5fgVJcT+uhE66meS
pObzJERwOL/q8k/9Y9dKQ+iGcOiZLRvFMsxlV/+xa4u5SULLt4vnFL9luI+5k931CQxH6Mxzu6Ed
rJgv4yl8CB38Vy5sU+vE6tJUJrtV8F+6OF69A7NbN41ePPvF0D4lmbSeg2aBC6N1eWGpZcevH1Q6
lpAA82zXNJct9MeDNkJqDATM4rlpqSxzgB8bSE31TZe4402tdOf1/Itdf05DmGxI8IaOxb4U+upz
WkgGVSM0jCd8ReFPhO4yZqGPsQFgmu9p+DM3skmPz6/6/oWyqkUD3zQESbilHz8lPQ4elOHbU5GQ
ol/Nmv1P2NDBZmqmzd//ei22KZ0xxzJQtF3HGB17Qwv+nP9khwOiGTJGOQVaXHSb5rLS/y6ssE9N
U5qGcoRhMmhVq51iQka3aV0v1k+LrACCgN+mhRWEGJGAR0exjnFoGhnT9fmHNE68URZ2bL4icdSV
y3f+Y99YGuBR4ab+E+grr9Rknd7UEpXlgF4LJuoNDgTRMNffMtt4MxcXpk3StDhJ+Chn1ERbGwLG
QD1n56goSFOE9+d/4Pt9za3uEvxsm4ajrq9+XxWWwdAgoPE0IXE4XYWZTUsOzrZ5mze4ekZpUb2d
X3EdbPkUShCj2GO8DsLH8RsJqZRnJ9TMJz6ZASgQDkNLQwCMtu3SyUfDam/aGpN7KDDtTYT98eb8
DzjxSYiVBr+DzpZhy9UmT3oDqkoXqCe7G8UhNRu6SGXqA8TtuwtLrW/1Zd8tcCBiLGA2JDvk8cMG
8egjAl/aT2EeutsSbu8NiGzqQUb5uzwub0uyvis4uHJrGD4g8qIAGFDP2f78M7+P05ZruBY/RufJ
dWt1w7VY9cAlGK0nbXAFusWjYxzKNP0Mo58sv0BSt0/1aQtPN/oPVsbkyTAch+uc13D8Btx5qF2r
NM0n4B5MPzVrVNuR3tONMyPqyUDqsc5G62dUOeXt+Wd+/50tbiVuRMMgkwBkcbwyF5MDZaExnkRM
AmvEQzGiNhXOWxk1/T/n13p/jGyldBwITcFpZ8J2vBZO4oVFmuw/6aAYb/TGXeq40NqBjG43uT7G
u/PrGcu5PLqPFJBKqYgtEKJ1NKyOF8wAWvSOnjHcCzSjvMW1MpZ7NF41OsKRb9U3douibIZ/EepV
U4B/IVadaJ/iVjh/aFDO/KcAYy9BZBWhhyAozIAwqqG8l2UYP7ih5T6e/8WrN2TbwNg5BsrW+U9p
uKsd2DdTV8++kd+KOZ/3CJXV+0LLjC0zuPQpCPVLR+/9elIXNp/EwA+NRu1qPR2kET73ScVQ0sV6
OB/gzfsVo0hnYE6BXLxzc/4BfweuPz4JTwhMSXcUMmIOB99dhdIemEQBbqm6ZXzcvrqmlu1MU+Qb
O9THQyRn+VkbzASDvxEUSJm1yW5mYL3VKVuuLSHGlwu/Z1VR/O/vUSQKbEgEFd3VyYOKEgDJQs0J
mEyehZi11vLHEJd++Msvmbwd6nBcJIb0NN7l4GSQip4S7dnEecrxJDa2r//BDwJ55EhJJGSYsjqQ
TOgMUJItnyTI0n6DpjfYBBMDLjanFeuP+IKCHaYfi5YSFpyTvLE6Tf+VlhBatn1mMmA8/4tO7BFD
ua6L/rRwlu1yfIhcXRvI9ccWDICd3iC1NT0jbTXtaDfIn7pBn+j8eqsovHwRrgLDtW0AzkIXqz2Z
dJgadXQ3bivUr7NNgYjUcC8Sm5l2JYHi752qtseHmob2C7apfX1hi4olKqy2KOkrFz7v3yD1WqXr
TZfiA9SEzW04ptOhxXsQSVJ9/ORG9QM5vomKV/hYYEj8I1tGNFS9kiupoktu44i7xwMLfXjGOSOi
vkxVsNJyfgU9mUmAvvOVH9rR8ySV2kcyBQCS0VgEKfvt/EtcfzSHSpkPhgqlSbFDR/X4ozVmokuK
9fRQ8tPxMLIttHNU9MjNpzYG/hNP59dbXSO249ima8HM1gUzcPd3JP4jgwtFHaok9bWD47i9DseU
nvPIeLEKoNpdpdnEvX1hX66CO0tShHJbS57T0A17dXJtKAm0+J3WM1u93Csa3Xi4TMgltWazsa1q
vEbksbiwOVZ5GYs6yiL9N2xhLRKSq82JDeKUgfLEYMJRDgPDDHKc9WinTEn2lV7W0w16Y5p2GBuj
bJnTA2fYxB0DnwsPL9//EFdH8URwl1oOCcPqA+c6iJ4aqpeH8Z8+3DFeC9unDBR5xs1td81nszNs
WMUdfb6tDNAIypB5a8fpRfWR1dy1zFn1TzR0LfoiCBnr0ZdBLh5IYHiR+nyIwfYlTxWCIP5WZ5zm
fm9MFD+vDZD6BJ6wq/WnErXYkMK1AiGHngY+BKCh25DkrJwQCSJnLw390KBMhF1TZo6MSqe40JbS
M9Ijb+iyrseYMwJUv4EepQUvckBf+jUGUp9+IKtGDXFEDLsTV21bO9nh/J59d0YoyV1LSpRyqOKE
vbziP/asAKUX+RHIJLvJmYkm/mBfMVREjEfM5Q9aKc6Fj7Zsjj8DC3ufOZouDP5w+HJL4PljwaSB
OY7HXObpw9h+RKS3fHZcFVxYZZ1Os0eXZaimBYeCm3b1XCXiMTEw88wDooE/N73CQ21KnHfMXmLj
XYqDliHxiLF7CNsJ/5m0zJqNCqfkQm65juT8ECpJC1SMQdPFNVd3/ZhI5DalBPrlmsOrWaXRTY7f
uJdj+9BfadgS4T9flF7SV9WFl3DieAiaUTYNAkVJsX7VBrqARRkZeMBAKNwgjx89ZqgoXQ/LLhyh
chxA+aiN3mMsndKE+XB+a5340pQykn1FMm/K31fMH186zBqBywD4ySA3ALqCAs1+aFEW/f0OFkDZ
dK5JkLu6vcoV+qHoFA7zfOkZQiKSqqN9Lx1/sm6CeAjeAPDj3HD+yU4cGr6oQqWRnAnZmtXmiptw
LMMsDL3GxOLI7JtbOIMA6TvwZJbA0eT8cqc2M7rPhg7umz/YzsdnptaTqWUIFnqDnXKNjklNfPMJ
HuOY3CAy0W0hB6DwMcXlXeAzFJic1njU6+r7+R/yLitgM9MUp9OEMcXvVtrxD+nNEcxAHWQeAq5i
PgyjGh0Pes6YfDYxoZ2vKjzI5NexAau3oXgS0dYu6BFfzY6lBT8SNerlo98JxF4RiqlnW7tioGHJ
bW24gUCTnlwy9uII54yHGSBS/1gZCqEBV0diqdlkfufKfZGbNbgbgLRIg55/wHc3OJeppLlO6kkq
LM1VwY9GJcbggv6LA0b956JVu2v7HnFZ4EJwsM8vZpzaRooXaoEcpp+yLjzAMuROxCWBZl8q85sQ
VaPvMDuR506cyd4T1BTVKMaq840ALVAtTmv9C1YhIr3jb82fBRAYf6OcJrrHCR0bCsyZxfeYHNa4
sAVP/FRqMjrtihNm0/g7/vAQt3SovE3kocQ5S+DZeBCbgWperVk4xX3LLOPX+bdzIm7avBVeCyWg
FOs9P9qxoMOuJd4wuf0WnygLIKyKvJgwdlNK0dw1MsC8sgzi1/Mrv9sEGL1LVFwJ21xQzFqOn7VJ
DVy2qoh9aGMfDHlHBBl4zy66zQB3X+iqnQiSJPgWxRfEPklD9XgxacEBMPA+8RLpjIcWWuXGmJL/
4BIiTjEwUqawKaxW2fyAT0UfwXP2mjmhiQmuGciobmg4syLphI5Dh2fUBPzNT7Pr82/z1HckNdNt
nXi59KiPH3AGjuO2ZhF7+EGldO5EsWtRPN6GDstnDVxVWFHmJhDzsDu/8vvcmEnDEqfZsNwPxuow
A12XQ+cmidc6ZqEeQ432z/UAvOtZBIJZ7oj/Jg4dxehf2LonFl5yqeW+p8qHrnP8yCUYfuhgfuzp
Ey0eiF7GwzjG9s8RO0G8PIICe0O1YJDOP++7fbu0xmnH64wGaaPJ5Uv8cd8CFg8ip5uFZ0Ob2xT8
VR9n4SNCGOvZhcrq3RNS3DB/NBj88XyczuOlLFAcOa0h4WHRLeDc4cilAJlfBXYzXk+I/jHk1bO/
jUG8z2VVLiAQ/aSsx4vWKQD9SZfKS1ENuaXCQj8LL6erfG6jXcu040L69P7a5TagxrFxEaNjx61w
vKBQWbu0YSxuO8gCcCExhI/jX5WN9UEyAdzPo4ynL3ME40O4HXAbxU0xopZz/sOeeNv0wRRtB8YC
7KjVfjLtODH9wDe9pq3cXdOC5USIIt+atZJXYHP1lxxG2oWnf3dul6uQNHo5Oizprt525CPGOeq+
9NImtkPgut0MPGYgVb9yydo9pBXRwVZWpvY1YNW/TepYneEkSYYg8yEMH796UzdqAntsofXE6P2t
VhgWoPdRFA+gsBJUMYIGdsHfv2YmPjbhkbEdrbnjNWcNO84s6Mnj8HyDglLF175WuI8ODiu7YBGZ
AwKbxRd29YlT6y5JJLMtUxh83dWqBmONIWhNb9IzqaOD1eBxFAc+fVgjBDl7/hmXrXJUfS3vFSFK
jhD3ODfP8WpZqrpY03LTM0siQ4uP2IYxvXEThdM3iYyid365Uw9HCcDQlZyDu3y1czu4axGyUxKJ
iCnbtAKTMeSJtescPYIL1cap/bq0VaUgUyZJXuXklVENs8lYxUs7nCl02bl7DZ3wm1zl8tACcn9t
I8PY0rlEkvH8U65Hd3TJlqyc6ES5Ra25nlzUiB2gXBu6nkTyPXPAM89lsUELZ6yvKogk/rUbATy7
xt5DxywZM2YTZ4rAnVxaX620cQfw4ehf8ffGqHMi8DfpN3OOysQreApfXAAAnNoECuUEohvtVcL4
8SbwW98P6gj67+wAO+yBe6KNobJ9HlPN4K+kXXg/73IcXs+ClWDDUTG5aolvf1xMM7D7spoCZM2z
tv2BJSeuXZafPZz/Cqf2mmPrhmMDTGQnrLa22Tpjpeu16bVF1T7j6pTdti26UlEzmxdi4/ulaFwY
kv4k2Tu5zeqB8ESwkExKFLlpr2/8sBXXXWWiMh318kIgXLbt8YFdeiQ6PGPHsN+jXJLAamr4fwqw
vgPAKkCAWYmo/QQkvMfyTzjXYOf97SRLGDE6MiznX+r7q4flFdNwgEbgkH/v/D8+nUReCZWJ3PWm
0Jnv0tK8T0okdumu+VfULDj8hGgGnF/z/UlmTbBEij1KUuysMkZkIPOgnxaFCrp0T/o8IqCmBom5
psofrALL7GbooVwX2vfzC7/fp0vuxM5ZRpALsuh4nzbOUFYV+B+c3zPbvC/NBml2hJqr5NP5hU7t
n6WQX+opOghr8ESPilc1SeJFiCKEJ4Aa3kV2+FrrvNrzK53aPrxGc2nY8gHXJWYStno0icDxyrDW
wKzZLXaiUR3fGsOAWF2SV/3HJFXZl6HT458Wd+PH8z/g1Dtdkgh6M7Yg/1/dAJStpaZlk+2hFTU/
+ggTYp5Eqf/3MYZSjfTQ4aQwqFnDi/pYmZpCJcGzwjju0VRtK2eX0Fn86yjDOtyfAPDoNxP5j/cI
ndvZmUtle+S8zldlzvkt5KGa8k3/cf7NnTgGJLuOLYD6Lf9aNtEfR0+ZIbblnEtvLPFV9HUju6G9
PW76vsIoHbQZOTY+jxZT0gvf7NTKpH6EHFtJPt7y5/9YmRHPAggn5kASz74gkhRv3byF18F9ilhu
rLIdgoLdFhTZpbnTiZNBW5LJF7NIIBfrk1FEuAtijKa80M0hXmkMtqY2Tbbd4ES78+/3/S1IuuVC
6yTY6PRSVvdFGGv9b6alB1uYCZY/RcM+M+mn0CJGXUXDp/D8gidiKY/lMBvi3uXf69eqIUNVljHh
xQhQce6tQ2fhZupGEg/Ioai3CqGP80ueekZFkDHYquwiSx5/SeqGoUKJTXpuj7p3AGT2FmCQjxhr
YaIqk7gXws2pzwe6gQ6lTQ0KaOZ4PbS4Z32SlfTAHwEs4BchOzZjhTI4fx+rGchS7EqaUe87GlE7
jVWp99KbC8t9M/qw3zrWWFw47adOAuIeFv0gQopaj9dEYyD7h96KV1boNldupn3ChSDfBn0BnN1q
RLNBA/JrpPy/BGkSWGhBSOU4IPtMsH2rHA3h/ARTQBJ1A6RvfgXx1f7UFO6bMEBVmyNMiHopy/56
uwjSQYQ6lyJB2ksw//PgF60Kyz6h/UmvatcGSbA13cJ/6ZAh2VawMaMLmeGJ/SnQP6Rp7/IhQRsd
L4geAZTtgSKzbxsTd/KoP4hc+AcskZiyW83r+ed7B7xY3ioSsxSUSBCD71udBz2uJytyO+kh49Nu
rCBG1KYHQhgNA0SEkdzgqo8kEhu9iSJm0df3xULrGRj7IuYQNsOFF37iehY0GJgPcXlxPFdfecTc
cSrsQXotbrkMzJ0BUVzgKJBSbbwo9/XgljcNzIV9Bf7qybHj9Ob8KzlxYqk5FxAKSjnA6JYv9Mcn
N/3Z8aOuFpjwDP4uYpDujVXdXIdVEVx42BPxTxpAVZk2OmBexOrqRDBQWkgkCi/OHP0WWglarF1n
fyriOfo5qXi6b2WvX4jyJ94wMHFm/1QES9RdBd3WtVSvRsv0ch0JYbTM3W7GkQLVlqu0chlD9IgI
PgQtQjcbVOHVrTKHsLvw5Mu5WSXx3KdAeCxGYZzl1WdGbDJGpo8CaMLh8UvULAbffSjmvz9NQGYs
Oq3LhB5ZmeNvWaQDmnuFIT3DV4xcOhRMi7IRcPHh4MmcIe/f7x2X6AtIha9JqDpeD4/lAcdaBl+1
ZmQ/Rs20Pd+stYcCssGFu/PENl1m/GKp7kkl11BQ9PoCrTZT09Np2m6Qdx0xy2xRbg5EiGr6+ec6
EZVIPkDfLCUIcPnlc/5xJtwknntZcmtmQNNf3J6q7grGH/5OEvcIrGVdx7+w5InnY3NSY3EIudPW
2xQOTMx15ggPtpZ+VxdWSbOvQa/PRtD0/NOdOBG0Mi0a0/87dVjtkibCTs6PfQymjAWeY6G1MVwF
rgGXMpohdct+/KLJwb4ZUDGgxJysp/M/4EQcgBXnMGfjNAC8XAXhKUpVHvklZErg3BqEeLmg3pC5
QWhDjAaKRIB2kg1ULKe6cEJOtHSJtpCagFlTFFHRHn9aWMtVUxVhShpkqQlioI+0nG7j+zTj/o1t
mOagyBeFycMgjHjTO/iVO3Po/DRbZV+ffw8nogJTVEpcsM1s7N9ckz+2WTJqOlW1ntzOWmL8ZGdk
mzKNrb9P5v9cZd1J7dEe6tDlT24tPfa3wh1NDEcC/6p1suKTstynOSprr4vyS+jtU5+Zi0Vxkhhu
Qfw4ftVmDobThaZ+O0ACM2+nGuGGFzewjGfmlenXdtQR/lNGqsYLSduJs7TMfWiXUMijrrW6Z+JW
EzZSlPEtog/13skbsYtjA7eMILp0f/+eIa0iu+P8znQdBSFoncC0A39O4rFxq+rUxMYFQCt+QVGW
4azRlV1bHvAN7PybAINKvITHHHD3vqqgGM/YVcMhunCdvw9dQCaZ/iw9e0GYXF3nJD3J7E9ZdhuT
91eYk9ZTtNHJ+T5OpTU8dm1+idfz/m0vWG2CJdSMBcC+CifwoAJL12JscMMx2+WpHl1XVtZslTAv
5Srvd5S0XNozC/MK9LS7+rCYw7b4G0Fki+2q+RYaUY52J0cUDZ+8hWUeimyrTy46iecP6olHXDCE
3OBAeeDKrIJGb5ddjIOt741I0NXcpHV230VhXmzKJGFaf3619zUHnRomwexdAyrtejUJSxXDE4C1
SNk6DyniZ9d+2eFSg7E4erlT17UbUS4Qddrd/vfzi7/fP4zzFgoCz6voLqxicwGfQw04X3pWlNHh
S7sJbfmyh1Vvu1dpEFUXUoj3MXCpbhjy02LkNnjHZZQZgnXYAXmtX9FEtVKxGwCwXJ9/qvcfkKvV
pjG85IHQlVanYlAC0V58072JpPpD0TjzgwZr3Evb3L1U0pxai2tNp21Dq5vM/jjsqUilJVCnyUNV
aMF0ZAhPo/cNMzm51Jw9sRSF04KW5zAB81rlX/GQaxgGyN6bOhV9w+Ur/ZDHWrrV5jm+sClPL4V+
HpNAIKfrOIcXSKkjb9WjyFmMH9AQyfeiMPNrhMQvQZ9PbEHYEQvahCR2GXoev0Cn6XEJdLPB69H3
2jk1etlZNAD3KJAEnIe2u/BovwkQxzHcYmy+IJsU83p0Ho8XhDush4Pt9x5Ohhk2n44VHaZw9J8L
s7K+6LVv7IJw6uOrOqN1YgfcY9syE8NepNjcEMpLTHCx+z2/Z98HO4uAQ+UCDoke3LoTltW40okY
ry3UDdDREFNwrTo/8ULUY5DeGHeogZqH82ueePVMr+iqAGkjnK8T+i4zhzxFitOTSPZ+1gAzfxqr
EK1M9B9ujAabvPPrndhVS2oAgAByl03YWb15d0RMJ4s6rwFg5OUoIB/o8c97pRpj9x8sBQ0G4AK1
NlO646Uioxv7MDVaD2WulHI78A9SC8ybkMLswnjt1FMRZsyljbL0Flf7Ce/vDqmruPXGPmo+OJrh
7kh4jRcaHc6FF3hikyga0TROqImUtR56RshqlHqlWk+vRjTmtdrdDwovVxXGw31dTahTzcXfl9Q0
3Pha5NAAXKg4j19l4Da1ozK99ophBm6yReDEB4WWYhiZYYwdIq+M9doY7hjdo35VuDL1fyDFUjYX
Rr4ntiu5F/eyAR6RzsQqH+i6FIPlugD+jaTv9LHF4CA85HWF/BxFjobqaWf66eavN5IjCUz/n7Mz
65Ea6cL0L7LkfbnN3ZVVRQEFNNxY0DTe7fC+/Pp5or6RhnSm0qrpG1pCIjLs8ImzvIvEM7Hu8np2
molGw2w2D46Rj8cJw69DjOzLyVSQSrq/1K39yUdMGeqRXXry7/8qEPADG1Mcq8jOpcROoHq/izkO
9kDuJkQLlP5wf7nrxMNi6sXtyFCKCfoSSKt3PWVjZNUPHl8++vtw2iccMk6iKD/ibBSfGmkShqBP
s/Jt3twnaQAFME2EK+AF8oTFpGAL/DA2VvyKlkf2z2Bb4Q69BSmkKOr9/Y3eqALpUMuvhswXSMDy
iklIM0TViv7BgoAF9ixJsUjP8DHbTkOLsExT40kSTrGLmGQ+jxRMefgrrZX0x6ilzUrQvQ4XfEuw
imS/FZDaMlxEExLmCNDM9N2qIdxh/zY/e31aTUe10cq1M3X9kuWXi2SD5NPKs3V5pvqoTiYzq9QH
rSoxUUtSlN93eOQZXyZUw189G5Ft/K6SdFd3qVgBO16HK8YCb9Ns4iL37eKDBWqkSTk49YEZSbV1
mkT80IY6/q8sFHRkPGlSbLWJ+/P+677xgEGhk1DTWoFKtYRYJqizmtaAH3CoISNnJq37ocj1ZueG
Tb5ykm8txZBV5rSsxPDs8um6jVVFpkVzaihT40fhjJOPTApygypye/d3JZ/VZdYCOV3Ss0z65yov
83KpkDtSquhPDyFg6QNjVQux5sI6ZaD/TrjtAgxoFDAwiRjRlRDFyjd0Y6cOyHdeJ3cB1cLiEnAR
4M0ln/SBlKk8NpQimwEnkg06cmsJ2o2lQA8xDQEgBQNvOVRqVMUg90yrBwEOfq95U/Y5xxAJl6o6
XgmBNw4oTSHmgjSnKBmW87Ka9g+e1CO7QgsVZP+oNA/A3fPmGKIL/S0XfMjnms+lfPdVxrwVHQWN
+hI2uyufwV+hHmhsPEURtpMGhiDAl0JnckiunXnetajj/Su8esjeybMF5gxexjZMUnrJoVqs2eKG
qOLFXTzk3iDy41ypHiPmtO+9x8ic0mlX0vVdCXa3HjD4LDl0lWIOSwwnfUHRZy6d6DnFqDWorJ8x
AtEbt4MKqNvid6F4axCI69uFbSIdAfxB3qTLSZo2Sr8hL8gf6sponuy5EYd21HP4V1V+HJRmTTRg
uR5IY9nVk4QqmnruMivROgR07dE1/UnLyhA9egP/TJx1o7B7Tlo164qNHFGpKydoGQ/ksowW5Nhc
qgMta1y1LIsIqrTh42zV9CcxIU27zY3aRv66Qyi2CDU4cLnl7iIG+PvBHYf9/Yh0da1y+FF2pAEF
1oSQsEQF1xX+v3Me6j5uQS3N3GoshtfaAr908Oa4Ul9GvELtQ6B4QXAQCIVglpWJNHwaBD32fYQc
fbySi1816PhNNGwMCZ+FBgVT8vLDikI7BMQqJj8TlbUpw7A+j0xWtxaMGaAUEdY2kFu3LiZS9PDS
8CgwVXtvSSt/BFetTOEgKYFRufwRGje8EkMk8QdgOnvHZUFszMcHx2n/VbFRXklRl3e8XI7GOqWH
pNKTpl4ux8eLo1Gu935kD2P9kuZeBjEpmtBQOTQck8TBENBJsYzG5y2eGHnig7ByHOWW/r6e+A3A
xmhN8JGrIP8W1xMa9TG2GWbvY4qn/7HnKfua1VH2XDdRv7LdZQ+JpWhAcvJAOdDgXNJRZ7z91Gaw
OmTxCgd7iarZ2xRgK1fD9WdNq4X5ocwjCGDLnNHLrYJJ/ND7fS+mpzqD0YtABT402ahuXPTsNve/
phsvUYqtcMnKUpy+5+VL9BKomYU2d77B2xte+7QkH+9yYxpz/A1zO3uA3aYHeCJimbwJs9ZUVyYH
y1jNSJ5siVQGTjNgOHVxjGyROuiMh43PIUtwJUjMYsoOMOvgkaSVg9ZVocQd5pe5gXv4mozSFddM
Ls/WuaJoz5DoLHKprvB6Bzv42cd6K9S9U19T2KcbF8en7ICAdu2eXWZ/6pfCRByPdrrbCm/Y1rPa
u987vFW052F2XeOY2XqsfFeQ1BMHo0fwfK+oKBccG7hlYb0NR9oF/0ZBnWQvWpc4uHGUkgP1w/Xw
gP7UYJqOcmYcobv53jcMqoRrQmM+w2eyTKHM2IvB+4bMvuLqtYg6TKhbbGwaJYNN0ffFuXP09mBo
sbKSpV5/MAZ4XAnHI0LIKv7yaKUGdtmjPQW+qoIkTai9tpE95V/fvT1WYTJsUtRxehbvr8avuNTN
LvBxqdOTTdh0Uh3K7Ae6hp0l3KNrAw7fO2Oqm2BJ8/Dze9cHUAJ/gzQD3CyGJ5e7jJyyGGFXef7s
BNBCiVT1puuZOc1RGvzEEDDcpWHWeahz2e0aNf06WqBjQzlD6w4WIenk5eJo8An0bGbPH3sNRyDV
yh+Tys1feg2Jx8pl1fubvbEejRgU+CTvB/aC/Pu/8kcPWds+SkbHb9IKN+XSMHrsTWt4ZY1QKACa
sFrJHm/crEjlkHBQhkhMw/JSs+2ABLwqHD+cW0kFwWd9Lik/1IkZuVMFBnqVVVQyyABME8ckz1MM
UXXQovwpbbysWPmcbj0CsOU0qPk6pZjS5SOoM6QAGNLzCDCdeFDC8RV98Gof9Gr6lAslXsl2bizH
hMSGMwawVVIOLpcbisRp8Xuy/HBM8k3UQgwpw8nea6E2biaV6cL9N3yd3wF0o2lB+a7L7uLiPhhN
niU+NOFDV2JesJmFjgEpDHjtp10GxWPVWzauXpPZf0HzHR8iD4OS4nT/N1zfCNwGrA9XEYGLq8CR
2wySA6MBnzVq5alr8IlP4yjDloEmSRGiaZgR7t45zqWHyjgXqUf+lOWmjGZ/He2cIRdNgiF8QD/P
2+XMTI9e6RQHOP1rwhbXSQtLyfJE1ifMwBbv1FDpO+MSEz5gY67oB2Qnw3JvqVA0933WeO8Fu7Iz
+paygEdsRM5xLnemiVTgXqQrNL2VxsfdUtkUuZ1+x8h4rTFx62sFFER7iX4XJ9ZafB0iMHAM1TpM
2ixrPhgplp2FHc4boSEYXg+DuU1GtFARkMNJHSYSnrtedLh/fG48Xm4cymoKBAmDXew3yJRQFb3n
+W3XlYdhsD6605w8BiBQ3h8LyBhIXgj8PN1lyyfOPGu2ULDxe57H0c0LVWxqAzeEbdFn9TYL8/id
CpNEHSR7uFTp/lLEU21evsx4NlHjHxTE0kZNfwLxYEHK16oTjLJ2RVLixsuUDTzaTMzA5ce4OKd6
OORaiHOCP4uGPkFVNep/gai0f+w+xQylgjL9YE7tiKvz1KlPs6kk3/D+M1dC0nUIfKOQcYiBZlHe
yJD115cpyrk1YCxX/igUl0Zti2RWnaZPblnXvkaFf7x/ft4kXS+LCihrpCwUUoyKqbIvF0xy5rUD
sskYrMQQ2aRPuVI+oELu2K8zBhRs2AhyJMmlLM2x9cxK+TRigVI9WoOaVn+CSpmsBzueFPvTgB0q
bjV1kxs/naSzQ7x4BiOKt2bQxbk/6pPoDp42FEgyxzXORZtE13HuxGoQK98NZjzx/B0boUj9EnkO
bj1Hra6a6GCZaQ9cHyqF/l3FIu5f1LXwVHTRBXf22ZCE6YtblDl2fYhvvFO8kkOIZDGHgpsCvgXZ
5eUDKoxS5znw8+NGBEcs5T8xMB1PzEXyQzMB51XHYFxJPa6/ajJ1qdlHy1MOoRZrKoqJs7WdotuK
c+MurvFrVgvLxs+KHuT9A3B9/4CWIquCd0Ghx+x7sb1kyotIyTN/rCb9q4ldRbhrU7cZt4Gjd+NR
9CMQ5bkmnK6sfF2NMdKHr8Ogkk8b+OrlyrkX5nWNS4Zvo/0zwlYPVcAnSohjC72Q9OCaMUaRVY9Z
60yIWwmcN/ZtSaYCfR36ZjRBL1eH9FXV3Fqjb/W5gRQ3VEIaCeO+p7HzVGTu/LGQPOz7D/vGe/WY
SDBYo/cKYXRxY3QgpRm5Yzzt6GNUnfoC1uBJ1csINezm/Vch4mqOgdqmHHoz7rrcYRxi9zBpTe+r
lWrt7QaDcPIbbzMnxlqb6uphvmHCdFQBHKoCZl2XSzmoNE9jGbW+AGqJdWZW7TH2G57HUNUeiiRL
sU9N1yClVw9TQk9o/TDcAiTGVH+xKGWlOZRx47dBiM493TDr2akmT6CcJsIv99+cPA4XYRJtJRJy
wErgSXl9ix3GU4LHJk4sftcM3n5kvPWcD8LbhIiT7SeIi7spJXl0u0K6clfmyuV7fT3JuksCKWTH
HqeAxfWUxqCi8Deq/NKAr44Evnc0iyFDYXquow8oGGfbibGTyS/AQXyH+XCl4yPybmw7uTnwP5r5
jA84yVciel6JZbKr1X4+G+hPtJ2F1QHO35sMCdvX+8/86i6Ua0ndEIPBMC23RRTsLB1hzbKtfWsy
ALIWuGQmm6JFufRARLEOZlQF2soXemtNIOUkOszUEJpehgUTbY3aDiq/aiwRnUSuReMXu1ZwsC7p
Cn1yYM2/d+4jn6nJpJJIJCfFS6nUwMlGJe2sir5eV/5nQ6Ha2nNof5k61D3uP9LrfjJrkVtwkEmt
SLwXz1QkcWBbeVf7Cm846RjOiiILt1ndNnRslWDSTkake/neFcL7Qp4urH2UxnrzScGxNEg2jVGV
7UosvvHQyStBXAF6l03WxY9CT6RtsbHO/QQjt28gEvsflPeRsgG11x9pS4XN+18zPWzqTKlIJL/r
y9ghitlylNLI/S7Lq4bh9KjFuwg3tvlHYKbmV6PFJnIlxdTlN3oZQyC70H2EM2FwpJe1iZoORmzR
JfNncB25s5n5cGKxtXAonNAwkV0yPcrEhCSsgTfRR9sukuFQ4chmPU+VjoxNa01D+a+Gq46xFZbW
hm/OigluPp1NE8SLQ9Xr9kPkeajN4fk1WJtIYFH2qjrjWJ+q2Rbt8f6JuvHupAouOYRrgzlaDiii
0micYqwyQLllfCoUSz+lSj3udWF9EW6UrAwfZGW6eIZ0i6lYpa439eQiDoo8LzURJ42vMt57SMe2
ORfOtNZGfBNDXSwDuw/sBFcaN/Wy1V5HHtpaczX42Kz0jk+BW6DEomIncqhchxl3oADlt3ejgivC
a4VSqvYQkqshH21kRfo9nbEWecEVegi+0p3xog+Jid/btLO8wtD3mAeGePulJMrSo3UUmLBhlGn7
1jAS06GDuqjAT1Vm7K04DdojIPtYOcEYpeFW1EUFERDEgX6KhdlrGD8Lx9qkczY5HxG0VRXMvDNv
/tGWuNLieomN169C0dRonwe6KZ4jT4vjfYZex7CNG1yAdplbzePXzDRRfIl1vf+D30Q+Pc+F1nbn
bIoUA4FaI5q1eDNFRaE81F6F0NBG01HVSDfAOizvGbHDwKUdOWE7dP+QXV/1zD3IFaXgMnzpJZ4D
KAu/gSLAb5HRHU+N0EdcucMozrYwZpr/7q92lZiCEQZxQC6MAgXHYJFYQCAPJ4+ZtT/amVNFOzTE
zeoFb3rHORbTGKf/tVWYdNrOxaTM2ccjZiqf7v+EGxsGlQ3fE6IyjYVlfFKGOgONPFW0FsbimwGj
4luNyQw2p1ip/H8sJb8kBj4QOZY3nlfkzmTHRe23CEJr32b4EsN3JSVD/TOi0GV+vL/cdarIo4Wa
SEfxTVlw0cIeuioR4ABsH/u35imvcX+D4OpnWt09YbKabQAPWiuR98aasm9MVU/chcu1CBpmAkQV
FypsYOup6HZ61+r11lbM/EsfNsoWbZruc+Rhc3N/q1cvUTLHgD5IRg42MctanrTGZm7s2ODYCvPJ
weD6IWZYjYElpvf3l7qKwm9LoSAIr1ZS8xZHtk6ioEE/wz41kVL9NBtvrvf4aqYvOloofm7M/coX
eXNBgr5Ud6cXv0RJGmXU0KZX7JNtzr8CdK6fBuy5dpo7/851Nf5yf3vX6S/igQR8CCG8Q5AA8lr4
qy2CE82Mn6RjnkpVST9qnaV+NzuSiX2SFnaEcHJRYoycDG3g64rTahs1QDNqh9esvr//U64KAYPp
Dp020KFwcLjKL3+J6gZN6DaOfhp6nHX/U6Zoapx97rpD0j6K0UpCKUeWqc9zAsZla1dg/g5JauTD
t/s/5Pp0eRTNiGrIUZcD7efyh3hdw/wyxl91mJtwExqRetStpjj2QGn8dy9F+ShdejjOKuDYy6Xw
usW3XmD9icOtW9K1iTLD/qzXoT1+I01zvdf7610FYESUpPIPAE3GL5yxy/USRsbTqCrd0U7sYd/k
dvRranGPovVTHyNTwNZ22/BsmiLe3V/5ekLKJ4SJAEgLhES0q4lHVsxujcJNe4ycBqM2NEU+xdj7
nhUjEHsekdhBcUXgR3NacM6ag1hiOT82jRr7dlfiHGeiHAouId8hT4eWVy5KP0PTmcLMq7A37Tvr
oyWG0FcHXA2zoNafTS1xVgLe1dcpd4GVFfxvyO5MQi8fYAxaJTQxODzynOxzVFWVn5Vqsk2wfThg
YbamF3uF9ycBAhKCnCq1OMiEZagjGbCLQSRgukwzEgd03CMm6EbQZQhNznOlh59HNEa7h9oJ0vBD
B9A+I1MAzfPoYsuhvnpj5CpHjDRptW0UtJTMtcruLRO9yOn4jYQPlBQos0AaL2Kkgjqw1Y5dfWww
ZnjQmknf1HVUb5oqLrfRoMS/7Fw39uo8GE9jGVBkIvOwa6sEL1uRJEetU92dZoa4T0VR8hHLbfPQ
WFa1a+Yy9dHxTx/xG8T2E5XkL14r9INXx9Y2Izj6ImrsjYWR6gHEiHLCIHhaOblXcUnujuvbBbKE
3tpShQydP/SDSqU+5qFT7GBXZY9vDuGlqPVdkHbt04hk1E5tu/aRWVj03hAhl6fdhPaOnL8vL6C0
1hAkHqPmmJcTiNMqdo9RXc3b3jbW6qjr6AC2lKGAQcpCKbDkm2pQ/EZhG4lf5apX9zstTZzgMFj1
mByMuQzKZ1e3E+NHEEbF/HOuaf+9uycMCYmvy2D0QyIDRGvxfVnpoGZ1wU9Is/EchWWzxSm0ebKG
vHpobD50pZ3n0/3YdJXFyEXZMJwuGfCXsuID0q21a4ep79V628fbukVjHE1xu3ROKsYi87+prudJ
ui1Ss27WNMavrht0gDhdcjoC6Jdc8XLL01ALvdTU4KQMSIF1lgO8u3fSPX2mdOUoXy9FJ5ERHk0c
m4CyVAiJKGbsOJ+8U9nY2YkWov4RAQ1nO2O9u3KbXwVKLhka3xR6sr9PL/pyV+GE47HqBN5pTOPw
oOZoxLm9bp+hA3ytUz1973SH5eg1M0IjOZLj0Mvl0rHEXCmCUZLBk9+r6KhvM7TUTkqELZYikCa+
f2SMxaNkhA6ggIz3bXxBfbLItuljqoFpDMqjCUokBxxaVsNjjtVMeoi63q1oH+YOUry008J6Uzuq
KP7B33dQjymOkPbZHUwVXVmcSZCYhbCoHsiju/m7oCj9Q0mJLWsyW0CWZ8rXZG/aqT0dLZABc7PD
aCp9HIdUtQ/aKNJo46H5X22DdhwnXK7mYFSePcjLL4iSmN0pmaArbpHgZuJhBgAbTk4irHE3iyoI
j3EbODkleK7NxhrQYxFQINgC75BmBxK4I8v9y7fSW9jM0/kJH9XMCI51XX/tW8t+NYLR2TpmZ++S
3gHOM/Vrfa/FF83CFJjkb7BSyTRMc7GwRhX71ldGqSxER0PVfkKxUfZV2uq+FpnDSWp5HO4fiRtr
osdJjDbkwUe75XKzmCPHwprd6nEMXfsUxsgVFJ1wz3ViTsiLh+kO9N0ay/gtK/7r7kX8G51VlpR4
TbQrlwV82HO9W7U1n2ngmOq+791Zx5CnzUpmaNoU/S7rYPinShUDA+WyycytixL5pxA7Y/QbEmj2
26qym2YzIRf6bFZVUR+CPHKcp1CE7ldrrvXwW5nkStYSicHyIeydRQaW5Hk0VS9ly6MQGy/ESvkZ
maw22fVT67ivaqW5xa5Sy1Z8NFwxa1/roezzRwebsJSWSjCl5bbIgFDnaOJ6HSdRSsWHqAPW+FVg
6TAAOv1EZw+5jq1a2QKEjiO8sdppYVPUuw6noXPTQF07cI+k33qBSt2GsfngI0A/q/uYa/PDCJPu
d4qR3X8e/ER302B//b5IxxuA0yXPGXhwBupL1TqPYUkzwkM9i66ePlliLv9p9a4+2wbDTE8K2d0/
Z1eRB3086R8AhhpbE0qVy3OWGyj/6KNInstGDQ+lmWTneY6gNdQor71zKS5DviJc/vCKkUyRy6Xm
NKgKiLPBY0Ux+lmtx2mDq0/7PRvHNTLDm3bP3wcZqAeNGZQ23sRvAKJdrpXmbqVRdzVnAklJgWKY
bf5g6YPyw1ASU4pQh2DEh8TwPoE9GrqtglCNh5WqM3xJpMkvimRjHB1alzYv7CAEMaqp0761U6ut
YZaXNmVQM6F/S7AgV5vKQ5K3319Vc0vSqSIZIc6qWbUeOI0iyI5BNGqfOrMV6ickX5x/OgvRd9/V
U8PeiUQp1B1an3m5iydTpJt6Ll3jOYkG5yBU6HgbEnpHP7R27qYnYyqrdCU+XQVjifgA+QaqBYAj
6cblb57DklZ11RvnqjSn7+APxEPfG3jQq0YGyBFG+6QXP5WkFit9MPnm/n6z9IZgiZDEWvDX6Psu
AmORNnY+FOZ8BmnTn9VcDMepRybv/lldpOl8hrIEoRskPSkh+cjw/NcrKTuB32QqhnM75/Uudat+
n5vlvHNm5VclsvykCat9Cbs4PpjD6Kw8XPnCF3sEToD6GlBVkqul+nYy9aBAZr0/m8M8oRQiNG/b
p651RBg3PBR1aa/p+N7aL5Ff8nAoDIC0XO53nIq5VAqSZGzpcUnX3QE0j4GseekhzBlWmdpsxryd
PqghDkP95K2dp6s4hIuxzJlp8cnJ9BWUQkOXHlKadm6sud8pqW1vqKL+tLO3pgN9Y6tMQGQAYuoO
LW4RGlqIlmmRde05UsIKMwlmNKqpDLuph3+TgiQ9aGpfPxej890b7bXy9s04c/FuZZBnZMn7ZSy+
eNJNqQUEkaQ9V15dfK3CUan2wOqj4LNhDF62AbBi/nK0uU42fWv25ab1OtNDl1UPjI3MFrTXkGFY
f6q6tq92ZmelWHboyjfuQq/c563VPcxei2mZrcUhmmp1rZmPDlbpjK0YCiR7J++7X2Zhq+kWFZ7y
IxqoenpQzWkSiCF3dX60x0izt107Bu8EA7Bz6PxUJ9gyguyH6nN5ziDzjZZW1erZwr/tmKMouumd
oH9mijGsJNXXHxGRW1IRpa8f7N7FzVY3vWZNzAHOpdP/KSrK/mAIzTeWfbKxhFr+ez9kXGVslPVg
RRAzkgI0hMTLrQXg+wZcehGXzHTzz4j/0L5zBy88WLHx5HRh8UUXc7zS331jeFweJ1YF+gz5CF+y
K7S1MxlBXJeeebbQft6Jwgx9L81/Y/wDHqsMna3VVvmTJjRl2DpStXieJ2cDNl38KNzB/Vjr2Xw0
RLSmbrJsBcszDvEI+LvU5+DKlx/8XxE0Z4BdTnj5ns3QHR8S6pFNqU+1P9hp/Dpo1fCN/sCLa9fW
h4h89jGILevL/TdyHVO4oRjKgDNF9BAqxeVP4DkkGTbw9jmounkfYaHjh93g7sMxnlci9o2XD+Tk
DaSMeyyiv5dLhVbvmqFGJWYEqbZXkRs9deZI0iBQzFCx0PnhKtjX3t/f9QkHx/Om+As8i9xhEUpK
Lxq8mSh3zj2tRpJW+zlNQfxsQuQ+TXFirHQrb+yR+0g2jhCt5GJcLFdDmQhG2C9oi1vJuQl6cxMD
jEL4LqsOc2f9Ljy+r/dtUaZGUNhwRAV0IWGml89Vz1E6sCeYazH/ePKx6FJX2zXQ1H6JKBLiZQgH
651DGmkYS+cRHiHVv8S5L2LU7I5W39tTdY7TPvtF/ujmO6VuxZOXJF1z8IJ++vHeXXLzSaQHTXtY
I0vUkgPXNpvGoDnXfVU+6c2snui219+SUO0QijTWZDqWyRs7BF9CSESSF8bAUpmatLHXyxxLzxA8
fUipr8XtLnSNPPDLGrMtjLT14Is9C2U76N387f5ul+fobXUUVlA9ACQFsO/ynbpWQRuMCHDOEmW0
gHOgo+POCRIEXie86An3q27v9IgDnO4vvPxeWFjSqQDZMRiicyN/2F8hSVpq54FjYVk2ZeXXeNQr
BMBbV91YWpN/jF2l+XR/wWUA4jaWEx/Z8KXCuCriG9PmAtaV6Sz5t6eMWf+h9gBudlkzH+8vdb03
KivAV8QeOhRXKEIReHqDMMl4HoRm7CvTLLfl5KnHsAj/nemBrsSCWzsje2I1IH2SY3z5KCWaZDAg
wp8LFDajbQ3/vtsNkdn+sET8XnVPPNdlYiNR33Keh+Pn5Wq9N8WmC8r7mI3zsHf0/NsAjW3Xo9/3
mPaduXKpvknF/X2psh4EKlIpprSS47OIdC4pyQDAtTqW2hDBWaZMzJ/bzvXaDVivDM6WHovjKHCu
xBu6MBi1KWgHnXJYR5+x7fQitCVFkW4qkbtQYhp9+OhqqfutUupG3wTorH5WG08ptkWujMy4IVK6
W3yps31vJnV56IHbfbQnBB02U4iA3zZyRP7l/olZ5sFvm5R9efZJ93Y5CiB5xBu2r+rj0Cn1c9gk
EWBptTowbiuYQOHxM9r0kbXCzI6OF0wr6dnl8kjXSBFK5Llp5DHuIbpfvtNCy1rdZdp1mEY7PQV6
rj9MypDsDTo77W5QFIHgW1yA5LDE9zBV1yTJFxC7//0AICowQ4j3cC0XR9ixKi9MQRceDHodh0KH
GZ1os/opAl+8w255fhp11/rQ6nnv11oT7iswpbvEVsTKNX4Zjf/3Q3D6oesm+Xr8mssnkVdRp3iz
q+JGHoA4oD2GTmWISm9XNd1DACv7peqc8ACFxFyJGvKf/n8HnVAhW6kkLJLUKwXbFs9gxuUbWEek
H1PHDl/TYA4eGyqFlVd9GZveVmHsyA33Nna8CoNZXM5qZ87G0TVpGFC7uzvdDoK9Nun1zkuCte7P
zfWY+ZP9M5qm1Lt8oAHYrdKJTOMYO53+IVZarrFaG78H4ege5jlYy8MugyH7Y0hARYO+FvM8VL0W
T9FV+taraesd46KHcqNCsMHsVDkMdDK29z/aRWh6W4urX073eWVw+hefjRVyn+NGqB9rq21f5q4L
dpriuhs4rdpRbZPfaR4Jn/p8/ILJ4rwJrch9Ut04fbULrJ0UaDNHDiNYDKN0dxOJ18Nk462uO0n8
HEe58mm2U8BSA7rRNXzGYx+6OXxraWSJcMK+sLvq4/09LabS/3dPUouDaCSL8sWeNKuZaGt3+rFC
mfUzV3SCKIEzn4zUqGl4g9dWzaI/6X2tbKNsdk5ZYdeMfZV67xoT6gkuMq73f9PVEUK+VeIlGaLJ
0mH5mFURaUbPROvoGqn1Aannj+3UTKe6QEO2LOc/91dbRgAOEAmCvNlIrHkIiwhQ2vPIsNYwjvB/
vNfUQzGNM0BvXG3Uo5hNbVNBU/ueCOLju1dm1EUqiPQdpcSyHk8jOCdQWIyj4Pt8iDTgOYkRBRvH
EdNn1YiVc9TMuh8ozdrM63rP0CtoxECqJOgxYLn8SA0rqMHBTuEpo9rYaW3XH4xEgCU2MxJBty73
WZbjDdwZayrQ1++WLJvtSt1ui/Ji8bR7YRU1WLr0NHvYPovSKfelZURPqUuShgrYWt97sR7DO2nU
IJMXCgpC4GK9bDSRtwkFXCRDQNQ/DKlCYpZTD7oeCsvjjK4q/er+dP/VXi9LQw2qHJc7hwra4eUD
rp0YGWe71k55YCg4TWINhkH7b7MaxkM8h2tIs8V9zi7l/MDlpVowZCn5L5eDVtGFJhrWJ3zP6l3j
Od0+LXvjm1HE0Q9L8dpTOrr2jietbnLe9kqhuDhOb8sjTuf+zxSd/7lc3saNqptQhThlXOoPHbjI
TRsrw7ESyYc4b9V9Fqff4Usah/tP+bKYoa1Eb0GK+TiSgMZNsFg3LNTYa0JTO2VVEH9z8aHcmukQ
viCyph9ng+SOQXO+kqDeXJQmLTAv6Su0jE56jPSe6+X6aawt46Dktov2AwHTbCLo/pR0u6rV1txM
b7xgNG74XKhU4V1cqW6BLrbn3NRPEUC2Iz6IwSbRtOpoJAhg2NRWWy/omlNQltYOLpD+5/6Dvj7O
9Ps1gyIZFhqaWItLYkBcVo9nxzqhNj3us87Kt7ozJEc3spLNrEbvMyeUL5YfCVOR7J825RVgfop1
Ix2q1D4l7uhu7dJ1nyNgI/BKKxQuV671W5tDLolbHXdCWZJfnl6ENgpl7jv7lHKGT3hH18/6IHGa
gzl8zflwVvK+Bcfhf7uDTAidg8hLw33xtVblPCK+EjunmdbzpkqM+VEMQ/5ZL4N6o9eacawjuzjq
mYmVHPDM48QduEkoXI993s6PSaD3n5oEB3cKhfLFEEX+0jqwUoSmRVvQRznAF5WUaAjCIV/JJxf5
lnw1lGfUZfwJHGQJqaSL2xtlkGATrQ35i9Xl1tbQUACu6m5NYOc6rBC2pV2KiroCqbp++WLmPtCK
xuntU1W6ycnT4eBoAF9ehsYG7AAHd1tmsXuIK+Qh75/3W5uENscVRb0IMHmRxNoNN2TkghnCqsX6
Z/b4AZvKqFD5KTTt9f5aN46f+fdai29LIA+LtXnrnJxQw5bcgRc/OZ39YMNa2NZm75zur7cwo+H4
SS486DPAaHxf9CsuH2s8i84OGPafuJq6T4roXwqtS3d6E7WvQ+1FvysvOeudsPwemZINWnBMZWTn
pE2Vanf/x1w9aCDuwM7J27kt0UBYfHtOj/u0Cov7NDqKvUVK2nqAGfoUeY3x+b0rkeRKrVqQ3zjg
LTV/AbuZjkJ2S3qOoIKSzMp+EI7ux6luvzOgMMJjCdgcPFwmTctNdW47l1Xhab5uV/m5aKOfiit+
x9mYf9Jyddq/b2NyYEgKK3mP9E2v1BxwFKqcMDNMaE62ua0bL3n0Cuwhsz5fsy5bXn0sRZHAlSdx
Z8wrF/dtX09174wcjFhtpo2YWlueiXmbt4G2jybjV52bzkqBsvw83takEpJ2hXDQ1MUJsaaE2ajZ
WH6E4v9BZ4S3w8W02MZ2He/bmVbb/ce5DDpyPUmeojEC5ohgefl1NBmmAgVViQ+Cvdp1mmBCOQJX
3E3DaP/bK+jfq2PuzdABez7V+4vLf/yvlgDqCnJx1gZezRWwnHyrQeF0/WhZwDYr9bshhLrrghof
rvvL3HqPtB4oOuAT8t8i5JS5sDrPHSwfazjlYE/TF0OBLJQ4CGGj4hI+VaFTrdx6t94jOAs6PuhO
XbN1bLR2RZvGtp8YbnhGrr7/mNheSgifyq2eD+qv+3tcRhb5KP9ab9mHMAuh2yntJL8cyy9qPfSP
6CJO//Wx465hSG4tRZnB5mQE49hcHhkaS3D76gHqTEW7KmvL/NnhotpJ/sdKFLv1FGHHA00DICk1
Yy6XStShCFzACL4b9GmyCezQ3VZxlpI3IKe16e2iWEl3b22Oux5+H90qKcd2uWIeNqaRqZHtM7+s
jwQa5anTA8tPgcK+eykUpOQExiVIa1TFl0tNk9FZSR05vhbnv7PMmJ7VBLMuEYhx5TFeb4rBgMwr
GJBSLr3NT/8aRnT94Dal0zk+I4ToA8x8A3OUQUpBVmvgjutvjaXoP8lb982y5XJTaZeUUxAajm/o
3YOdSX9md2jBxLng4xyUAIzo/1B3Xs1xI+ma/isdfY8+8GbjnBOxQBlWkUVSlNcNgpLY8DaRcL9+
H1C9MypQy1rt3d4oRsMWE0ik+cxr7Pn962v/5SqhwwMrE+bNgihZO/xMcsYG0Z3DQxe1um/DoD2q
rbboDQhzD17094TdyOPp8i9ZCUXURRRx3ZAown4cBRHCkbvU3kxlG907ZmZcKAs96/Scn44MQ5EK
sVECM7B651NpaFFuTeYY4U3oFXsnz0Ug5rx/SJRp8oe06G/rhr6Bk4bxQ2MmaUCIOsQBeunJNuUP
X4hev4L7I+li6r1z4VR9bvm+eD4CZDqXC4JpjVw2+xEtsFxTDqndR74AifAdw6n+ppXDh7xCaknJ
bWMHj9vYGF0NOqAovb1llWIzhbF+7IexuyrHzLzSU2EsQjb3zTgDQm3yCDl/1wjoUrafLPwRA2z7
OLhzZPsUxY62tpXa37N0sE/Ic2Xb2jSHk2IOzqEci/Gqr4W3sVpw20PqRBfuy19sJXr8YJ+XihLb
drVpK7sQBOpSOQBOHY95jDzjlJbWsSNLvDDBvx5qAdbTGaD/tbqaq6wVplVNysHigr6F8o7ANVii
Y9SX7YWhXuxae0FP0KmkLQAW3VsttRxpuQzZleTo9CLeJKmiH7xYqL4TC+VguDAHTRPFqte37Yv3
Y1BAUXTcGHAxNzpf31AROUaMMT2idSb2CaDDveEm/b4000u38a+GouS5qBPT2aOkfT6Uo0Cxie0w
PSpdhfXNaI+nQR+7YBRFeYGN/uIw4q1+Hmp1O8q8tyZrdFN01Fzpt7FWbqfYiDfM/9cooov5+iSu
0KccRst47gLw4hohXlwtSG+Coes0KBD2srKCUqmqTZTF9VYfZ0yFnDK6GSzAIVbpOLtJMSQ8A2UG
qoxig55q5Z2HvM+7KeprpGdITKo6j343pOUJHcz2UHJgdfERzic/dMpaSw0EXzj+i7tUWh9HXYs+
54y588y8+j3FxB8zQrcC1CadVRaYcT4eljLRgPh+hqVLX+7Scm5v01Iii1I6io9kQqP4gx43wUzo
VvqjKdJrG++5CwHgCpT0/BjwgUCDwY4Bb7iGsOhuo5alULOjZ8xIRSoqirxjPc7m7axnCTZPees9
2qJPOio+xfxN6CENFg+6f/O7Z9YCc3yWHqf6DatltSRBPKEsW7vZUargHedITXz0Aoqdxe6+MNS6
cMdqxGCBMAIWCdnnGm/RdlWfVhj/Hess12+jInd8C6T7Ntac4TSGjR24+C/cx3asXocRzmKv74Zf
bL5n/pcF3u/ZVPv8049IGFbd0OTHUuvHnSvU+FilqtjWUzW9tehsXhjvlx+ZAhFXggFm4IVk1DjM
4VwXfX7s7dFggWcDKJa5a/zBs+OcP2MrmKEdRMGcSz2oRpR62JSXDBd/Ne2gy5ceByGQtQ7Jw7r1
etQP86MzOuPbEezYLsKn7Wjm8gM/GT4aipcH9iSSwAZl/HtmXD+WOlElAAYSZvKd5bP8FF92cxNN
YT3nR1PmIUUj4d4Ku06OICguWQG+/MIsYTJ/KqWgeKmjnA9V92gF9KNXHJUmnvxqcAbKw57yiDro
O10m2SV96BflowXVD/Yb3CPBGDTR1ekFvw2wruaJ41g5bqCmyDoKZIthScWVr5Qlmi0FxENVegAq
DEPuUcNx39B+tD46vXmpJ/tiwRF6UI9kybHJuMnWU92UnZ1PyjheZU7eeX4DTuQqp7MesNRq5Ejm
4jZhHg5T3Zuf6fU3+yRRvv3eLqMUutQpkaFgOqBI6effwG1TqxoqOGrS8MZbDasB33Kq+Br1j/F6
dJpL5fF1dEJpnMuDCgGXB2nZOlDAOplgq7S0o2eW1sYElL8x9Fb6OCHpyH/oeZBFpX3h/F4VRsCp
LCKTgEmJvrhI1gpMZhN21WRlyo07VcYRhHZ8r3Rqj6mApC3b9dYVWLLpWJTlpQL9L0depDcWajLi
gqvjehwjykMTBD0ts9RjFXnuHk9CcegrxKpbvTb9TtViEhu8Al//sKt6DO+MBhQFPKp4ywm6Lnan
SJjEPd2ckwActcl6LdylQ/ubPcplFDYViEDSUdLEtZC8JRzReeVcnMZRk1ex2hl+1I3xqRXqHGTa
rBxef6tV8Pc8HvUKg/Rwwc2ug9sC0M8QWVNxyl0n3dhWG121Y4fx+Kxfavf+YigE0KiJQB8EjbcG
GkF5T/oid4sTWS7fqa5Cx/GLAYVUr0ndSwniErX+lIAtL3Y22mofAsCeFVHgkkkjxHCCpIV2Kwc7
p41fvSWQN+65oZt3tdl6JzTMDB/vaO1C/Lk6j388A8cx6R86ViD0zs+CAYuYLI+d4lS1ZhFtCjSy
AqihxtvWMK9NpUCB8/WvuT6Qf4y4ADmozS7ljFWuMnW8sjMxx1Y0T9eZNZ1wtvL+LqXSHCWOfaDf
iHLr1PvYeU6oBpFFpQPp3ZKHqy/RNVd8Kk6m5RuQopMPIrHCFXH+/jIWQmCyXJ6y2VLo/La5HfSN
MKF8Z6DaupSvUejRXh+cIlDCvIt8DVbrCXCx2FqxiZy1QZUwql37g6zQtXTQIzA2YTFp2wsT96vl
olFnYtexGSgGnT9qN2i0zRW1PPU9lpkZ3F28BiI7cEJTvUkUIpUOkNyXxhXme1GlxjZye7e/8PlW
Z/nzfC0pJjrwS8lLXaUr+RItu6ldnnDomkFEDFZP89yu91bTZ36Ydorv6Nlv9pN/jApx3FnUu0iV
Vqs0VAqndwu+UpQZzi3o1U/lqFeAXKZ52wMnDSozfqoa1X0/t/18YZ/+6lDgqvzX4KvoaAibEUEL
UZ5qGnm3HZqBmzab7WOi159f/8S/2oyEXzqbA94aKinnX9itlTCu6qk8TU1YfgGVnG2dTA7UgLio
/YJMaPf6gC+vKnQHgNvR00JV5EW3orXTWlL4KU9t0tR3bYyxWpjYcj9M3T3K6An6qe74rudLXzjT
f7WMwLrQ01NJrujQnL+pagyTUFOvPCmY2ewTtUk21gAvVyuc+Fp10OafI1Ahr7/tLwcFheygBUkv
e82BQHOZHsgUVac4kfPb1HbqGyPC+dBpC2sXmlH7JqntS2rMa+zo89olv1iUGQGHcW+ev2qVq2GU
jTXLJ87Nxwnl/yturmkrmlQ8CM36Gx9X+9YVyscG1vwJq5CWIrJtXCJs/+rtkRKBqkBgtPTgzp8j
HLUU5ZimPBW5p+3MyZbf1dijMz3kyZfRs8KbScrhwndecY6ez9elJAWekyIR4serDw0owc2miTK/
3iIYj4O78raRFlICbjq+NyZV7YKoUefHwsytHcCjeO8k3sQnqapDGFb1jmZvfMOHu1Tn+cV0oI5N
+ZeLnkxkHYjXNo1VaRfxiV4Omk7SnTaO1Rpbp4XkN2luuJ+mfNj/5gpcLhnCUbYbSJEXzc9QqaMi
w/PnJPo4wloLXLWvygpbCIKB4rYfJIo1Vmtf+Aov3pVhCbv5A+QRMf/qI9SRqVhw0ONT3mna3zme
1QfgKtkxL4dPyXKoGeN0KRZdjQkMAUo11RMWG60V1DHOl1s9iswY8qa8qzGTSfZtCIMs90HVVlYV
0M5zuns17GS+8/Rusn+vZMXgS20XURNwT6iOrP3d0zkuKFg58q5q5uqaPO4DFa5004xC85FTGS9c
iqtzGygkySVNIHAfC4Xsmcf5U/4s6962KtPq4Id3+1ZO8efByhCYx1LnCuyicf/6KlonkYwHIB8k
5kLJIdL3VtdhWzlm6RmD+aDi0BaMOilMkSI8YKMKR6Q4jVtY6Qj1SBfeekuKnVWD8vb1h3j5zssz
sLDI55fLarWmQBLAkzcS80EYc7r1+rE/VPTD7zoVdP5IyXnz+njL7/spWP7nnf893uqdDREZXRzV
5oObZtVGILX1BqV5993ro6xX7Y+ZhRXDLkEscl17jPCUMJtamA+plymf2h6epEKauZtcJ7qqmty7
LjBIuPBqv5xKdJYoTyC2BMT2fKu0nsgiNZrNh7mrhh3udPbG7oAz57j1+HKwLhX51lfS81w+64ij
28E2XXd+cAVISnu2zYemr2VQanYTYLaG7L1RTRsIQ9HOTtt0lyMi8q5CQTfQY7V908DLvFB/W4VW
y4MQAHAYEk4uLg3LR/9p42TCXQwCUushtqNya8kmOeoCJvlcVZcUYX4xyfh0wWCB9wRufC2mZfSa
2ZqutB7MpKO6Lqfk0UsMlJ7oXQ293f1moPzj1Rahf1JW4K5r0AJQ9FqbEZd9kFMaHcpCen/rRZRu
ygGWfmhOXmBDcb1wEK3iuedBkbyBBblYynHwnc8nHnlGmunSfrDG4m9oBs6NN0pktqvOPM0hhIqs
qh5MdYSn//q+WedRy8hU6gkhl4LSgrQ7HzkcMBqTpWY91BOs2dxuaN+aSLiHoCV3U6gOmyqLkq3l
YG5Em1zuhrjoAwcXX2Spk3xbzXoZyJL9RgcDZZ6yVq9E1F7CsJ/vbyAk3PlEYQt6nWSPHOX8MbU0
i2PKNvb3hTPhXVP3zPXrMFHbxtuEhgH2ty+7tP9QyCqyfs8q4HlwhoWADQQKxskayRYPBoVWrNO+
j7WT7DI8II7MabzJbOcSpdrjPf59Wv4YipYFjFQMHR3gc+fvaaYEL64xut8nEGv73NHa3aDn05Vn
S/QgFCfqrr1MVd+72I/5Kaapv3UBUx1lcJBrS90NmAmMqfPxrVwbJZXu9Kka4Y5ceWg7qveiiXv7
Y9bE2hD6CnoF86VVuKzvn1+bsirdT2Srn/FXSFifD6snTTl1ZqM/zaJQ4Mp5sZ1tkcGym4OTt3Uv
NmCJVPnWgH7o3oMIVdPbSRSx8E09BP2OqkW47UKS6QsR2PnpwxMtpspohFP5ptmHOtX5gxF8gd6z
E/UJwCRMGzPLtF0all2/sUTRfHLLulcunAXnZyslbej0kEmBiywQ7Be4SVdBO7B3rPhvKh8Cm+5x
UauJRl8rivj767t/vaueh1rCgcVvh7h2dYzHnWTDNVPyN+S9xLhJPQnsDaaTm7/T9NS5n/oY/0P2
mmNd+OLreWWlg6eHL0GtDj2QtYEcZW6Mrrwxjfysd+R14pbGfsJTwPATx1aukD8pL+nMv5hXEL6I
LVECwXeSc3b1KfsQK6rCi/GsVRw67krUWUEd5RGMyCravz6x5+c53xDhnOUgp+xBA5BNdb5sFM4w
R+maNvJTyw6vqrKgxZ9Xgz/VWnI3zI55h2Bb5sfOXFy9PvSLmQVtu1ToWLSL+sZ66HbuKRmiSonN
uelOtxX5Y4CzWE3NCYkpvaEp+PqAL+Z1get7ELtgU4HMWTfCRaJIQC5lyLvKMP2C4mJt+6DH5E0x
C0/87u5AXYrqKUQpyn/8uTogMy2liD5nQ0wDGdghqKOs8EWae54/cHFdGO3FdyQboteD7xXnEyKX
q9HU2YzmSM/t2FcjUx0YDcFSv7Xi0KQfklvZAu6FpeBZU3UyJtP99PrcrjIGFhIz+0M5iuohPd7V
Dh2o5OZGb4SxT1dEV9EzNtJpUw+Fmx+r0cNZrK2iFNtwtXW/xy4+A37WeeqnrhPd77mO8SyL0/Bi
L0DLcfFiXj1LTAA9O97gxL50jGQv9by77qq655M7JaZI8yWRhhezT7eR6hbWcRC5OCRWu0jvZTRS
qIS8UA6deKCzKndIeCm+mefhIc4q+SayjWFjEZhc2EUvTkY2EQhwtjCvTb10uad/CnBxVnFat+gZ
ejTS4vNU1A/YPxvvq1Klm+zo0yFD8f7CqbFSPKbzRBxGAIiSKeVScHyra7APE26iylBj3ySsF2/V
ZhDjph2LqQz4u/nOsFFSuBrzUf9sd0Xyxih0WT7audbfCCQhB9+qsuk9D5oCV0tL8xPwPeukOWK8
b2UMhz2JrEHZC6iX4xcOw+GmU2EgB10Hi+ze0aNM/sgU/uPb+D+ip+r+xyUu/vs/+fs3SpxtEsXd
6q//fUq+tZWo/u7+c/ln//rPzv/Rf9/1T20n26c/To+1+GMny++PXVKV639z9isY6Z8n2Tx2j2d/
2ZZd0k1v5BMSek9C5t3zcDzz8l/+3/7wj6fn3/Juqp/+689vlSy75bdFPNaf//zo8P2//mRd/sfP
v/2fH90+Fvyr/zk/tV8fk/Rx/U+eHkXHv1X/oiKAwwEhF3E/0caffwxPy09M8y/KrETkNNsRG8J8
7M8/yqrtYn6k/UW5gnYhljwIQpA4/PmHqOTyI8P9izYfoIgFh4GoCoW7//1oZx/r3x/vj1IW91VS
doJfzDL/d1y2EKuhjXOw47dE8PMiHJ1jOFeTjNWtM+MoojThYjRMweunCfln1J9HWSUhz8MA5FiI
hXDGOGNW6x4rZE2D9qVtM5Dph8kx661d0rEh0xo+Tob5fdAHcFKtXmxrUU73dhrVyMRq2aM95h2m
9z0JWlcm9lVvZYuZC1khvetLwfn5efT8mFwBPAeVQK71da6U0IUTelbqW8swxR6TrVL4xexF17Ib
n6I4D0+J2/ebDsTYhXtoRZ/+Z2jA0RRnllr0Ol4qU21IJjfTt7j75g9DLrqPHQXQbWLIdjdLB1RV
1YWPRRilfk5rFwHOWHw0ZYqvg91utbyfLkTGv1gaMIpBoFKbZLmtAZlpTPVQJXPcTq0OBHNU1GyH
yljx7fW18athMOjGC4P1t6z584O4EVpXmKIbt1VctIcUkFFgWcOlfsovR2G/UAXkwkcZ9XyUyq7L
xnSbcZvksxfgbqzsXDX8+vqrnN8pz99wUaqkmssSItFZdYnCJhtcL0smaKqhcYKsNaFHV1YPOpVc
FHpD5FKB5W1fH3SZn7MdzAnCHWrQLSIifXFp69jZkq2E+nbIhy81LgX3s6vHPi2c6ItelbDApwzz
xMKoA6+vrA+vj/5iXpfROUHAiS/Nx7Vv8zwr8SgaT9/aUPcsfG3v7bCXD68P8qMmffaSpKtL1IuG
1BKtqavzI6q1gd0o0m1TKdNmsOLhlNoRUNDZyGfUVaL0c+hN2dbUy/bUDka0n/XC5IyZ800uxZMH
JvVLrU5ZFjRqhL0Q5MPhSyQ16yoPreE6zob8KN0kJfnPesRdeCMnnMfGz9wJxSqN+oAfztL+HDb9
gHx0poq9WwiLCzftk21v2ZRUMALvbb+PVPletlOybTtDvxatlb8ZjWYI0ri1P2MqPu/T1HMoNeXp
305jKu9A/Uy7Xg79ZuIzT0HGobxNG7sHZuaUp7xN7cCA1bCzECLzjSZ/miJRP0FyOKHuGB5lioLC
dlDDaktmEN4WYyUyHwCwc60OuXc0GgIIv+uN+fsMcO0IF6M+xuGQvhfs/8ZH6GwSpEp24uObMhZ4
1NfaZ2mnA9ds+bF3KDRWsCP5b4jJb9Ji0fC3O0mYGPU7fMwEPryRHu4iIeqNO5fdzsun/iNwjgnM
c+FtlDk3b1WYUO0mF/38GGkTQV4rxMJ0hhcS1GYygyWQ1QOA4v6TMHJqVU1S4zMCV22T2OOVa8vI
L6o8w/6ubg66SI0rLKzTg2Mq2b6tLGAKwJzTwE7GT3HV9lvbaM29VY/RVc0h7nNLa4dWqaAOpTbs
r8HtD9KU9Z5b2qE8pn4h4pzvyfjQFzG8TWUr3T1qYRgPDp297dSqv6rMTN3ow+CHffh2kspDJLvp
0KjqLgM74Tf4As+JKG8kOm5mn8ZBqBaqb4e1edUqvR7QcZQ33WgmQUxffpvl1lU3ZUjrpUq4VZpK
fHFkd2XYeO3VkhVUh3SX5U1MthTIIfmIdc9GZOq1TPSvstA6PzKt+yQTD6mdzrRmk/qAHZl3bxPc
HirF1A9llV/HVXarlam1Jfjvr4C+fIEHW6XVt87Ib4QiP5RR11IG6I6hWn6yaAwd3IgZy210FLTC
6jd65A3+ECMlaRFNJ34GVdePWktuk3Zp9Y9i3Gp641tz7VfdmKIAob+tqA5cKRRcrzzp4VZvUl20
cZoLpw7nZCv0TQh5qHUad6qb3ibzoG8wECjgj5Up1kSLx6PepuLWDDXdF5p3EG5ibGSpzw9CGfVD
3PThfdhmX9EkAOc+yf6kx3G/LbNoRCRdKj6iSPmmL5FCKYrphEJn7qcRnEarFv0V7qDXUzNcNeb4
WahqhehB+QnGY+RXo3WXzuUbBX7Ae6+q+nsdDcLPvWzmQ6rmd4AFvfuysKYgQZIa7ZYW7ZW2/26B
gJ7w+/Z1q763o3FfZsn3UM6hj3hgu4nDWmx6xWqDbo7eV7p5U1ljfh1mTJqnfemTugejMT3mGY4V
Sul+nd36ShNa3/tEK57r64neve3GQfWRsW23PcqUG8U0i2+gsPa54VxHTa0GmVehKz/XH5Vk/I6s
DBjpIZ43ea5cmYMz34pR+abERhjkpQeU1kiN6W4i6AMzMhkBqyr1J5Wl1XWhshtt8RWjQnaeHe+B
Qn7BneyuqtqPbhI3JxusJNIFgg26HIKTddAtWCUI16SQzRH1a/DOzLTQ9mtb2Zrj9Eab84PWzNau
UoAX9ihOsJ3y+1Gt3EBPDYvzoA7c2OMAF85etN1xaNKvaTodpSONoxXBSfKL6bFvFFj8JrIBNZ8Y
A7GPbYyqfiamz9JzbqUsym0zeMlGba1waxqlieOIKngO+LSJGr8vRfoJLOCllJaLfn0hP6vCEu4u
PGFaGqu7Kof5mTWJU289RZknejW4Pu50K1k2hRV6KPUZY44iYGy1zW0ks9C+Glqa/hjf9VBR66xo
5k1f6U24G7sufnDLpESLqLXnKciLqvo6COk9hkjo4Joi1HI79N3wToIb/TsyEXIONEVRqNHnDa2M
Rsjpy5R48VdsAtQoEAihE2CVOMntImktcohd8QjKXpHbsbStbyVqq/cJ4siRPxSKhiWA4xZ/O7mS
PUqztik6VW7HwOlcNxtVTStk4iMHElGfjMVXlp9+1ylqe4/HQc3pTTfd2iE6kdxXlaxg+EZotveh
ivm1VgAXOiaiH6xgmuNa+K4LbWSjyDC7jczRfVDrbkYbQuh9fRipkD7GqNj7BqT2+XGQ+RhxAVnJ
/CZWMb/Zqk0LzbWiM+puPHNoHOjvQ7ugGLIB18li4WlAlqu+hYXTQJDoFV3ZDC2O3L4ZdsWda6bQ
OfKqsN5T+s1bHwVuvK7N0OB2sXrBZCqoSPhRrns3ShYLalP6OLY+LCn06EWoovXQdIOLRK+n9g8G
XiH4SeetCWhdd9D3JgfDtLBQ47DYAHkpTomeog2s2C2Ofx2Mne6ItDiWt60x2GNQqEma7uq6NEp/
KNPsI9x2HRKR7L1sA99mAUbodNT9MCr0dEeXBxtNzwHDvUNXKrxCDczSAnhcDnwjaY52kKWNN4Fq
ljmpV2On39Vo0j0a7xFnlu2E0XfLKfsYq6SosYKhnyr4XoqVPFEK47wHjl9u9HrMa9/N85JoIYan
vdfxhhm3rTrUBfd4b05+l0YFfgeF3X+RE1y+66SAnLCVOnfHrT0rRXYDpMMNgU6ZpdCOuduXZRKU
6tiGAL7TKtv0YpyQkI705JD2ej9/8NwefWePFPWjIqrECMKY8uiWjql5TO3GbDdjrhljIFNAhQF4
XNPYdsUo37elyhldOeH4dugBV2xirofab6wBhXWHxfCmoYuaQ+6JCpCcWdx1QW1lmRHMk9C2dTvr
EbMYqWNAWb/lhKc5pflT4UY1Syxr39pV0n1ChEl5Y2vz+IlfGckAEersG7pH7WMz5eOjPjXWPeu+
bYJeSSx5NenOWG3UKO3vJqMpdV/OxVAEmsTtkVPKdD5HDTVuH0X7NvP7wYEKyEmaqEGK3U3Kx7C7
60QOI58rE8M3kVicdkooO+5KIx7wn7S0Fk9vpbcekshpbT9XKiKqpKd4veNMd+yNVUfpR0VxIRdg
Ei8Tksy5xyVqSB8V0YtwM9o6d5qpjcnERhLKByRjmAiq3GO/zbWmd/2qiPGAU6IKVoRmddmdo0HI
GCNFR/KLWPumzJza4IIbwipohi6e/cL1ROcrYLxOradO1q5G7XZxlBful8Eo0Wdhw4jG7zAAvqui
bGh9wEeZtRddAdV7cbjPcfQ0vE+z6mB2oNkgjo9pLE2u/NmOsT9xq1T3M6mOByIV99Ey2/E93Cwd
fxQNHXQubhQfd5wV1odiStV+18Nmz/YTgg6cYrIrfL2jE++XYnK+5whNbUelRU4WSWjldpjU8OPs
5bp9ROGd7qnGBxu49VUIOqOZerM/j5Eke0jQhNxMrMPhqtRaD1GduR26LaCi6W4cdCGwOsnCN43T
AXcDBQ9stS/ZMz4idHMRTG3eqjsFbYSZXnGC+MOIeI9f1+SRm04DV4l9RWK+NbC7ireTY4h7Onym
e9sbpSr3Gb2J294aTTcAdZOoPowhVfXVkoDUN7KkhOJJqeOdZyXmuxxfjSQAWOHizuuOWQ33oBnu
7GZqv3pDlCCBGdlN7qtYabwh7Ug/YfpUI3XYW8adaYbIAGqzFn21WSI4VqdkE42bNigKARGmj+eJ
FqnM1CAYMMBNKviZtu0Hp3KciM24SDHgC5S11406qKmv5vHwFcylUvhxq5jWxql1sfHsMkKnSBm9
h7KaDYx5bezO/JkS782Q180b11Pib7Wp1G/7iUwmCN1SPIamoh6KzDUzzlQ4NMFYWn0XtLzZZ3y0
Zj1wurTBRUTk9ftJT7p422t5nlCV5jFgfAyOR5gkLWuviS78pjej+QRanXaPYSj9fedWyhMmtjIn
BaTnt6HtNezdKuL6LGvD+qIWUdVtG7wKPxYc/7SF1Kavtm27CHSWbjhXN4XW2l9mGdUPcuiS1s/R
/SZxmNzG9G180KCgON48+MjzcD85ZWIh5acRSuZTyDk2GLBn93Cas/c5WcSwiRN82Q8O1bI7qqjp
m1aNGy4Dq7LbAJ9dkQV1JrXY7zVJdBGBfJ0Pmdnnj0Ykxl00qAk7IHK5ndDUGPzCSeL3HZRhYi0b
vd0tZ0iVs0cMrTjAduvtTQYopQ6y2e3yYK6pJ/mUWuZtM8XDOz1RIseH2VI9DJxjLKwluaFx+U4P
h+Ghs6WBuZFbFPdD5w0EHdyuCJzTYhP+YJNHbZIkz7/GPWJvQUVzWG5a0YoPmbDdOyNNTSNoHfC/
vlvGfeIn3rAQw1DEeaO3mSP8bBw70/esiuZgjjENR+kYT1/rHh0Q3m3OPnZ9R3IzOh3XuqL0Jk3E
vs+bPbYhTfzOLnKT8D+NP+PbamONlCr9deHI3LoeVLe5zahePLRjSe9N10PoqeA6ZBzk0szDHdZd
Vh10Y141QeSF7luuC7MNMjcSRqAsti67xB66kXElnsZYZIXsjTp9HMdB5DgG5cL9SKaUiE3ojvP8
XoSGXh6sRERHZ9DCz+hA40SG/Fw0BliShtOW8mX3tk4tlMukTDv7o+tKE1v1bC7R3nXTfvLRpx6o
SdAGEbtO00P44CCSr4HnDW+gXGcugEuLHD8suq7a6E3Xs6SJ5PZG7zXKNsEx+bPh9Im3m8A0eKd6
ELOCkBSoG79Q4IuQ9Tr6SYAptTbRjBELx75Q853B/7FHg8w00Gsdm7dtCtTXb5IhfkLtjotwQAnd
86s4ni2ilBYgVKi0Mtp6wsyf4qxJZ1/Pmsj2UXJKj3FUdPWdiTOx9LMS6Mbm9eLTsxjNee0JxByi
0yD60F1AY+i8dEjjcKRvEnVbSOPlO92MsCdKsJ+YfAdEzK5qTO1dbRXaDaZOdaDVXbuVRS2bQC97
tkvuCffQAMM7oK+MNKKllxnbuCoGY5slivE9TdzxxzP/0wk5K/P/q9ny/9iTqZ/Kt1379NTRlPn/
oBOzdNT+z60Y/7GM8sfvTyL+uXuz/JsfvRhP/4umib3o5FLfp+Hyr16M6/4F3mlRegGFTiPWIqv7
pxej238tgEOCSWCr1N+WBfBPL0ZX/6J7Qz8ahjiNZFBdv9GKWeWNS7dnqeKCPtLoFSFad77Oikif
KI54ydWcVphdjlO6j2LYR/Zc5nuMjszdT1Pzi6bMqlptgnhaaHhI6GBiiQ7MarzS0DJB2B1dTZwq
gamJ8J3Zx8Vhmvv0NLmxeqPThfVfH3Sps/+0mZ4Hhc8KAhjQPYCrVXKsC3eQfWVGV11jKTciz+KN
VtqGj3b+JTOaVWF8GYpKFh0uumtLE2Np9vzU4S1RmZprW0+uJlkgZTWbCq5vngnwLct2LVhsP+kc
sX/+X7GrDu9ff9MVlhOwqI2yNOp40P1oAALYOB8fswGXSwUxRYqfakMMLXUNf3iI7VsqteZDXDXp
Q9pmG8q9IabGehcSsDrTzVhlWXehS/DsPvDTxAOto7/+vL7p9qHxuXqaQjpVu2TWV1x5JuXaNvIq
v3d0cWzQYxl9o43Tm76mdJTI+jse5d1eDPa8xdPATH0ZuvEDHQz1i1npbUJtuY2II0AZf4g6WR/a
KSalirj1oeJ3GmHDgKfcTcVyvinKRjkUsYsJrU7uvAv7Kjw5CJh9eX3CV9+b+YYpQ4iNuhfkTrbQ
+XxblBeH3HLbq6yT0h/ywth11azc64QnVGardvbdLjZvOW+brxT2xP718VeyMs8ffKFCQtajN8uf
KyxJNvRWKG2tuQrlsquyUX8vhZJ8yXrcluKJ+ub/ouzMduNGsjT8RAFwX27J3FOpXbLlG8KybO7B
IBlcn36+rLmYKbVho28K3Wh0pUjGcs5//oWZZeacldVu0qod9m0tXfCJ2fKou3VvPvneMO8Dc5i+
sk6q9C832acD5rogr2YFaOotGD3mZ6/4vHEZqLMUD22Q0WzVctz07uwdgmqctzqV4v7PL+RTShLu
S6w5+mzkaP/sw887UGltMpbO64OrpgDradn29kZrNb9UnYdjl6/m1wb9phGRyhbeGpUqdy3IE0Y3
jF/LxNXHpk7699F0xf1KAfVUuYOBJGbxDstYVE9Faao3dAvJ0e+H4sPGjj5uVm19H1YBfD1LPRkx
Dj32q0NqNOnDcu0vUz2O2zYNq6c/P+51fX3eYRhx4JbkXUWAn01kxTglZSCy6rBeIUoPxWTcL3+l
iH/+iLxTXDOxMkVGfZ23fRqXBhT0w8zfdQB4SL8KmmmVaCTM3er+DErjbwKKT+f19RNSsGEXw76C
F/SZLO0z3MvWjp+z6ya9MF088YfNcWjPf+Paf7qO/veX2LU4OjMGh2f27+1bI5ZI7b6vyHpP00sV
yvml8IzqaSXr9zTYefVUm1n++Odv9vnMuD7edVKLqgB5pPHZKQzGQmhUWtYH7ej0XRdTQNlbthyN
zORMG5sez35dwlm9lbriVOtc8TfO/+/esMsfwfiYjCUOrn8/t5g8vxiNUh0Qj4hN7hoN62aQ4C2W
Wyd/cUb7zerhSzK3h3XGxOAf7Pr/3YmjXYBulWl3UMKvnpx8YuPnk79vqDairNL6x5/f7+fi+fpV
rw5WTNzBXXnBny7hBuZW3oZ1czBaQpNjh1ZIbzO/oa9zsDSp41WU6z1BjnKTiSJB5dgE+c1idVJG
Y5YHxbHBh/Qik7x/H7xueK8tRWRRNiX2bso9cZMQrvj25z/6t18Eyw34yix+qNL//iJWTbCuhR09
8UspsaSCyiTxK3kmGKl9/vNP/W7RY7xwLR1NnuNzuJUM8pYcJEtRDnXJxbR68zL083QSVhucHLuU
58zGt/bPP/qb52PC/o8/FMJSuJb/fr51ctrSkkIeZqYiO/LEksuCFe5Buon4i2fTb/bX1YCSmSBM
P0rlz5+fPNhqXVRzSDQZLLvaK4obpFDBdnTa/mHQ5nK0bK3T2MVj6WbCefsvC/53z8qvwz2/6lkw
l/v3s+LL40+CKfGhdtIBy3Ke0FxUeDfkTfgXktP1WT6d/9fwuKvgDBLlf5S2FOje9bCsDw531mmW
do9UfaVYCozVfk0ZZxWboFl7DFb++kl/855NhKyICvhxVu6nJdsGZbW6k6cOeWuMe9tJ8sesBVYG
0IC0VKwLZ1eOMVcVLR30PjAQLv8/r6rfLWWoozgTBbBf/uNTrz1OkmPgqoOTGWD/lucdJ50Y2ybv
H+pUmC55O9XfSozffF5OTGhKtGceGq1PVe2VaWa0PYdnWjjhbcKE3WSC2tbgRZiS7f78hNeX+OkD
w1JCtEE9D/3u8+Gp6JACGD7NAdp3eJvX3cvY/7Vo+s2PwBJlrVJPQpX7rA+pQ5vkZtI/DjoFYo1M
JcICcB0+x58f5jdvzjK4dyDAwoAlr+zfG4PsqhE0AtLdzOzktcxxWwBWBtofS1v+d+E4/xSCFncp
PRVBd1TInyrjrplKnB11d6BlsvZ1FubWJjRoMVYvqInwbMV9MjRjHk/C+/7n5/zd+4TYHWIsiF0b
J8C/n1MU3FB6lt2hKj2x6UbnXRTcen/+kd+sfYxXQhY/Vrv/eYeHwmj92fDrQytcluFK0bCmc39K
9ZTv+rKFMZSH6d+Kl99c5ux1KHM8GVfV53p+dTIwzCqpD0JL51WWi7gniKJ9DuymOBRe/bcd/om9
/M9nJOMYR0HU4ijHP2+AFBZfXa1ecyhsm/keA7qkjQo0Ob/YDP4LB0PI/CUMp5dVBcl9KCfUAVne
wF9I3aL9pRyzepoKiy6gk4u/F4r0DPyQs3fXyan9S1dPdkxZwDQ0aEN7a8PwQNxp9c8ULurLnz/a
b3YAfE4GPNe7F7OcT3eT7Rm9diS0D0sB+EYKT82NDwH2C/4d41+s837zW9eD8ar74lsBBvx7FfpW
oILFKiluPYH/uTmtu5UY8H14xSL+68dixMANRGomP/kZYVmMVsvFWqrDP4hHb/hzbCSB2DhJVvyl
kPgH+vz3iYhflYWO/Mp3JA/20yus81RMxpywueYUiEPD1ad9xXPE7Crjm9QW0K/Tuc16p4lGJBZ3
CTy8DcrqqReTLOOKdXa/BON6o32i0Zx1NmHvGA3sqEY0739+Mdb1SPv013IGUWlDc+bQ+xxu0jpL
j9SA/pzo6fSsJlt9ryA23Kh+Rmc25Xn6Tm5v96zdNp2us1ZyATprfUj9rIUO5KRxZhr6oWs0cySf
XqSphnEDEa4/4U4UPEyBnPdGPjGbSLz6PHn5Xy16rgflvx+BBpMbnoKG1vo/yhlTrYKCNZAH12rh
wQ1NqOLC6ROS6gyQFo6fWyEzICVNhoiRmu9LVazHP79HuJ1XIuv//RmgSNRz8E0R1mNrxaf/dKgG
klDYPDWbg4+4tMJuv02zu0k6jJu7Qm2xOR3uiF7PolVPr35R+m7kdrmxcecs/2WVzevcNUUbA8fp
p2EWOZuhILuybGD5kSIVM0f1zo6u7jBkhTvI0LpP3b2Y3Pcpy6MkI1PbvE6Axsc2S7/LJXvx/Ovy
sudjWof7PCxk1AqI4l4iZWyXZ0Mykyr92AiHTR7CNG+zrZNhgWB2N6lX7Hu1vBiMC8fwmzUbG1H1
B1kWD8s0npn9rccGHumaTW8dpJcxXO8WQAwcr6R3DAoGVcTmgG0tx7VrXwPss9XkQSEIbsgAYeLT
HTVTe7uwtlq3uyKtjmNf/xwSsTXqbo9L5lG6GQLc8c3WfRzkVMOAF6Q5AKiVsS7EVhBHFlWlOKwT
E2i3PhgTUXZOB68sHCWyXW3HTCe+DdC+IriOz46RbEp5b6cC+Z0DX34uGaj0t7k204Ncxc3iZo8O
2U2RrOSbLKpoHuC+usm77bcPy+LE4N1fgTQ2yjJ2vntT6uQjJyhjLdPndhmPmWPdKn/dme1dmlrn
MejeZkTTvQcpNKmmqJvKvSjC7UKEiCmCbZIm2wFXqU7M5WYdYcRo96Sk2uft46TOveF+Hb0PZ3XG
iOCQOzhPu275cDA7jvAixQZEWSdPGT+D4ddq2aeB2AAO1A3GA/uqYxSKk7kPv9GT/TkPIQahrn3F
vKuOQiDedeouVtX4NJflyWzNR8x+D36Vk9ndpM9W6+1YxRCynMg2oPEaePxEBs5/aTnyXpfxrhq8
l5TlXPkFzF7UNLXaeEnJlPvqWWj+YCy6c8UYbMw5ufU7iGm996LK/sPKujkqIO9XInX2aD4j2yu2
c92/CcOKwnk2og7eqVs3t2Sg0f0mYu+o2747TymYoQjjENN+UYgjsE+c2e7N2tsEyHPNSu+cau9i
zyHMgGmOPbM4tV1lRTaF7xi++NqIk8J5CmbhRqKSlxAFD7QjzHmxVYRPkW9tu3tzyuYHswi4kdlZ
Qk/UFbmXnlWfIdZc8M7oYkIMt7OJKo5j8gUf9Sdjqh/wbfyxkhu0UnPFOvnJlDVWnbk1NXv7R26W
Z8ctN2osXgvjq4SzUbJN8mKGFTi+hr08iLB/h7ycRjkRaaQn/uqD/pg0ZmSL5gM18o2VdBss2EiW
hcM3dlvGsQ7E/eA8LPBhh/GQegTdll0XMzvozsyId5WtYd1bL6H0N3PjPlfuaEejdHlYTpCQ4LzR
2hcVlEcxPkpuxaiGUqzVdGxgaVhE3EgnOBqA5MaQPa68QNWWZ+xKIqjhYQSZYdqM46je7CUjTadq
Mhve1wzsSNXMxG/XJepSZe6bJb3Ir4qtdCBNSPWYO2W7RF4RbOACRXVqb3tP6SnqGaEnOIEp5hRR
GJZI+zzvqfLzOm6X5rbu1PsIg/s16NstHf2uNcLvELRunG54bPvmATTT8wlGrEdnOhQ6JU2V7EJp
z0xC9Y1cYJCkmiNIDOkdU0eIaKXzAavvOVyHWzfjD1bpYXUPQ9uOrCjsO0iFiqiXo1xlD0b5YTak
+Cn42KE49MP8sGi9U7X/teBYTUIXJm/zo1kpAJp0JcPQX3GksDP3i7v65nGxnERBgzirrqvuqtmV
u7DVflzWfduTlgYv06j6/jkduzbjwEmtuyKlgY6X3m9XwrCAb/cQhpp3NyNleNMkXr7RCBTZ+szn
h7XwT0lY+i+mgxwIhlsLIbQJoVHPRJGa/XZuTTQXiWiqp7xKxUegEtjuOMeNP/1+fVxL+cswG2sD
xYdk8dmM8qUMBzglKRQbaLvf4aNhEl4YGEOWjX9bWWLdNsuonmHxfIQJO8RWIVTL3uhrhOq288IW
reC3VOQcWGE/XtpArMO+MtfgmHDM3qVZWx0IE4Y3QwKDeG6bJf+6INp1o8ZA3pS5s/iFKbva4j/K
YWggJ9E3bl6Fz3lrJ3cSeimliyOh+gcdfAullbvTqndXYiELZ1MMCuZG4o/60lQ0WgDRyfg9bO3S
2I2jm+GUPH3rITi/Lys/Hmm3Xt46COnHvmghgQJIlfshsbMqCjrP3cqpLx4BUCoNPj++UUbXP8xZ
z0fGDfZNVVfqNUxHvNrdAZ2WDFEJl1ap+EZThndU8tT7bPi6IgkVV8XQ2eEE0nhE7ZrzXT/VflTM
VdhF67IOWICGPeyZKq+aXWZA0pqXnDyhlQDOoDGae9HK/ianmfuS4wEIszfJT4FOmqOA7bSTtRNc
lrCGzoKtRvDmOaI7IlDm7MHaHshw/Oorr4y8WmQnmMYfBSlBu0ST2VB7NtiMGzw5c/Pd17o+SJqC
Jz2W3bNb+PahX8EjBwvPhKjpyAeoB8MpMYW1s21velxnXWu9g171D5ldttEyOuWJMZt1TGFZvpjC
FNsVUPPGSDK8gIpnLD+KzZBP+sQkCVqUJ6ZqIwsyl2EQTtsGJd0275M1i5tyhslKwkme7bqhWHaJ
2XqoUooghX7JZBOLz3EYUCfMquW2wwcxDhZDJzEcuyqmn9mbWgTvc5uXoF5OsEOpghvonCCOlxky
A/K0N+VapTfD2hob38/GS4beQEdrXo2b9MqXXldzgU4L3eyMLbiIZQ5bzxzd4NtIXMKLI4MBotMw
9PC7KvNYUwRCdBht8Qpj5KKxcv7SzQthy3Nu/szbTP5KUjd9EYbXvK/tQwIJhpaPInpvhkO6Qy1R
3M1rom7gOWUQ2mud+zHgV4P6oOW/+9PVla7mcMkndXs1lnlXXT4fZAbxf6JGfoQqklIOCWs7VpOE
wjWvJ8Q5fhR2Lh3RpExqRz1aP72hhlHJZHTTG7PeudL60hs28zshW+bS3azXECTawBDTdxClL6ni
dTUQzqlJWv+FjOnhi1OC+OGU645bOPCyhrRrjIdZW8uPwJ8xOlhnGttyMtpq66vR4w4ouHngkdp3
Cx65deTWzvwgk3D9grLDPLi4KG5mMnzUfW5LSOpDO4t3s1jyfWVY2bbADfVVZdyGs1HKuO1Yaxtn
XOGb2QgiYqg9dh+PstT7TObFNqHIPjj0tSc3TPpnQUBmB+kO1wgWsaXuCULIRLxksMGisk6cXWro
ktu8X30ZuVM75jta4/CGwKJ6ZwwEX+Spsp9dFVIq8Z3LIx/PancNjlv7tKzrDw/c6mlkOvDey1/z
VDL8RHv0kzEVTm65fy5RJnNAkhzsuA+9zeE7+4kfZ6to4qoy/KfWrMOz1kMQ+Smpt/wVI4d5ZrfJ
dw8y9p1WhTxNzdieNHw/ZG6uMXz1pnq+mLX2YnfMzhjSVod6LgyclOxyZ3dc1ITlTrHZdu2ebTvs
YFQP23V1eFYX09q5GsXOrD1CsBZ9vUFoJ79NEErQjTGpecqh3pdfKwEvm3BKfTCdCcXqMKg6avXy
0xVquJCA5BwXNEpvOB0wzs2G4sFSboco21dPleVO29oX2cfiyPWVMNhq27Zyry2rehh857XvCCs3
BP7e63StDzNrXji9moQqeCiRCVExJOObUznOZQjc9FTbgxevkGRVNFtLdnQXGyMDxTiviMVq67Ny
uvxZ1tIso64X5c21WrhrF69rToN2XWvL/8FF4TOPfISMlILVKfLY7gZvW4uGmw1nIQiZ8MCfrck3
dqTQzM9dI4I92XbjNnAZb/uWusU4Bt6Wr1KGnjLXwdPqN96yYb6VCKREWFZl/lw/IGNVbawskeX7
SZsAFb1v/8THKt05ld0bG7m0OUxqF2JzDWkxUldLj2QJ1dF1KVF4+9WNY4jDwuT5HT/J8DjXYwGo
7bjj3kumEKXN2FU347L2H1nSZhl8RDxtNxUOYvATJpC6TQrXbDtTByFJqOSvSgzmrfIy92UMpUvs
qDmmN2OV2xWlEEIV2I4jaS+Dp7xtQ3zyw5gq67AGmCFiHrVGc5Nb5wXzPFRUXnarFrzIwmJYz13N
Y0JYBymblWfSIZkd2fH29x5IKA4ozONF9BDgiKcuN3gM07u0bv1oUMhuHTdTUHNUu545sH5mdii3
K9XKuZdpi4BrlN/HOWXB++lGNWI8ao1NBjrX8Sal5qTntBEraT/dMhJc4mBuio1y7PdinLovCGPo
TdbBxGkwEAed+K8mzlhxULZWxEAB78PM8O1jPmNxujR1CW80LA7e2mTbdJz0JpGuOOTTEm5MU9o3
WPCSdzk1NQdC6FF4Wks0utz7giF+vHDsP0FxqfdF2mWXVRdlyv9MjkTrj/ZdiQrskazO9VbgU8X5
FWpmQldSpUr6pw6ujI5Lax5hmxuQO4wlOLL2my+Z3YmNnrrkdS7a/kFMTdHFOWnAu/r6inq/XMBK
oIv6udcd/G5Kt3b5lduPU1xaqfnsmCWpmT36m4hZICCCmcr8kvbe0eQln4x+/R5kFuG+vQ52FtK7
gymbMU7IQsgi0RndIwXOL0/UzbdxlfQhWfdlSObuze/Cd2CFMYaV/d6bnL9T6ea0NOY3lCKkbXIu
bGVar49+qV/FlGAJbon8IRtWmMeqSJd92tYoJCy5ogrwps3QwRAaLDDWLtT1xfD6cOt4ut0mbd2d
gxClTdZU4S5Nprjui+7o0ORdwKNgtWP9GyX2Yu4QF6Vf4B2nx6UGArDr52ohYmzstTrRV0KBdRJ5
E9rYS7MHsEpMnHfc/6+13extQ4t/UGxuZa3yN7zqvBMdrrMxO0xwimBtNi2BH1tRIAiaMa+KZnLO
OQzmfmvV8lpodpelGLpIdvoVkQyNiu0OJ1wz1BIZEMdj08yLMjK9PAR3SJJN7gjvpVjqVUZKtEUW
+aZy2G5miJYpDbe4U3uXotJZbK7NuB9rITB1R+zsjrV/Ifa1vpsLV/1QEiN7X85PQ5P8I18ydtmQ
11+GKR3300wardVMz204W8z7lfta5Xl56dJ02vblVF5SEYYbIz/kjlxOlaGMo1VNxm036HGfIW06
mG0aRLqGO98K1Z9WmrwfU45BofaKHumET3E2BPOLczWY4/2r2FdOdoKANWxlZn/LaVY3M2rmbaUn
VriZdKDDzaHDPzIuXBS3lVkBQWiRy9twwimv7FBfWlPr3AUNsWBmVv0w+1y/6qR1Dpzo4ynpNBOk
wkQXPbjp+7SglsNnNoMSY5evYDXD9054zUOIeu+rNaIqbF25H+rAPusp6TeQBjtEDeF4EqMpw0Mu
gZUbZ1bbRdk9365ay6jORvnLCf18Yy9ouIp1nw1MHHPjYFhddktaRxs7KZeuIUC8RDa0pw7b2Sgb
k3Hnm42x4ZNVMYr8jhIcJUk4BXubdwpEZAaw9eCLt72ORV66W2LdoqIMLIrPedmIpep2mMAXsd2H
6nEu8XpSOWch5undVsFci0Ofs8ejh9kUaOcuHkTwbWkE9MxhXsqdqdt2J6A+7USX2ghSKexzIsDK
8bIgP773vdE7A9d3O+LVV9apd+qwSJcbTD6bOzN3zTtJBXgQVHVHHJGGeNF2suvbNH2s6JkifmDa
kJHaRVDquixCQHaoRM9g1lBgHX1rRND/b6omfzcWw7utWmd8QDxxO0oK/FGsH06rCSCrywvq1DCy
Jsv61WRjFg84qj2gAax2FmjpVztfxLki1d6Klnlw88jwhpdktORN22TLJnPlrR7Hb4yHVeT0xhdZ
Iq0RQ1NthswivUd5Ou6NdDpUqCDoZXX5oMaGe5t5aGRo1MyVssH1Emc4maOV05i3yd6w8ozdPpfb
zEnC18mEAF8V+Y/Sndabtmd0FTfF6sd+zhzcGfWyd3GA/RiprXYaxuHRhOd+P5Fss7EszlzfoFiJ
gAvQYBFd6XwjHMuAEF6JLRrg+kXgCX8OIP3vkE2iSFpMDx5JMkTWnC53kNneEWUtm2HNkTaQAPhe
tgTl0TeZhzBznOcBpX0ka09tTLBz4JareX/uVT7XR7GiveZrweBekVXnKHTDkKiIAVDan5r91M/6
tkLd/lKjiudCaZLNqOzyhD12DqCzGCDylvfsjTgUN1N/DJ3M2zfh2H3XA/Rxo5tvm6qdYyFZ3ARn
qgcvrd0fRtW+Ws4kb9Apqzhf4OyvwZyfwjrxdoXf+9gQ5tZ0VeION13S9E9LqSd0uvSP8VTNQJdq
zsuzneBfmabZr9Vg2D7UIsUVxDPidRnrk5EwYgMLU/NO25m1M+p53RQ1KnBTjlsVMNKwhI3SfehB
2YqhPFius/6aqUhvSLs1t+TxXERu6yebNMwdbAMoq3g7bXrTbz7sJG1iuxU91QE7L8wCt458ZuX3
BUwxuIacjl/8fJ72rqPIdc/aW51OwMbV/C0su59ZXvg7v2OgMLndsjPW0NijGqpP89h4TlQpb/zJ
4MOUMTKz8aUIl+xLFRQdgutfRUf4lOs2xsFKmBYAvdWxb631W9rgXW7Z3nDqxsk5le083mPvzRUy
4T2ztZKQnPPCDIA7dertjdp04vnay6ssbYDyvOQxnTi8knStDjlGA0/crmgAlUw2BWLBmHSCuUGO
6jS7qtHspBK9bwl83FMwNqX6ltTTDLamE5CoMtvqIc94reZywuHtvcOb6tRNYbIvq5axASzcu0Ui
3oyywrgheDi9mZoKNwPHaMJdl7elQYfeZdMuo8MwUZigioikqwiSdZauxO6gbeBbuM7iVJhJdQaK
e9GqadOjPaQ6ho3Rb5ppjTpakGcgY7lrGFoe/bK8z1zf3jYpJXi2MtBxlpKpTrm2O6NZyyN8XtQc
baBe17pZ5ohidk5jGjw0koRpLzuPlLs5cs3BXACrM3M75PkjmBXDYWQSWi2Ug75fIuwOZ29je6sZ
p4xkdvzMdJsEfbI3i3y4nZPKwNF2dbZV7ccmLOnYa8sLZn7fR7kOkYND7IHZU74zQ7FtV6+NzARP
h7UNh/Nkh8mhmpz7bmo6UJqO8jOz1IsxEu3b4sccrcgGBVr4ZP7CnDyPa5dOujG89tcE5+E7oTTF
A7qeBcy9SDG8UNne9FL7gmmU9VV6PvaQKZW2HdXIbX+qNDX3JDx8C5Wqt1N4VXCiITiaRlkdfWGe
08b9gthMHv0aV4y8HV4aE1y8crBgQAfcb9zWWbc1DpxvI+afwX7Bq3WLmJjzt5eOu5/8xH0CNi03
lT20e1tVw2WGMH5SSb7sMsvJvoH1p2U0dRnIcj8qphxJv/XDnilbkOe3YmyDPZ3WuPGo+E4Dq/RM
ZdAcGuWHh95JRdxpzznV9WpQw2r7BUgBiDlorHOXef3FHWf/PgxTZvdTyCpsAurwAUh75/VsWdop
8rCqWT+spBPcz4tdRmsGooOz53CtxdxzP48ORVtpD99LpnlNpEPkiNHMO3wysKkW6AlT7yOH4JNH
1C/dPaIgLoyOIZOmbjglQ9pfuKwZ3gWJf241+VeRNIV/GIizOEoRWlbkE3B5at0++br6WXMs/NE4
XvV3ryYY065cyzGkksgGjtZxpUWG9PitS+A+FznJJYj4MQbydY3arZ+cqJF+8QWrvO7J7JyrRr+j
5q6KaU3jmZOsicJVIKcN05JZSVrI/HvaLPy7O28kqWVBhnXxIERg+VPNP3SGnx2eidW+XK4DqaRZ
p7tViO6hSUrrXCVSPRdmWlJNSBJeBJOEbZt547n00EHGaaHJVPdXXKqjtTTNjwlF+Q36wvrdqD3M
mDNvLu7xsQORN1aVeze1lhQBQdsUN32ANDEq2yHINv6cW1+cfGx/9UOJLH4xCT2yioCLGaOYQBC5
ZSX3csoHrl467hsDC4X2QqaasGJzcr1D2xr+x5Ijplg5F3+lS5MGZ+ow70CSBPfqLMwsiYfQvBps
lJ08K0+6IEW9aJ9FmjmvYVXrH4ZUCrQQHyukwxq6zMRR9W3oDQL06pE/dyhEfpMOUH9LTBZeq7Bs
f2GtZnzjI/soWPOw206WcKIhK5RC6h+QXRx6Gk+F3hYwQuGZB7uelg78vrQOSWZbT6rq+tsFo4Ca
mzFfJIrHhnj4voa2MBm6p15yAMk32XBViITp/CLXADFD29QoCJx//i47Gd24V4VR7Cgw27d+md0w
wi+IfyrNiTfJmScx/fDOhml4cYcME5ogzJLDMvvzS5PgIrKf6iU8Fd26tpHlDWV7SaVv2BG0z7x/
KpgcH9LESNO9X8OYyccx65/GQuFK69SFs6sL5vu4Q9jVE7PKtDxWQZLlsWYAa28MpmFIuGtpR0sS
OiAbFrs+GQob05ieaSsXQgZ/nggc9NhYSZ59BIZPqHT1Xg317G61P/BC+qXnlZowT1PKf2U6O1Zp
Ye7gTlBZ1D0snpLR1YDpD+hGnPhr9QSkkX4FhqeDDoVydoM5Gd8aEqlO4OfFLqyL6tWYC6JoSJic
mYc2ep/gCfyjnwZ9ay7zciJ8dsjPIcyfWwBZ/vVlD2dzvZJXAh2yTunok8vcsDBjpFpwssNBveHx
lOBiUaQXH93MDn+m4hAkHowe6S/puynS4obwd+htI3odAos8gCe8mGiQ0N+N1hgraAgo8XE7ePJr
5vpxjktGvdH5wGpMExfKSh/wHzs7yW8GoPFXEAF0qF2uOg6Lqp+/N6HbPheT1D8KrLh8IDpbfBcW
DH3cHttnUE1Bc7c03iYPSpvkKjlOL51hd0SLAFiUpgxe6Rm8W99O55VRf0jsk0d9gOkSGnRXCgaK
PecVDBrq8QQjmE1YqXTYFVkBcbjHEtuYiSjFRsIIb9kHmvgBwNkyLshwokoxsYzCu4GgSGgSAQZZ
gz8ZXxWq8CCuNGRwECxWVjcWzmsAQi+jpLX5EC25fJHXGRUfsyzUecxRathL1yePkO24dwGD67sc
ocOmHQmyCKuwug+1TKqdmYCrRmJm0698bwDQawACZLYlO8EVdl/ttmYRMAp9qyztfXh2VtxkGEkB
Qy4Tx4OhIcBr4fh1VNGZM1Zf8mJhxmCwearmSlksFD4/G5f0o+csEyx5P2QFCtXyEeTA5GjXOwPE
27FwbST0eBO+pmNo1gcwqulFYBd1wIafDcvA4CnN4XFUEwuXayG5ZL5XPS1olZ9JnM36U+72/gfN
zlRvmlGzN3KNGoWCYBXoFQQJAZmGWb2njk6LXYMinoxucMSvFbEy1FmNsvoj2TvZI1dR622CrkyK
o0fKzKEjxQAmCvujjidGHN8yLP7fSqZXt/BQ9H7B9nOH2pRTt1zSr0yneJ1khS7ybsKqn6IjS9et
wcSo2P3DYRrgIv9SBqYM2yYZOe49ZbOE2+K6v8mMHtrb4CrBkktf7q68RpcmW+J8aJYT5z0/wr80
xJyRqANg4Sm0uidtLxOjKKKkdsX1ZJb/Q9yZ9tZta/3+E+mBJGp8uwdLdpzRGftGSNJG8zzr09+f
cp5zarPe3vcQuLhAUaBpyy1RXOTiWv+BA+DG35blXrej+OhXdfMBrZqFzpGBnh9JPSdQ7vCvqTjr
gZlV62tH9zrmAArIu96NavuPHGOvlCtk4lBEpa6+V6j4SEtZDEFdJVyGurJ0vONqZk7xNhmWKWiH
tr7VtaZG6krT74YNj4L9kGucIx+YIjeUZrTSFv5+SracvR02e/S2sB32yHQT7HN2VLOJ6K0mPnOl
1IMiA9hjx1ryoWN9v22XPHo9w1Q8D4k9hVps0CxbyKmPZb0xSWgElMMrd6p7JFiqikorDr+RdreW
eoF3Zs2CM1FFsNA3yqbANOm5nqq8JdnWqZIGCe0aEDjj5h0yVBgQPnE9UL4w5GC6DGP7cWkMYrHq
HP/t1CA4yTw4YdT62jEXZdee5q5GE8Tu7buafgIdew+EqWk09keL1R3kvVbG5GW1/b3gQCFLRr8u
bOL5dVYCmrqnFcqRNTjwTSoLIDjJQxai1S3CMVtsEEo2S2WiQ3tsPDofALs4L/RknT9Z+uCQN3Yc
UihoAnUXa/FAoqUhGeXFLN4h8+lRJg0ShMfZxbL5SHZovuIaP75d2wmhgiYBFIG5G4yubDGQ7xre
jgaaFl6lGwcHxMRR0xbYMM2i3Y3j3N9RmuBtbASr+iOlcQ113JYUEOMx9viJ7f/9yOVookS99Pqr
zOfbvdkiAwKNNlNjO2OGmGqvQR7UBXeWhk57hv7Uv8D//w8Y18Ff9a4b28tk6yfCuR/rkr/k/2R/
msd87/99uv+fyrg7z/QyH/v1+r0qv3dPyNj8D/8iY0Nj+x/DhZPo63DZgKuCHp1/C+NC0wZR6uww
R5C5/HuQz/8mY3v/Y1M1QvUWXom1y+n+h4zt/48DBRQvbF2H22Rjt/nfsLGf4sbRJ9hpnDoYx6dI
3W2rlk6wl4SdU9T3EYnHvQUY+RqSc0fG/o2g/Hv4/WcfEbCqrEGOamd7UfjFRytb7lG/zcN1no36
SLqUuMfFo2V8aKv/zlfr75+UKDCJWbtT07vNjhlFhRIxieHrkuQkAoVTt8R8iyDDuwGFjvz46GO/
+9frPJb9vTSHOxD30UuaFNxrB3+nEABbZB1ndqZXHGjVVVeJpzjUv19JElqlIgqPtljr0OrHabw1
Gzo5wdx58ZciNp35FWmw9cOuzbfIVrX36Pt47xpt0riL9Zp+hfbzFNr99zNInAatsDRW6NiGjrWA
kpt1K9bP2VyMn2BVXbOIe/5HMJR6OpPJNNjUQt06FLGYHqrZM35lRetZRyfWqPuofC5i6+mPLDTS
HXzDm7BNK1jxsxhrMp4V7yG18Xf2xKPlsPfwF5sOHsXBihLo4szvbU7RK36pl6ZoZ0k8Gp0yzTAN
qHqG3GStTyTuGy3GynMttLk2wwzU3kHaFvTYT0wH8bgQMcb6rBlDfeNQXb2ylp4PGFs2AUD8szJS
N2tCLgu0lqeOfKEsW7s7v/z0xqVJkvYAg7qvtWp1E4KbWua3cWqvOlrLDrgd2wHHc0TyCuXIWK+n
DznQ8vTWoBXd3CGH07T3dtlb6XnGt7nDUtR3NFTSnAX9k7wyrpqpPh/TQAqefsc1xfkaRkMTRpun
UWSq9T4551ZslWDBskz/lg759pfRTOBSOPmTO/Q9/PpEzZxLRN9W7qT4MaTNxbZIj7x8bx5rM/Aq
YIXuB5xM/R8vf4tL31raN8Zia/JsztowruPqA01/+oZrB25RLdpkwhMKsJSJ4AWEhV2AMoyMqvzk
Ir/wWenxZZb7MCNRABkHEoVeZJ+0pMt+zmtbXiGxXJgcT9oqRlJssD95Czx47bF51nuuLlniumph
LLsfFVvn+tVO7fX0AXVZ34jbLyawu+HK5F+IM0/aJjhgtyiJOBTWbqDPO7szzmw6SsP9QYti7dfL
32Df2v6ZRIAPexoqJsInu2MPrMe5Xd7Qsez/AoVmeK96lm7xZunHKL1yNuwT/9xPSRvH6K+DGw16
FVouaKQj3L58eHCNZXGpyUaDcRp5Xw0Qtdkm85Xd6tIikHYCwHatIZqoCf3Cyfwbd1haNCr9OMmu
vNSl+ZMiXHTLDOpzrsM4b6oYcIspau0MTxhYf1lwc+DG5AzrFX2SS68jBfxEr9+MkL8Mx77xqjMa
wFZ03sak+vTyargwvivlCEtD+RBVFjLW3PQAADd9/adVILZ9ZbYujS+lBxQ8GrCQKdxinxI9yFTu
n05xTcbeeEpt+nceZbtSyHNpM8sOHdnQh08SiBlvqp9JbKTLWUdk1fyGOqUtbhI3mSmElQlW04Ud
zatGyVV3r2z5F8JWtpwFCDRZhsEn0prJR79TmH/OOgqOx3LwtPdqn0naGhxNcxEzW0nDocPGx2yj
JznjYn9lT9i/9jOB6u5f71EaVBU0yl1RtohYr3l/tOjj+ucYqAH2XnUKVkn0KZ62UeSh5Tzma/7N
jRzx8+V3uxBQrrRLQNHI19YivdD3Lj0QMzhVwP+TQXubQjLWHtxkwN/w5R+7tB6l7aHRzDhyq4Ir
VA/rJ80dpKrprW/RlT380vjS7uC0oLDaZWhDOIvaSZQJ/fUBHurLT39hQ3Wl3aD0m2REVrcJE8eq
gK754wS9JJ6qu7FtnPlIS8z9NS12Vqi9jszVW+2yBWI+Eb46lbDRbT91I3LFL7/NhQ8vK/yIIsr6
tt3zynmqx5skipcHCoZlEmzatrzS6sw9vfxLF9a3I20TJiWbOgVeDEIA5aJPECr0B9MuE2QFKj39
CrLB+zRoZeTeANKJyiPserrTL//2hRXh7G//KLYAdZk1aNomhN5ggXQeveyoT6L87wzs/rMFysRU
vxmAeehcYZo13rV+c8NFpBHmHd3UfkHgX+019td79BpxIRoAmEYTigmxdb93oEay6BQnSTwdvYar
1fh7WC4iih4A7xsPGoyCW7Vnl4I+coYU2BZ31Cbu5jt44g8aWLcbtcGliE8gtbSaOTD4LoPToex1
A6PVUBxdiviprc1yijumvRfilUt76yjqQjFjtqXTP0Epxi811mYKquY7/Kl1PEyG06vNu+ypSBe5
R+ibemxWrvXb2tbWM24vVzOxC5ElS9EgBW40YHV4+nX+hUOuAVfnqrXspcGlsF2rvPDduuIm1JU1
JX4HSVhoDYHSorGl8zyD907dxMesLUvvqmmLD4hAq6V0sm3ngHprtNAyCxPXGs8o9W3HwYH2q/bk
UqSOy1RAjxvrUFvsGDgYuLsJE4UfaqNLkToAQy9SnXmptJ1VjzbFIa3L9qQ2uhSqrj+lnWhI3WHf
ifcg3V7FZFVXRIMuLRgpUisnnoAzMO0x3LgEFa6Okmhl6OM18ZULP2BJwYoSe9Eb9PJCw+uA7o4Q
v0jf1TZgWc+iFY3nJr1Zh0PXvrO65ozQhtqs/8MfuYKK6DuIxfg4sQHqHlj998Aou1ltSco2Up7d
gnxouxrtRnC2pybSAIHbYCK+KC0bWX/DXla08IFdhsDcVzbiuv8wrnpyRe3q0mfd//zRwYp8Jpqm
BYsSxGFfvJ4dGFQnpzeaawnCpR+QInYFlbKJZJcqyY12PQ5Ye2BaMRq2c1abHylo7c6NN2PfEkpR
iRB9auPezrxZbau0pKDFRS/FO49+gMAgEI2VOqMBG7eKzy5F7WA3eZfZlChYnBk4FPveqOziioDL
hZkXUsQ2zeLqM/Sd0KT9GWzZUPyEyJQnh5fnfb9DP3NrE/ufP1o5taUnfjHj+CnMyCRwu+7A7eBr
BTPAHvz3Gyy0MG8H+0oY7GfTcz/nPv25sp8EsPuGcyVtMve4LjAKD9XigYQApXpNEPXSnEnn7gaE
bcpi5mzRFu+oN7EFV8dy1bYK2clv6NEXK3MWEwHtQrSsMc4ZomsqOpeeff/zRx8ESjHAkIpNtPGc
LljGurtz4ZCopYJCimNTq+1RGGwUq5Ua9w6yB+8iZr++spouPbwUxSYuBoZY/QJCOhIAsaFv58Wt
+msPf2l4KYzp6Tu9yNFuMFbsiU/8Y/tVg4A0nqcWeUeYf8s03i115NZvsjLusM3rP2h2tgNWoRdX
RpxAB8DoLT+tyIA6h20nsxz7ut6rOb2f/ZUj2f9+MLsoe02VnELT6FUR7L0q9yCMjDn09R4GQgqN
wXZSHDWMJf8Eaaz4BIu8haPZCw8DOmuji2E7foholK3dgNNI9dcCbeIqWOKigyS4DBj/apmV2z9h
rAtx27uD82tqlt57v2wrhD7L6eAJryk6Ikli5qN+5Rv9lvN+JgZlnVO0MLRtRgc/RJ+vBvQhQBnd
gIeoUTHZXBwHYrxB7KMO+LW5N0dEXoLMw7HghJYxcHJzBri5gz2sqruSOOx72TNPJDtuI38kcrMs
K+5W2/BxqMz0DYWq79GMYnK1iSk7ZH0uvAM8RMTNugb68su734UFJauvrmuCOnAa16GTlXqAROTZ
hDRz5dDZd5tn3kpWHrWrGUPMPK3DrR9aAMXIq59I2EvnAKz+duy2+aPaW0ibat/pHijxvAoLD4aK
YSCksvkgyxQnSdpNlx4YxGY1SNRCyMAVzrVOeuELtfuduX+aR/tdYeQ2oihWESbWtCDvM/Q0otzR
u6apeukTSzseAtwpXhrQxnDayQPd8objkAzXjs9Lo0sb3hpN8+yiqxZmCEp/i2Id6JbRuXdqH1ba
73CNSYe5R7QNMn98g2dGF9iV71zbTi+sTyltGZEpcFoDefg8disomn1r/jklq9CujH/hrJftezU4
GoUwtz60lhwcOeY4EyGc5p5Pb7UsPivN0W/930frx7DTObdQlgpzfNNeQYxcH7wi3a6M7jw/R7L1
RlJYiw1+egihbyPGMBkdVopFLnZnJ0wij3WTdf/rZw506v/GEfs/RThZ3LBCdw2rlEILdG/M7yGw
/pn6W652Q/jdl380TZsxZn1SL1EAg3IJwN10KHYn05Ut4tKnloI4t/GAiiqzCyEwQ9f3MYKxz8C7
dwh4GcGieflbS84Gf0+RHMxN4xY+oOewh4Ay3ebxuJqBXpj5Nwg0SfPKRmUd3trUoPOESV5enSyR
jvbdYttG9WYEzLldeZTnAx+K/9NtC2JBOdKbqUMU5drl5MKU/cIJrllXDo9L40t5OVw519F9JJK9
pfgyTbxP7cDQe3kenx/c/p0ZPFoMGlkaUj99EsZta3002hpuqq8akPKmhTMeN5WWwStvCVdPYE5m
DqvSvOOV/nTe7Z7P6XYiDvON4DwK9vJvBcDWUmnekRd8Or43jLbJDdcPvE7XgefrLdRXqz4pTbws
V2lAvSjbwfIDyErW13kx/GBBn+nLy6Nf2Kx0KQ9YSoD/OBGTrmEcDJYbwuEBE7oBVYe6bqcbgZbv
NWHdC0toB0g+PrZ9vKHxGtC9oK1S57RA/wljX0w3L7/J/sTPpE4yBtIQNMFRRYvDBdpo+pc7waK9
M+qmmgMN+s5wpr43V3eurhmfX/7FS3O3v+ejkOjLeLemhDibariUVb1t2QfRpK0Fos4A0o2gxBSr
1QtkL/Fp8RI02jItmKMMBHbiz11xLIXeG1e240sfR8pKEESIIB6hQ4DzpCdwMRswncQAs9wUf0CK
cfAqZtegBBNMTpR+nRFWeK93uq84P1KMtzZuYstaaoCqam5n02rgzGZe6/c/PznoAjz90tu0pLNp
rQgA6uv41l5n/6YvfVdpZvBTeDo61rm5gxYT+qgGpiAdufhrTEiuYdQuPft+/j5apX5clLYelWYA
Vc9euLBA6T9borWUoIyWDAMULWBotu0ynLcZcb3GjeYfZDxbfVyAcantHZYsie8ViP37uzJStGZp
6KKMDCshjRTfQVr8FUIZaJm4OYL7UJmR6RnuEcowP8bx1v96ebO49Bmk5d9A8RQTmxJu1mlzN7gO
xgLdEH9XG11a/pE577rsThbC5pvGm6pYkOciRUcTUOkHZIBe2Y122yz8gN6742dkUeoP02bYleLw
UuqSpXDcSy3CexxO5hvEo9BeqcDU/Xdq+P9OAi0Zoleb0To6SZ9hU4bfElpz1fYKuj+Kly9Pz/PJ
rCVD9KZlaxyniNJ9eVaQmSyseTWkS9ZjXTvX1OEv/YgUyW4Xu0itRHwDo07ohVsjMiFm0droXsWU
ZE4vv8uFlSoD9UCO9roJ6zEUI0SUem7No9kbah1Iy5PS8dxB465euiysPGxrD3ZUIi+Wtc5XtYeX
ItmcYNLMFcMvnfm9TShoxK2l1GmzfgtMP9pJi3gekJhGfmLuk+YdxmJZiOjXtQi79HWlEJ6Xzdr6
jgIhapsu4knVOi7HCrboRz8zcLBVmh8Zd5fF1tY2DbpOjp4MOL96XhzDA8NYTG31uFIka8vsJpnt
JSi7jv25HUF5TouplMnjWPb0LGvcxEOb0UlCI16HAFW9DgG+Va3QbcmAuiafZkBAIg3HyQGEjB+g
/apKMorEanMvx69um0WHiiHkC+3jWvq4unTeNaHzC1ErQ+kWAMGLgeFxaNaGhtwX1x3ah+Ljy49+
AfAIUfLpzMeaa8TIvCWhu7V+cY4bL6mPbs4Ndmob3zumyWj9QNuqTD9CiNS+r6Whtzu/jhp1+PIz
XHpDKbSHHOOPySHB3/Kx/W7PQ/6mijP3k9ro0vlsCHRVc7r/uxqHiTNb25+sFUqT2uhScDsQ/lBA
9+IQ31j/lZgxZfax0FYrt1oyXK4uNKG7BZ9cw8b7lQ259zRMUa3UTrRkvNwStXaMIlEcGn70y0Za
/EDNJDkrzYwMkWvoalhDwtW/HSml6xFX/wWhhivzfmFT/QcIblyH1NP1CNb+rl/kIE/0Jmk1C4pB
Pfbiyq9cWJkyFK6zLBMsSs/KRNkoDrJdKAXBkaJXy+5kwy1Yh04m4k0LXFQqaS8ZR6ubs5PaB5Ai
G7IMdSME6QLsqyHalZi5Z2ukFlWOFLPtxFaaeQwOcRCeft3kr+rVshXXjhSzHTzhycg0P0jSNr0X
y6bfthrCtWoTI8VsSddtqxvPD8ahdLATWB10l9F2VxpdhsClpWOj/I5krxjqX15d1EcPFWW1R5cB
cGY2QUXReqa98pN7XJvRrqmrNHj50S8ElYx/E21nVGO0Ue9qXAhVFooRA+ICcMQbpNVnxQmSbsU0
2bYZ6gE3ekeY4TQhgolF/KiWy8lAuDGDROpntR+4WYbS8ODHaJyY1ZUmzKUZ2jeKR5mi4SHAPEQR
207X+hWqjtmwHAFRTuYhqYxZrfpv2VLoxptpTgmUIFSBKxfOehIgt6a4qclOwBh2cpy36X5k5Whb
DjMq0BEyWy+voX0m/lmts2wpdNMqm5CcpLeAYMj8tUNmK9wSMbxTG10KXXeDj5FmIgpmVOcPMIm/
9OtgqD26jIerGxsx943BFy0xEV+MPluZ9kPpwWU43O4nRoKwK0JuOHUIESf3Wg1CQu2gkiFx/loP
aGObUWDp1U99bW+Lhm6+2qNL8TogDOKINPXRwMvy+77Dq/GgpwbYZLXx91h7FFOtiJFLblctaPPF
/hyllv+9yPNrF/gL61H2Iqwsa/aXxPGDDbj+fUGlLExGU/GMtaRALb11XpeFYxDh0+62zC0NvUtc
rF+emX2Gn4mlXV3g8cyYFUKMBtovgVhKcVpBhrApo65z0+TlfCqS3FHqu1syJM7MkwrIRbcfK5Bt
I7Rm5y1Nb15+i0tfQIrZdGG6EUPUgqIxl2DI3Q/lePVWemGKZESc2XiZlgHcZvHowzdvWJGXNadV
DOhUw9G4t9sFFTClF5HhcRmSo9M8plFQtEZ8xGh0OrngX9S+gZCuwI4/rRYkCN7E7czlQAZR/WwN
L1LL9YUUxSj6m/7qAt+pMqHfIm6V/qQoEatd4WQY3Fqxv1noIwWW7eAir9fHaFoUS8RCOnRdDGtz
v6SVhYpge05HIz3hvL2qLU8ZBSeQjS4yK9EC9GDFKet9lPKKQSh1V8GRPQ1h5B1bMYEso/4p2rcR
aqyHrq5jtfK2kA7bEoebxmtpHm1GHE1I9lQFykmbUcHcwr8gU1yaUgTHEO4TN2LtGJMZHUUSz7cL
Vr5XVua+wJ/Z5WTcFcq9tb9B2w3SId1KLomlObwakDTtkYRNkGus+kLDNKHM8+zKvF3YkmQ01uBr
9lClsxYk5jSgKDnNIViv+cPL+8SlF5IiWQyp2Cyo3YGGY/Svelvtj03vGO91kjn9OBmY1OhFsVwp
jP6GhDw3f1Jkt17EBrtx9td666DmlQikgAEJVdG7Rm/Ld4ZTUozq/N427hN0q1HtnjfTv0Gne/tS
4KGBJVO5Fbij5ZU+fYixZRlOhZPgkAeOwpnVjnkZadj1KyW+2NKCcoitP7ohByGpu0P9+eVJv/RJ
pU3CN9DXNOqFLEVHE3XFOCzEiUWNLmv99iJ9lKNYTUFCbiExXQ7TL9/K/prbvFGcGGmLEB4ya6hG
cNnF8y/U5y6+NTGBUBxd2iLaUvf6GBhugGPZW6fQ3kdppVhzlt2Be3SP5tVF4quYjZ9x4Xyyo/aX
0ueU8WIzhh2l8HIykmgEIzkV6+3SNmpNd0vGiUEPTReMXbnoGv3P1Mw+Zk53JWe7sA5lkNiad/QC
odijC1end/hczYhAC13tdivDwurJ9ZxIrzhn09r6IlzNf0cBxgnUJl3KxKNhHebatf2giofuUBpL
d0i6TY3XaBlShC7r0Nl0w/2gcbq/8Aj7A4tBxWmR0nA2vKKvGgAoBpesL5VROaEZj4rHn4yQ8hJc
W2Aw7dZVXvopTaL+S5tGrlqG8Bve9mhryaKeZpaJ8HbhOcNr6nU1PtSFOKt9Uuno9t24AnoceYHe
VfbDNnT1WwRAGrUFIwOkTEjjM4K8XPaHekzQs0uK10OjV4ptIRkiVWKHlJcTu0DsOGvQLc3yxims
+src/N6nnjk5ZYxUOtERneMC3NUylD9dsAjF622sxR+JtvYN1jDrO1NvzuAgyu/R5E83TrGl1dlM
olVDzxRJgQCWz88UXaDu7FjI1KNGj38sOP2qPOLbNA6nbevsj/iZe9aVp76wwchgqwwJ7rFZSgS6
hU1dt9Z8HD6dfqnUUnkZbrUs2ljmqctRh63aDb1oG2NIPEeU1qMubQKFaGOUqycviHE4xo02fhON
iWLtScZS5ajwbvZqRIG7OxrWDRCn0t4atYuCLp3T+WQg/ov1XTCs+M3FRoRhZGqryZJZunROT4Ob
ocdtY9awLM0bp0m8h0Rs6we1aZe3gcyo3KgZeXZjNQ9pjPUcmpdqIAwh419dLxZpubD97jbg3/U0
Hm7MJokeVJ5dyIJwo1XPmoOZe4A21efIbLFuG9bipDa4lKs3WCNitUAmkOk6rmmj8zBHlhoyDlTg
08tf72jYkq1kdhq0gBsXxZ3Xyzban9Qe3X46upgS09QzMjsfzcaghF10aJroGu5uH+Wfe6OQ0V/L
Nmm4Y4xgIKNp+CLQtPtubqP2qu20Vo0wIWTsl5bWm9PPvhcsyO7eNjZ+mrVtq0lACFnCDePAtaor
2wvS0fnDMopvbqlG8hS+FKyzZdgNpkckvpvjvoqLobjFfkNXum4jOPr0w3oQC1onJ8lrylm72RYz
3g2gdaHWVMY26en4M+LTg6vhTF7BeDvhZHIPXeIa3PQCoEDIkmwjjpAIo+bk1npXnLFPWghYe8GZ
sTI2Zw4KoVnjsdOSfESEuiiqs23a7ozEKA5USpceIaPCkFzhTtzh3DRrvn6maVNhbJ2qNVBgCT+d
P210OiPSNi+g+tJ9n4d1C/VtWpUuEEIWbSsXY0ldj2VracWt4zfi1OIYpVTCxKT56aOvk2aWVk4t
H7PoHmK7+RFl+0xxcCkL17CJQJib+qhV4m49uhCJF6eJrqhiPZ/3CE86frfa2Ywu6snx23ihuVqa
58RJPyvtpTICDP4DNHlzcINpLvv8iE98kYEkKPtOcUVKMR3P04rs+OgFmJ6gQdsn5YekzIePSo8v
g78aDRrpZuKuYntdEgJxSYJxFZ3SDUXIyC8qcUucowkezEmd3mD2Wpxxn7om2nThu8rQL+y6cTF1
+K521+WB0zeQeKBDXikuXhpditW+QvsXJV7m3fXeLT5OfJWjZ0qpuHClE7gELINPausGbdRnX4B3
i/fz2DRKiTjGTU9jtRNIEzSZ44Dv3tL3uOBE33yBT4XakpGC1dRHfW70hNMRZ+YaEY1l+uaUKXmz
2vhSuOq94HJlCSfw5mWMzyl30PiIsGj8QW186QgWUWK4Fg4cAW7P9rfCMrqPuCrH79VGl8J1iIfW
GsyUawqn0oPpFt67ZGo2tXD9B6rLtfwUg1Uca826PWRz3x/iCecfpWeXUV0OPhe2sSRuUKNDffbL
Vbsvm6h7pza6lDBjuyzyLLHcYEfUn9pYE6dNyw21NS/DuqaK7bffz6fGFqfSQdnJtPVVbUnKaC7c
AZYiw9cZQAgWeNiWmgnm4D22gmpTIwXsFI/5pjf74Zo1n9em/eaX4sfLQ1/Ixh0pWvNod6DItygY
urT+gsrwlgV+rhdG4HeJYlYrY7pwlS9mLaNWNGNpji1HGR+sDJ3Ll1/hwk7sSAFLZa4DKOm4QayL
nKuWX+k9tptZNKmlH44Us64W4QaFV33QYot1mJIy6H3Vq5yM6rIWUc3j6nrBYHlZfkJ72xHIVHuY
bShNj4zswgTLK4bOI+1zJ/T2Gx33cX8s1SZfRnblAniIF7PjNKiYHkcv/2rO2jVZ+Atf1pbPWDHi
V7KQba+zgZ1KA2IPCVWlgpGQ8VxtPqAKgKFUMGxaiVOR5pzirbtKIvY4TJ+55sraZki3OkWJSXeQ
4p4Whz2+rMNdbzrLW81r8ujOM/BdQN2//RyvE/bc2dpnmBFppf7Vb+g2GaMYhk8ochpf4xnV8jCy
vOY2Az/3c4nwYQLQjuvay0vkwiYgozTKOdM27NY4NuZi+mRjiYLFZ9riimtsi/b15R+59DGlnaYt
RzGV2+IFVQ1F8EQrY02OcRdFQnGhm0/TGgy8uNHO5KpLNfWfzNWuvlvDpIb2FjL8zMOopYxjkzBq
kzetvfQwaLbvalMjbTD9umpO01deYI72dmO7qfulR6BH7d4no888g9NaB8sSJFD4EGWs1tzFnrAB
ZaL0+DIEjSqIWTSIpgQbOhjfbMuxv3qVmD6pjS7lBUWGuDhaclz7ly39MWVlfttHnhpASciKbBF6
KQDgE2pdUR4PuBwCCT5gDGB7ahukLMm2mm63+DWnk1ZC209FZyLvjM212uTswfaoxxO3rp9HI3jO
Osc4nv50gxKG2tBSvPoIHoyuXtlB1DYlrrXtHd4NjuKSkWJVJNUST5FmB1CUZxoORvuxt7f2ypLZ
603P7L2WFE9Fv+E+lsxugImtfTtjPfOXOXS9fhR2fVPB08Cb8iEZjQiNnFKxVi0DxuDFo+m9tXbg
afOGq7HlLYd5mWe1lpWQQWJrbjlbJzKbWnhO9uHpq/1tLIxSPyt9bxkmhnI7yAyPSdOprxyFwAFV
aI1a91rIKLHWaq3F3KFWQq+dQzLXPztjuSY2deFokUFiBaZpa18zuGWh4n5YxnyxDmXrWmpFHBkn
to0dRhkLrIHM9Zq3CAZuB7sx5z/UJl4KNI82qjV5nhP0NSa8CfZBRtInanc2GSZWbtwG58zFoHtd
jQB9xSIY0BZTHF1KvZ01LZrOs5wALewGM3HxZ5T71/S6Ln1VKYrTQbS1GAwrGMuiPZdFDNZNTO+U
Jl3GhjVLba0DYjiBvY5vIqE3h75JriGSfmMyntmAZBhY1ZJxJ1hrB1NjFXVI03O4GxwMOQ7m1rQf
0HMahoOdWE1zSM1ciw6ek3bjae+AYANeNXl7wHW6bg6uu2yvMWqotMPWaNHbEvu4+ZBPXpao1bF2
o7PHJ0hBxaDU2o0CpQNsLcsQhOU+qEaQROzu6eg2+H+wX/jDt3N3w7H3Obd6xQffk9lHRx+8VH/a
bCqrWLabgZ+0Y1BW9rWy6m8A1nOfUDpZHb1qV2sjJ5sE9kFnb83L+Bsibn189BAObQ+YbBvvUj1v
YxjVdpzcTWnF7bbfzcYOgx2P+tkxRnzANfDUy2ly2/nBNAd9OOdza88YAcbLfO62dfmh02g4aSbO
0iNp38GotPK7W5V6p4RKpKHzdKowkaY8jwtcMPsJTu+lgVjhoRKd9dfLwbR/zWfmSm5gY79dJRgw
OsGGeKKGHXniuUdr2/w/Hbe2Pq70ND6//EsX9gS5mW2NGZqMSWcHU15lNw5O13/4g4Fnrtrw0paD
mKJLtmNSW9Sc8dZGZp86nSKR3ZS72ZXX9DhnmpzgMwv1mA9G/cYbdW6fSk8vYwk7zDp9kKEkVbWL
a+uyJIfatBXrrqaUsqU1C8jP8Guvu/GnQVAfKEmp8ZKEKR0k+V7TjTfHDpw4ig/lFj/4hvdTbVqk
j1q4g9D9jgrL5Nn9qwphfUJS945Ko8t4QmrFpuF2nYOeWjK8NQfN/rXgIvNNbfS9uvBok7NT7Oc3
2+WTTpb5Y8557lMMUOwaRebSNiejCqGhjiX1B4eGs1vci3yevuWF2eXnKokS/2AAp/0IBNx7Uy7F
ar2iiFENX0q7Qnh1gfv+UGxm9SZzvKY7UbuY35VdnOinbc2xd07i1dOO9Bx7GrX6OL/BctLejlM0
1dlJ7Jr1p6FDNujK8r/QIDZlPAfo4tTB9cpmm8tcwMhOvP1KatOyDmB1Vvc23uICu2PEwj7TGdru
gcHU8NRSo1TDxAoZRQm7K06tCKq2qWs4iLOMB/ZCxZUmHXhLHG2AxEw3yEWnbQejKEfjaCSpov+H
kHGUtZh8EL10VvrBsgJs3Odz5nWuWq5oSIeQn08xHh+6HWweEn4l8sN3mFhmip15GUu5IgNI0rVX
OfQs/jk3HSVO+h+6mkqFkNGUbjx2wzQvNimS5R44wanWlEmrODnSHtWALU9XZ3CCKCHpxZsyrr4l
TZSrtbhlOOXqjjSf+4G5L+P2ViT2cHSdoVJML6RNqsF2R1+Gns27WGkq0jK7q1tF8iSqBE+3QBzK
ClIhz+LmOADvQE/0gMNLfHp5g92D57nUZU9pHm2wXo9vyVCxbKxe76zjklQoJpswn+O73B6dXy//
yqW0RQ7dddjafqafO5rt9LBMSSJQiDaSa/3iCwUPGfyISqS9FTnHRNe537t6KVAO1Wt9PW4wB49r
lNh/uXpd/8htKpjQxknPVF7MlGXOCi8T5JKrHTRZ/yOL/O9dqSjCaMogt1EzCs9rZjsABRu9RbS5
ghzd60oRZ/rSJ/EtqyRnJZ3ZRiO596zYCMfEzs9q8yLdHpK+XKaqMkTgjf70Zk6y7sH3ouzzy6M/
v2hNGd5GFTNbqzgVgEqaYj0mSVovJ3gjw7cWIe9FqQBoyjA3xKjGxK9j3oHE8hC16YO1NbbiwpES
vsKK7S2LJxFEWR2d4yxdQ6Ox1M4aUwa6RUW0GKNRWUHkZMZNOek1hEpdbbM2ZZhbg0J1rRWFFQxT
X7aHZdO6cDJyxXayKQPdHKrFgxYz/v/h7Eua5OS1pn8REUhCDFuGmnput7vd3hAeAQkJkBACfv2b
9e1uf/e5T0RvHOGFy1UgnSFPnswxC8zdxkOwweE09y9l0n+PRfQjhQ1qQpa0jYiOgVliEJKiP/bq
Qfq/T+Y/ffiHcIpvDmUZg0Tju13cENl1OTND/C8ju2vI//+DNf3IYFsGeNzrBZB0aAe1F2aQNi6g
Y7RBG4ymY3Sw1Jlv7ULnn//75/wDkANfyf9MD3UNF7SdpAyUfQIUoNsst/mGDZC/V2jqzg2pktd+
Ze7dgax1PAroYAIgLFkdMpvvwJhIZbmmS77rQQ7PLp3UjaxF2OeoFhN/wTYdxuH/++v+Q1z4qJTW
ina/uh2yo9dkXvMYtJuvISgJP8ep+ZxaOP3IlrN9smcq9IgKcCcvJ2KjItB6Lf/3L/in8/MhLFAR
BcPOd3bcPV1Ohjn1xLGe+bmYn36osnqfJlAOCukRWidTCZ35+aIn032qDKIfuXJ+ZI2ZhgifvvR7
znra3bHgk0R7+pErxxyYQ3Gi2RFaKuzMZEaf0j37t32b6/38LzfrI1duEZiXGGhrH/WYKWA3Wo5v
eje9zLEa44YyCmP7OW8r+lE0zUI5xTrFyHHaBxx9WIGrn+nCts8doY/cubiZa7HWCT2mLXTFqqjl
cKIb597+mwz5P5zRj/Q5qQbE/esp8lkmTjAVqMsW1IpPfv0PbZJy4ZQ0loWYF6Zp0UZxUuJlfI5J
SxP6n/Es6IwGngm7eN8mc7XVIS97NX1uAk+TD7e3t2tjYwzhjxzpvcAIDJKcKvrUGBtw5X9+9T7o
E7vDsvbIBqnfBez68qRmw9dPBZ6PzLktbWWkhpAcYyOWr0DtxZ1c1b85Q/33+px+ZM4tOgUeMlhy
bMYJfPV1svpr0kT1d6hjTEE+26B2eWCb8CVsp2U5NlA2/RTHln5US+sY5ZtYPAFd0mPaAQXQAkPj
+fy5x/Yh33seqciLmRyjeRDHqecHrL19ss76SKvb5iZN+3UkR2mcf4k6wQ8L5fPnSvSPEmlmSNDO
KHz1vkm63+FANoXtbog0fO7JfLjHO4/0CgcQZANA/q+zsA7rqZT++Nynf7jHrUuXERVIeIQbcn9Q
wAwwNJSfE5CnHxl1DOmdJHEaHm0HMmYOG18LX8mdfzKCfiTU9VsKRSviwqPvSV0ma+uhspJ9jtJB
PzLqEm4aC/YSOYIG0P0c25hjbvNZoIl+5NPBxooPy1ATSOut08XDM+loiQg/hdRgP+U/o1zCBbpQ
7fFigzH5agzrf+2yW9p/OZX/kOc/MuqSoG/GTiHMdQqilXkYZP2aLwGYTbkRVrwDoY3Xz12wjwS7
NrJBA8UoZLKNbWfoYWz3zbT8G2fqCi79l4rlI79u7wSBf1QQHlGfr/6WUZE8xHu0QVaf8aUpapfo
qQqxhELL6f/Vqp+6eR8V1OSi5DJqHR47WOXdh2xvbmfXms9VqB8l1PYkWdKwgfQ6tNSah8HCeaDf
Nv/Jw/UhP7tONVAL6yDsnjhTTbz9CeO9/V+OVvQPL+RDfubTBM3nHfeijpbll9129cLn/t+8Gv7h
0z+S2CadMktVQ49GRWEOw8ChyGL9bzQq2Iddv+Z/OU8fSWwBBusK6q302MKP04ANsAwbz6H7JHqX
g2Xlp2pt4MdyDrcI6rV8lct65ZgEfbntNN6/OOgxg1oLwbHfab+zOe+iDeAD90lGi81otVT1pOM6
hxNtB5Yf3+Puds8G1+Xg1Ce8zOapDgubYNOpAFrnsiKe0sTBOG7qRJHOkm5Fs4rQH60Qw1yIwQ7b
kbOFuVPWAOGqnOcuzTkM8hxkiJ0eDhtTIKts2x6aC1ZSF3Njeju6QgpMcx5NAyPuE++ACFSt2+F9
JmnM47wLBKU3bm+hZts2y95iYjlJ99jBWOQtRJU3fx8djKnxwXxpC+p8sBZK7KH8xZZoXwurlm7J
FfQFu+ess2GXhxuJo6NE++tzD7LLO9is0HGK56lneR3Kebsk244DCrs6rKd8qTWBEpmc92468SQI
6xs2BjstFIY4+x2Hn5oot3Df6h9aj1fWBEL8SvNVZmkG1yRp5A9owss/eHFpXWWMGvKT0Hqu71na
x8hpXKwyn4I5ILkKwwj9eW2n/uJmIIHFCiHn8AT5fTadCSRDB3zF0KQFSWalUebE5AfMGKOtCOBy
mBSiCcgz5UGUPSpYT51hCGn4aYMoegP7QLbWrzuNwuXOUCowlAUa2PELC6yri25owqiE3ZD+3Y1e
6KoJRpFBY6wj872VoP8W4ZYtsppRSzw0XsL7i8w72077vqdLLn1dzxXUysx+mJuJfiOyjadL4yNI
rVE7qft1rNtXfMMOfK4GsqHvY7Rur107/+AoSn/IAPpH5TRuuFHjRs2LHtz2rOY+evWbnUVFtwhk
FceEGvKxFwGknAlU4vJexbR0SRw8ZZCbPfUzugmAHNlkimmm2zMFl4Se6m4GYmJ57Pmpb7WmJTEc
qBAUyTqbd+3WYY68DfF4iolp72AG3euXCHLNWZVN7fwGrqTqym2LxfxNsLHuDswnejtMKUnps6jV
Qg/rKGpxkJhj4tDa0OvnlDacnBmcrVa4J/bGlmuahuDV82Dtygi700Gu7GpFlaXMbKfBzGt/ZjHH
kcTZbTroUM+kzooU8R2j9EBuY963CVDKSVg4Ta1zJqaii0YSgQjSe1oG6Pzv293Z9NnrSVymNM3k
780sNDkMiQrFTdTCcATlYGsx+DLxXwEg8SedYv5ARqbWKtnxdk+pU+6uibYY73NfxVSZLRqXp2WP
qHvnHI+mkAYUXlgjGrfd6o0G7y6ROwQhoCwfP8DRuVP5AEmrIVd+HEJ8eyhb3LczHDNL7nHPD1nq
tL/rzZyFJV5mnVbEtsnvetC9e98wWK1LMN3S5EAyM94mmQMWCWZE8AMLECQu2mbtgWp13ZiVdCSZ
rMKgXW7h9oTRb6Cg/3+jBiOzh6ufrzK5GdnVPLOZsD2xRcZ+4XiEbRmlYR8UtgHL9GZz+9YXS7yu
kJkiAfvpDK44dnSmazQZSNxWVzXH6eBbPPmneu98dGKwxLU3cTS+tjKoVLdsP8JmwnvREAb1ZdrA
OUDkMR+uqpuDT2haRS6IYL+o11hdIMDcSLyyFBtBDvIa623qCMH0p6bLfjfBD/tnuqZuvulAK1/e
hKPa3QnVifXcB4R7e80OSUfyaNAGMHDaglAa7nWvijWZF1XEcx2/pRygZRWEyvwOa+lLFwD5wPu/
UmPmSvd1Vq7dPB8TOsK3fYY+fbwP368Uglw4NhWtkX/bEAzBHDYLYP2n/FsNjb0DW7HzqbGPVXbL
ghYyHbMiVK4rNrmYHN0YfwJMEZTag9a8ZrH7uc1cQ+/EvxnYl9E8wWW+9ySdCihQ6bLBVLboW49y
MA14hSPTNngUUYs2WyXNjWiDxRfOxMEDXEpBj7bpjsfqB2x95zaMWigHgUKQg8LuTob4ooEhLlKA
aarEOFbCt+0rMlh7Wc1AixCqik3eNNndvuq5yWF5QUqOae0Clbngi3ftDxqR+gfchOhT3MdwWF+C
MR9CpJvWU0T0sO2KSNntebKzfYdpk7sZBQ2/9WNr31ky1oXpur0Io2R4NkbhB/ZBdmJk/abX5NnB
dTRXiVFFFLdxCSUYmuNQ0ksPbhRo+GsCEWEhvkK8IXkgy/A9UB0g203BwUF4/7wqLADEWWDLtoYW
yzTWGE7N2UkugEJ5D8oBY/XTIPon1su1SJtoPgbD/Dp1+3duQlqt2AI8auhL5oGc7SUWAU74qLo/
wVzzXOrmScTRDzPHDzCiusmyeD6YVT/s+5rN+b6E3S+I4dC94k5mX0UWNUCJoCOzL0vF1ZSeeguj
ZTFiXsOmqS92v6s/uNkxKXZpfg3DDo20MFUXFCem6ltzG24pkhVsKt4jGMZ+r914ZnR96JVZC9KH
0X3s++MU7U+SJeyMRBHeJnG7HxZOTR661D+7dVvejZRbLoI5LXDH3F3N8JxaVB+57mR9GGJ0MmHr
kgLFRvtWq2171hhzX5IAx7eDRnQ51UOfhw0Uv5fFbMd5pN/3JsZD823Os97mA1OHbYASEIO44pGN
bLsnQcaw2lTbJgcdby4aSuh3SCq5n61jP6GZxQqQVewxHJM3cB3FyZIAQiswpj+1cE/NsSK7n+Jt
HGWeRFCNxkXD45npe9tlMByB5QIOne0eklpsSZ5mafMuGyS0ObZz3o7aZBXOSJU2gylb1dL7OWzF
j2iy090eB7RcVHiIkma6jyiKyXnuLxyFWkFiOVZhLELYcimUSHSJ3iyG3Cej2zXvJ3VGZ8xva+/v
uzZ4kS2NTrg8FWl4Um1+7nJVkz1feUgLObUXM9cvdSOXgsGmvZBktXkPj0JMKUR38WGIyO3Yt0i7
HwwSNsUI2mGfe7JOFWYG8w/scqpySIOuyZ3v7CmRiLTBlob3EBtLHhhpIySK3b/tYLqXSztYeOOw
LJ+7xozFvjkvio1S+6cD76IrQ2eHrvB90pYwmtD5DClAxBbNvzfRmjbHFROzHsychkVH7oJ5KgwJ
+hM16VJsbb3mjHCerygLCrov39FLzhE4RiSN8wHL6D2oLzQ1cG1Zb7iwkS6VdHovsiURBTUIiWQl
zcXBj2m9x7pwl4OUGJchTEJLd+VvQpKMYlmQXbqatEc/1KZodfcdmksyh+ZJAxnDhJRr4tjLBO2y
ottgMYT/hCb7aWQ1dZDVj6JDZuR0w5W7X7bsa7f395NSFwe3o1OcdbN4xa5pdot6MBqeNPQxkORS
P3+DBbPfinBlyuG2jCCGLv5pbOQmSlJPSA6cjRkkeVNBKgVIrbtddpsd9GzIXS80b3N4E8Vpwfwa
DXkU6AydRsZQXyjEmrybIXNs8ChuazhqfWvMSooJlf8zz1KRMx8Gt3pPq7ZLblAATXcBU7bNo8X6
qg3Tb66xl6GfYWrRo0iTqP0eoDkfVVOwHUer1AOkHt5nBt5yNqost8ueTDnkLNJiCSWaF91FRcIT
i6PBLaqkMLxkTTKR0x6pIMmnNRwu6E6oApWWb387iM0c11rpqZRmayrY5Ex5QPXGDotkHYrXqyR6
mjby0EXRWDgZ3U8YoeVB0/Z5Qid5MMmUvFIMBWFnBc/RCaJaeV9H+FfodPN+03h2apzDc9t1tqyR
QV0RcrmfDMU5hSgl49jAU/pPzzpDi440w3O9CyAkHD1YPi6Zysp6hZDA2fBEPu5ydVXm1rrsNXTs
pq0b3odIudvRpw5mUbKBm8M+lpos9mB6gSIIWwQHAtDuq6ajPSFq6Cqzo64k8nUVtGv3LElGnghq
CpSKW6CLIEmyc7cO6iu8xkFUg3cuXE/7sTu7aDaP6NGWu4gQ5MV0T/UME1TNikgueMRLl0ZfFjNP
f/wMzdZJDvREJevDvNZjcu5QiN9CQJYV3TqFz1Z5eWSSYEHG4eATcDEhUz5OU25XTnICLUaTd3oc
focELW22Ly98zXgpjBiB6ej+Au6mwNaqbl77GtKe2O4b2rByCQniPBZS/LKNH75gDKlujV9QHSfW
XmiiBxyxpp3zLCXBOdtZW3qxBhdWz+KsyZBUQGhT+Wj85EQldRIniNjJCh4Q5NPqLWraEtq09avn
YkhzXMv5PdtaGMLCi2m4AzWl++rrOfzGWYNn15pevzJmCRrpwAQo/mOCKSnt32KtTblk1+raqj7e
80TP8TlsbHwzLc34nTcY9KPPQd2ErjKt6gz6XFZBgz6Aut7tuGk+n2rrdE61UPPdyqCQmkNeKijm
dF5k0c7BjuwkVI1+JyYJZgA1+ie2ZuhfvF0u66bTe6AB5MfVEieH8eWEw9xID1sh01yWlQw8Nzo2
r0g66VjEsQXFEjqZTZLrDHuJys/DccVm6BkhLv0i2kS+kZ56mDkEd7UFCT830Q43+pUgAtajT0pp
M0TMaFr1AanYj4Xo3H0A3mSJIjz7g63baahwKq24l4Zhb+q6z1T4CYABSOoJUi7N7nFOfmKl08NK
PnscN4dzu4m14rHLhlxsIyJcm+ziBWaCN7uCgWczD2+OAUTI1yUMNfTCxMgqEkn6RBI2Lu9Lz/V6
gP9xhHU2SWAPNOyF9134uPYKkTimU+dK6UOOPSU/0+9jZrZvPmgWmW/DkAUIbHUGkl7XoDOpg+al
5d0GGIQF4OEvYxMcUhZne253bu9baltX+jRCNwg8hId50kCYOF8AAB2iLYAvPCho42s97bZMRA1T
GA7Kwc1Ge5QxlPHfAwqRYuxrXbWILPdyoRLvxzK4rNWkSU5pVG+XGguGrwumS1XLouWGm/YVDKT0
ZmwBGEnEhBzrY3KHuByAHGjdTOUAoe5zlHiJR9TR5qQG2RyRR8Tdsqu5jOmmSxs10UGEKsauVhg1
ee0DV83K6PsJQ6YCRbJ8NTEdDwZ/LwC/iNLDjveaDA1QhpCq74BJl+8gHJpjPKmmZNarakPALNg4
N2dgbGjvNuCogF5ACB63q4YcN08CShBl0sbyS1ePk8xBnW/Hog3H1wVOCjlbln3IId0aH2DTtx8m
iYi8EDuWjsSsUtDqPS/O0XxGRHngqWtzMIdxwm3vRQ41RCZLgiBbWlqTcx0Z/hfcUX5CoZSd5YjG
ER/4FEl8JejYmxIVIK+I617Rt9KDkS55ipP0IdFj8xbs+puLBOYvvSy5ii3Eo/r6BW5j4gydqH7O
+xUmqbmAfDHKvqgrsIaBZgdaeulNOzNRiATOZwP1iIIe2qVA7vQd1F9UThOxFLMD2XGV3YYtcid/
LpwMhYU3wE1AZ3qQQVQfYoGNj2mux/fGChTUK9xbuqDh5U5aV0Hc0T5pZfnjiBz8FTaDkP2amD9N
FEDF7utTYtruXphWYUcdwk1rv7zsEQnzCEwzxPCov3Qwtn8bp67SKD6v1ZjM987GFdHo2GfMEhD9
ZYm2iaPZ6p76MTEFrJPbam3J7zhu4uOscUQ6Op3ESrOcMpRgZO+XCvKqf3eIz/5I0VRc4gjuaZGU
fT7yUFeYJpgHYpKjkHwtTKLetylYrtzr6QBLaFb0A+/ywG2+6gVbynrGzwoF245A5slZZtvjhpLr
aGyLoMuGmySKfm3Ku+PQpQ9h4vELmvHRdfw+idAoer4ANoqD9ybj4THKBFBVSATeL1OsAIwA4s6l
aY51QLGEkzrs42CH9cVrdk/YtYDighRQb1YVWErf4qBDSZnK72xJ54LMyc9ODEtJYSZ+H4XS45ZY
mwu7u289RjVVsmEDq5O08NvAC48NpOOmtSyaAaq27ZpCSZTt/R3qE7xTJAcY0e+hqgADoOoaOHoJ
SALi5cwBBP7D5lBva1oog72zEarVV1yU5IMy9E0E4XQJfdqV8A/UOeqHDZwV8W6mBkjTKnlldfQw
LhJlqdAvZB3fsiEZUDFMolga2oMT2OjDYnpTaVl/70MJUnEcVQuUJu8bCqvGYCFPBrYzT3UUu6pd
FlRwrRS57mHTxkx6CJo1K2FIn566qSd5S8S7qEd+SGK/soJndfAW4yUAql7aF4gHnx1ed54FoADj
yMcHEtWIB+OgCku76QB18ucUY28rGpXv7bJp5PA+vTh4pj2GmcyKXocISXzBBtTaDtPZwj/+Zsom
XrW8QXs0GAiteYuxYU2oLbic3K0IpBvzGOo/31DtfEfNKi+Wie1+ZC4o4mDbbrDt1D6SabLIf/OO
HwekeDB54Dm7B8gq71zD3oxP+4eZNcl6xYr1+m0CH6DwVNf44pLdQ/PN5wuYMDmYHsv3VXTYf0nE
hEc1Y5XHe4DVVgnPLqrOkJcXkJUDQF5t8sgbeAwcV+hNYIt6dkIABa+XJ9budjisQlr6u+l2UwRD
yuhFc+9oIWpge3lNUevkcUey4V75zre3UWBpju5PlXizBlcQOVd+v7qQtOeZJTAZhlC5Jl+WMBM/
t1ovyVuUXcuL3Pc8vR802c6bSJoFZQoS4PdZ9Qu9AEdfkgIrSdcLDNLnIYCb6o7lZZdEqGWHcCwj
sqAdvcJxr/HgElMif0Vg4PGA37YkNOJLnSS9fmYQilwPa9OM9SMshMejCwR6ZGYlWk2nlonddTs3
lzoF6RoXgT+GoQtdnmFU1D6tWEXUQOq8upuiyLjjRslsSjuZobmE3T6PX3TokGd7uTlztCwKRS5X
utbvto6IqQCBYr7Sz9NXEF0oOpprlZWvgsBpbUIlMDyFlnJsOGIv7wEiT5DozDHT8YckAdj6287w
fb9Zu8DuZbPB9zhvg90tf4nckYRxR2J/SLvOfLVZ1pxc3Q/Pkg37cJMmVjw0yEq4GDFvp/McmO7F
DQ2a/yjbopdUqfiLoX7Yj81yrS6aLoG0L24jMNEpnjx8cSEtH6GjW7PoUcUzeRBX6fmDiesB8Pu8
Dhv0+sCzPydtJOQdcvckT3SEivFZ0Y6ccL6QvfQCJpLo1PLQAy/4NZBZ3GItccREqydYXIBDe5rC
onWTMD5Av9TmLtZUwOGhF6JUA6/1iSFaACQFV/yE/5Z/8ehk2NlB15UdgzgeHim3kJIZXL1h0f2q
XIwIVU+/oQQ7vwishz2bVdG1bEa8Icz4jfk9cxcGJdpuGjzCdj05KUkSYERDxL+YqNHir9cD9E9Q
OsJHp4YSrM1rPPq+qBPPiixaMYOYhGo8KrWx/ta5Qbd3Eh7AUZmZbsI1aQOjb3QgxSWbJnnbQwcy
rOCiMrocLmB1/JjEdin6cB7Z/RhEZi63VmdjMQbtb4ahhywYqcVYwZW9fc54zLAtPcnthEaWktxx
CsDHmQwa+j2SW45ZjfzbEIqpSJuNvgSuvfuy9nL96zaTfMESJN0OAsO4CydtH/xVBPhx1WbWYEm6
E90xwSL2RaLLna5EpvQ11Jg13m7dvPliZCuZfw1bF9MmT4Xw5j5w+xCc4z0O2ZPkO28rr6GWd1Bq
pBfE6mS5jA006PKMeKOLDVqVvFhjljziZXCJWUs4oRDpU2ziQkQjNaUS/Bm+M0Yi0LUECAPZI8Br
dB5OLp4WXUjUYiAmTb7uxM0c1XH4OwSmHB+GzTXpVXcTIqu/OIYe8gbDk4k9BQEQoLKdad8/6n7H
iHBF7jnGOp636+9oD3zXCWT+ohCxUxjJdBHDzfwVlNLtDTrx6i5dfHpwal++gpAAANsied9sCbdD
gTW+zueBrjWsfqKF/tQoGZ9HzMpexsWp7Nx344L2noRJ+Gy4sXfBxkdV4s62f/AO9m9epDw58TgI
oPSoV13QQEYPbhXbU79izt4qdJd5oARaCaoY686BrIE1AdtvFSpUADalIiJ5zYh1Dyj+2SPGQrXM
2044AS3QJZve2Lh2aWGyXddFDAj3Wmw0i/1DyLoEB0Y62JxmM82eWuH2Y4LOAMbbLfaVVO/lfZxx
DBDIPh1CzzeGqLmmgPZbQsYiFLwPzjNJSIex7WSpBMQyyuBNxwvFuxsghwpvXpfWt5gmK/e4GZIA
td9dHP7q+NB9zwD43s71kgRFBvGL6GbUdAW7H7i1KFZASBgpipS+oo+zptp6wV/mILbnDR3wdkxi
kb2ywaOthXbSeN6aXak/ArKckH3W5jrsxVTgFK7hjh5r2yUK4ZQ3L93ETF6TIGyrPb7KII8LJvP5
4mv7BfJa+48Mf9b53nDHcoa97t+bbEN9nGec2mpBmfo8AoVAryY7k2+B5PiTrxO5NIhhCAFbCkhs
RJwWFaSu+7DoxYY1bJAGh+6kF7598b7JfiohUb5r6ucvqEPbL6Tu8SBqt2osJGIQ+0uBNdLlEunA
Yh4fplkFFUB0dzzCyKVv6uFce+z051G/DY/o6Pcbw/fkxvcMWnWwP5Gclv3E6r0Yxp78wS4Ubw7U
j62EY8PWw9gPRPLfrdLzLzqMdLqO17U770BT/0y6FnVFFCDpgyXoYIE0K+TewcoQqTZayXOvJwDX
JBnNWGKePshCZzHChWIBUtOOiX0NpLrLlrwJ6uwNwFzT3DQS8QNw1BA0J/DpJvA+O0/Q2E9N/9fF
Yvophx0pANPA9fcyYWRZ8HD0T7TbfHqL5IlpBpkVpoGsIwx17OzPQaD4nfFD6y7GEBEVbaBgsWPn
DbMjImLxdcSEjuJEg/l4hMQn2ash7O1vDuTzV6ASpm4y6D/X5WZb4MZBpxHDAbA27TFkECYush5D
7QJ3lkRlozEOQxm5d19VH6kfs17G8LKrWqaHuk+H35jUL0m+u6wvmEzp72v7kRWg4KulGIfaP4Tz
XMvCcmyGFhikI9aH9fwaK/AvDlOfOnWsXYC0HPF6hCbyHgMEDjDsRrWVYJe0bEKvZGUgBMeqVQMA
q1Cdq/cVY+Yc0SXCVNuq8ZBy6RFpxarvEYSDm9AHmOimy/oTuHE2FCRyO4DJsB6/wHYUJ2ayYYBH
6pc4PBpisU/teZA0AON6m750kB7gZwRZxnMSBzPY2KQTXxPvwlcTBK7/lUxgcmAhYd8tYAtZ63Jf
LZa/nRrTu902iy/JVM/3vM2Wnzuwg73YOr2Rw2A8OkS99jMGxJ5D/3yHmU+BHTIS3K4uXNH+Akc6
zNptN97gnz4AuwJsj7U1kZ606Ad9K/H1N0RFgRvRJuOIaUY/guwxaZwM9OXrCssJH8C9ckGdqdFn
Q6boj0gDNGGTjVaVB2tG+EGnmf7tag44IITGTVRGu1peMDz27BC2clkOV22dpgz2xIEhw/T4Cinj
Zj/WWFn91SyhdrmMM0OrZUbxVkCoUvdPPeks5hKyA/IXCIASONZSA5PpJ5B78SrurCTd7Rgp0NxD
GddbbgnWzM52H+2M8ciEun1fPJuqtNX9K+5HGL4s6UYHPKfUpOWK9psWnNIBhBK0GW+p3kl2mn0I
EakuRUWT11jLM8/rtkczqlHpx79kVNv/kXcezXVjWZ7/Kh25RzbMhZvorAXMs3z0FCluEBRJwZsL
D3z6+T2VuktiZ7WmMmYzMZG5SCb5DNy95/zdcTd8RPvE4sZk7CQr4KxkKQWyDDue7JBU+rr0SAlI
bRQ8ZiY2Ggz04INf1K+dMelz2HEnjB5YLtMx1AkmKxRxb9VBolic1t5eC4p2e11eYy02zFMhadpo
P5t+PUNT1jxc2sDuR7eCBfNnQ8/7sIghPLbqEjVXE97sBydKzlkgfS8+57Sn3aZDFTIGsmjMOhjo
QtRHkur67karl8k+JnIS2JIBaYW5Ufp4ofeupCgfoMcr/k9jOeWbYie1egkL4EybRcGHWlOR4p/y
wAXYmAzLqJzHNKeMQHFCMOqhWNhdAoa0CRp9B72Hb8VsNJclRLgCH5IqvW8iA4xPS6awcBqFIu9E
UYnPtT4PzwhBp52b14nN4a01WgJdL8f9pJWi8JeltM/E3OLor0lWjgY7fE9Ft1LtcYa2Rppr7er1
6uqUYbXmuhOwT575iEJeMxdT3qdVAuWtGLq8bJWUL23VaZKACY/DJ6nE5BXKuf20WLqRBowzade9
E5fN0xzbovZjdU5WnwvOUsogdmumRC/1ySfKBFGZOg4x5d4khLixNVttrlKzcsbdwgruhkqf1prP
DtCcnCpzHM/C2vkGFjNFvk1JDgCQtbI7zwoSXaAPc9NfDFWWXmWrbSre1Oo0vxPLbcASVa1H9n3u
Z5NmsfcyC8AYOZ97O6FOz/2hsdXUTwucDl49r8BXtUGtenCrTAWYXsZSHvRuoB2k9WTZddZmLjww
JOIK64Zbu9QUgT+x6IqTGJdi2cbkpVZPfQaXt4c9ZFOx0SMtHkisVoWOE43qedLGWASrKDTtcuRc
EM8d6ZnrqY7sx4dhIHOg8lKXrCq2jcxKrhklEqPFi/v+nqQp7aZxjPw6d5LphVNFWWxiGxj2zrAk
OZVCY70gIjSQKVhmv+CL7horhAt1GSO2GNF70VqL6k9zkpg+oIH9rLnxAj2aVzOPXa6sF50Y5cVi
ZtAn1jCmYa3n+nOrF8udapdZ9Ulroe12nRvxlmCMdrubVEaIf3WGrMBoHHHZwk4dKusYq5U2Xzmp
2n4dzHZ5dfJ6jFA4nft0hbUg3gy1rs/I7dS8CHrb0INILeMqVAib+epoAt7b6kSjeGy06mekgyvf
scwsxpcP0RD7DFEUuyWLmM9l2fnWMcyv1TwxSWa0FLVhHLPCpmd05JF4BjEPRpCj9Wiuo75zspPO
422FhavHj8ykqeW9M0Qg6BVDGc0gV4VxpAKT6i1SGapcL1rM5OsUNfVlbOuuCNY2Zp+r1uJRHYVR
+8kyl0pYtclyZ6MdGDmImO4kjuusDAWjMONAN1bT9hsrXVkRpJHUjOszq9abKgvIU2OfSjwNftQE
krbqaN/3Sv5ZhbScvaGTuQZ8NQ1ExPSZnMM2USF1Jp7GY6qq7hxmvWOcrEQWj22jU9SrHTS9rtrR
iuBvgRWaVkNXfZOW5S7KusXYZ0qXRLA7Mop2CF1WqjZb06GhYzjJV/wVNTiyy+3si3Y1jUNen4+C
Nr+4LWfFupFuDuZoGlwfNcqCOtNTGPZudPZNhmiM1KdechpAV0MGqncTe7hht6Bcs5HvcmXIT5Rc
/bQZSep2+JKu9mpEZnrftHUEfjErLcCe2ikb9p202hSuKBAsNBiIQnhq5zEZ4xaa3rYlpRg5nxJC
1CyelUYdPhXNGVJC9l1WuypZq4RhKA3QZNY5abtxtbFtN8mg2GlgwCXE6FaMgo2vt9p7/AdoS5Os
a8/nnTb/vnASebcMDLO/iUyDx9qxGJ7lZQLXnZcgJ6kCy5XpO3Vbz+w1Q3L6ezOhXHeshFYbxFBf
QtYIUP3EyTMQ4U4Rz1SuAhorSk1i75xC+xRRdqXAh1pvgLA2erFZe3u+rBi4nvndqHcvE3rIx2gw
tBJ8w+gDwaBJ4ctRMiGi1qO8D/K0okZZ5nqA/KKFZCWaNOPBVnpA4zhvhtN5RHa2pVeKO8Z9wzdv
YObW+pBU7TAHcDwC8rFohLrTqB2zwFyUcwr8WsivyZDYt6NFM4oUwSEFvaxW3lYxWk7+qheJ65tR
JvYK0wHk0c0Xy3djPFNhL2tQuAnDdRl0Tqy/K3kx361d0qFnarV6DQbUp++FGMval5bJ1EPDTADQ
hnWOGFDrKkOHCHbtgFK0Ir1KEBKfT71VvOZK3j1Hjc2DpI4m4isiUY6I3Koi7Bxr/pp2bTdSeTUE
snRLVJ/yqDB0XxmkogUuw5TGjaHbtQzjUakp1CharA0A19xt0tEtKpr81W62kzrLGXrVaF3s+nVl
X0ZOF6UXSdqzKulVac7QhqKJ4ajzMmdo6bTe1sQgpZeDUzU6RJLQ542aZ27PDn0utUtziIXfE/BR
fypRj86/sMv+M035B69FNJgaR+SezRDNTIWNZv2LcKru/S85BT5Giy7KOs+zCkvRa2t5jmMaL8q5
Nn7hvPqWm/JngnXzZ6cIjnkGai6purUiCta9EvOUbnsXKYDHaLNEBqUhqEtpgZcvNNPNqyYL0QZp
yVDSTUKLVYbs75W9n03F+mtms48zsWER09pGdcsigiw6TYol0LJfzen4J96VjyOxKf713DFBTGQl
yqesnOSXGch89UQvG/JwNAnc9Ncu3Qd7VZxIO69cY91q0xwfF6XguROtfvfX3v2DDUNTjYmIv3bd
6gsmTNMY1b2q1ulf82F8Mzj8kGjiVqka60yu3i5Zo4Zqr1UbBoBpf83U8zHltGjdWnUKvnutuSWR
j5awdabwZMkvLP7/5Jn8mHKqnEcstva0bCHsv6jF6A2yuvlLp/1jwCl9hlEzD3Xd8ih+zlw3ZJJ0
/ddumI/xpo0cBqSxZwIwtwrmcupayGHUfy2J42O+6YyqwmzUbN0y/S871rFsN3IVf21Ejf4x3TRf
myKlwFi2smvTN6tpi6vWqJPvwxH+/XX+X/F7ff33Jan723/w82vdLG2KbufDj3+7r0v+/Y/za/7r
b35+xd+27/XlS/neffyjn17D+37/3OClf/npB/htEPKb4b1dbt+7oei/vT/f8PyX/6e//Lf3b+9y
vzTvf/z2SgnQn9+Nxav67fuv9m9//HY+U//+49t//935+//xm5cM/ct/+/v3l67/4zdX/13ThSVc
VTBxSTPPExGm9/NvHOd323RUPJe6oQqCeFjWK+wHyR+/6c7vhq4zvkNXVc2lfuJFXT18+5X1u4Wx
hX8sB9xP5f3+83v9dGH+caH+rRrK6zqt+o7j+POJz0x3+7CnxFEVwbSY+hkhnw61CRSTGi6Ed6rI
csc40fagS9V+Q6AKOIdw3smBzBih6aVGqfUPKXDfJ0U1HxMB0El71vTsQP3c5RubaaQIKUw7uenx
QhXYw+3xLG5StBsHzK4JErVwP88Mu3mesEfcOorL4uIJobmqrxkMZ0do3zh36wSMh2wEmOyibDPz
0I1zfBs3ttZQlGDb8ADALRxOau94MVJEO0Al3xzMUY8/SUePFpB/1EkUhkkk0KbyNGmiWW6t1lzS
a3SHKVWPIQs44tZ2m5AMh6zyOwv9fDAUXd6iaHSq+xwe4AYHwnotqno6GGiTIa6KFsm5LDxjtapT
gs7jebTi5WAK4V7ok57uABYmv2gmBbVpx7gBLbXqL9HQVRsGe4y+ZELRNteS+sQkp/lID5GEYBJE
wYADxLaZnKRdAqZrPW44RObrsDXlrO+QR3kDQQEBE8g/tcKKPenABeToEXeLaeJtLqzU+lykSr3L
41hczPaMTUNSqve2eSflxISBKB58Magrw0eX1m8dF5G0ME+VZcyv0ZlgKPRluRQ5cjW76BdoWEXc
N46NLt2U9AIIFsatYSluUDqjfOwL1TxIxAtoF6fe3p8R6NZrKEH34DkzK8WoXRGDqj+osDIbex2g
8ep8vVkNl5bQAgMNhUK9h9Mr624bKn0kRCPZpbJz6w4hRMKSqOQMGcLiwv2jyqPM+l2pxLGvMOmC
/srpg3rMxTEB3X+0wZeCUaiPiInH46Ll4jTh9nmMxqEK1JVMfKJ1SUNoG4lCENGMPyaMvRKcAIrq
hDiG0nrM6tTy3CkRO9sChuCmdG2BptUeE4+2eQKPQuQKfGxSDhGb5EQTUi4Ohhq9Fm99UtH+TfFC
yTbVKVi8c561Imh2GrQ1JyTmytFAQlKAZw8t8tulLbsglZOq7xj5gJI6zmB24GCiW7j0qtmsphbx
fSMIXrAKaVwNywy5jDgWvqIvdBtPoJkBQREWNWEMLLVTTKj+J5AgG1FAUY7Nbohj7aJoTfU+dS2F
PbJyptDqYYc8gD6h3bYoHu3Rw0Og9xtFZlrvK7RaCq+U8cHKcwvZdGLWhwnYd1PFzllLpgnlRo+R
C+g6uYWq8e2xm6R6giboH2M3a06p3jkKB1kP0jc1Zn3YTCveGkTplDvUf1WoTSI7KcOUoDSZqmMx
qsINaugGWBguETm6TGTYkLXoABAsSQ8JkSgPqmZUJ2C4tkdXp94Ks9ZZlCTTeZJK0IoZlTvtLXM0
90bUaF/txY1umLxatsHS9Po9Hs0eoyJ6Ei1ItMWxwwjrGFBTFLVXZP9pWFbQ9pnQzo2eM4ZzmF+p
v5mr5wBZeV2vFNdJhqlxwDc/elk6YXeZu84eEFaZ9dWqM0G+tvCGgb6d1XNJjD1hGup9Y5WW6Q3Z
RCxskxW2CguUzRPrcKw9987Z+CndqTrgCl4PquGgAunTmSc1Q8J4zc21XOjSlsgg6rXJgtwCXvAQ
aLiBZHeBqcdMvuvGNDkaUL3XPUTZKbIkkqGiqg3Ni4ZRv1jGXNVQruZZWDWOM23drrT3kcIIU68j
hfTSjDT7QoUsKv2i1Kx9h8ghKGOzDtG90VzqhLrc0DjD2rsoYfaaMgJBZJWTHh1CTS9KR2kfJaPB
Fp5HJAteGi23dac/MPsivbPccv7cOJYkF2aKMV+air4bo3l6/7Yh//9cktDD/g8lSTtU7+lPJQx/
//eSBEfr74bp4oTgMTxXJOz9fy9JNE38rlKUWJblurr2Y0li/q4K9nfsR65m21Q0tDLfSxJeo5Kr
65LTC/V/LnP+lZLkQ5dLE26o3J6GYQi0zIyXPPcLP3Q1hJ+ridCmcr+ms+UZ8YPS5ktIwULMlbt8
moSDND67yMd9ozIhxAaRxSHbXC5u9ouY/p/bz+/fhFJLxxMAOvBxWM7QJQyARXO4b/Jpz7ob4XkT
6WfTbX456fScEfKP1v7vH8U5pCTXbUE5+KEck11mqEk5lPtejVi9GBA+6xekjBk7o020TRMh0cSI
VFwqWtz6a1ovdB1Ftll1Cg1t6H41svfnrIVv38fmyLmu1JjUqOff/3ARbFepF0gwxKn15Iax6T5B
gqZh24h9YqEnR6GcBL1qPfxwk36vT3+sR8+H+eE0/PSx51SdHz5WsXJDW+RS7CfQMXRqkP9a3hm+
5ji/aA3/5Nr++EkfM4YGbUmKvNWKfZJMX+BvSCccaUFX+61If3lU38LK/3Fc3MVseo5qfTuZXN6P
qaxR67ZqBy2xV4oIY4ad28EkoiLA6+A1rfmJYmtbutrXNtrjYQ3j/NAkQg8ZFPakQ5tvS+BcEwbc
abRwQASBXAwQc1v06YLAusLbCl3jCTzXTSzxFS11gPOnvtVMXbsemIPiga5+oXe/kggQvDrTniIu
PlewZgXXdkkyPuRg+5vO6h4yxUl9iJg5JH99DDTTmTw3jT6zQIw3eAM900XQlaFbCWbduaSM0cPJ
iOpPbY+Z3RvG6rPeKZfLkNWHxUjuVRR8GzMbH5URt8aS2iHu+DsNRRdmkDg5IWQ8ubPYYjcavIhu
lN1lwtOVH0BbNwTIODtgDQTpM+L3NuZBRMb/YBXJeecrp7DGG3fHWM4j6rL8CmFG2Bq9s6FB6Lwh
kZ5oIXIwGmy6tH+nCH2T2rxQWDIfA68tz9fqD0ry2VltTJXDpp5U9nrkZ60xh07aPCAIeNIqghMt
oXmxuq27V0ufUGsrabSj5K33Q900CAe6Zjd37q47O3BE+jQu/RUS4vecJHv0k1a9dajWGAm7QFIw
/p3ejsJmGHZNlTps6sZDrM1bbpQvSpQoXifxQgzFs1Pjd4klNU8vt2u3UnIPCB5LqkCvtbDZgJk+
qX2kbseO54UYb9RJHXZo4Yi7FpoTQ6a87GJkmQ4YZTjmPWaJLkLbt6KtEfxBbX2yNe4LdxnKUE1L
51M/oJ3Xl+xZr1W0HdRo0L2ogtyGNYfIi4CTjgVjhBN1YawOs2NaWOidT4p+RlYt9zHPpgdz1WZ6
NJrGpTSLIDM6vxqZsOBSBjT2vFsNNBYW3U5GhqFU57CS+8yWr3MWLq7jDTlaLU3FMkUtZzPIsU8S
I1CS/kCMjeYhgT/CIsZo6sghx5aKFPxmTlAJD519VXbOjUNngIBHgWLtdZ6aMlz79HaFvlnmdArU
udghPvlkkcaF4PnA6oyhEppMDuGcQfG3x067091qH89vcaJfFPrsw3hukco3A3lqCtHj1RdVrIE5
tnsnak86aelL8Yy/D319742qsou1u5gFvZ5EiAvYQ0eLPE71Zvtp1s4rQB3qMjqQBucvxRAi4HVm
HZVs8zizvDoqpCyPX1xfw/fgYVJN60DC89aAl1BOjollBfpa5JdDUV00+JWs5DIetrFzGxNPYbRr
qK6B2tOrzs8UnkPP0eXDxSCv8mZEGzKTsPJsOsuLSF6a4U1ZOn/AG6FkaJ7fekUNC+061h5WcjfK
OZiRWKr6NWMX+c/ZdxXCHDByxW9ZRReZfJ1XG73rpunfoJwDzDZrqRx7fdw4zWEubysGRkeuFk6j
N+LAhQ73kTYIq7+sWjM0FDuY2wybtI6ovd3ohhUq7lMyPBdzgGGAjgQ5ce746SOn1+3m21mcE9ZA
3KfLhnz3qBAh5K2XoN+piZ9Iiv263Cn4a3T1KFDQRTk+RikOqeoyGKA5ZAYTVmJu4bHc1EhGhzrB
RP1qlmu4GDa30ZYgkgCb5cYpkyt9HH3q2tCa3KBvh/B8LkuS7dPJ2pAq4etQX2XJTDGBlI/H1JUV
CruNUeq3psTvEt81do3EzQms5sye6MFsJBspx02zjH5XxF4VPZXIp4Y1XF3yDAmGQIt4WFDIaqmO
Y9LyYc2Ojv6StschxW2bKt7gqhd9ou2kil8sQr9YiZOeFJ9bgAA0oqGpXixluzXV1VOsFid86it0
EhWePVLEulbZkSLhS+UaQR0D3W7PTMKk5oS86KG+DhsxSaT6L4zRsjCUsKacKmwelrjK9GcNbq4s
Nd7lpNf5bZYmly7TzKuruGIOQPxq1s7GtdqAWBEybHCv4TMw1TRADejb0SVRqlu9VE1816Zx7vQj
QBG+tjQLd0uBywXLTDcw2mJH7NZ+IphyU2vpc9Weja8oeFEGGt2mKTqE0LHzpMax5Ze9tuBvWDaI
iej5kdsPLBrrommbuTyzSvFXiW1vipP1QJzH3Sxi9xid+cW6yEuic4AnRgaZOF8NfbxuNVTd1lYR
sROkSnusVYU5x8zAZDZJMCrFe7SyAGUt5khzOkJqv9Vjq+2QiN4g2r4g1OtCI2wm7NV4+z+XSqi8
fyqWzkUF2mThGpaN9dPVPgYZplpn4rp1lV0vlWBidBAhKTv0d9XdObkqzJP1mA99FsCeQktToZgC
07eqHl1rkltNpOVxmeVUez1xA+SkDIQc7cei22gdCqAUFY6bvSz0xYhB8CC/RasUVuCw+uDy+VSO
tnEvFesRvjQJXZ5brXlrCgfFcEZdgAIsu597tDdMNJovI9IFUErqJ5Ht3UVJvyJzsq+tYS1fODu2
/Lw2V60yhmlf+zWyBq/EsEh0DKp6fN0XSJm0NH6MDbf1Y3r6xL1UUOCPmnoxCbv1Mk2Gzeo+rlVO
qkfMdgr+g+j0E/yoX4/D3rL76EuNLX1Bn3anaXN/JNlZXjslH9MvmnWdyDY7LZDTvjo6rCFMbyK/
oF2+JEtWP6ZLvSHs5dR3/aVu2PlNbzkKYTXl02RG2P4nbD+QPeAiaLLq1T2PU5i9GPemOo2ojNb6
i+5gcCJi6jqym4fJSERoLi1RKBlgB47klKGqAKWs8PpypbtoqrCJ4ZSfkjY0cRwh7XCjo91W0jMd
hr94jZuvfllL9t2xUDck0T5n0OXYGQmeBCVUTF+ZJrYSvTtUg7rc1L32WOvYmYZWPbSISE5Ku3K/
OvGljYoDFMl9swmKAs8qcQdJokgxXFg4OylLyiqtt+60OAcKL3HObsBx3SoxUAArMksIa5Mr9X1d
j9gXjfaqK8YmkBVGVRSwmdtcsg5ezKv5sKzaoVIFmRNpHi5l+WzYaByT/ok8JOF364J8fEGHbPQ8
1rmuS6b9yiHQKFpPRCgUZN0A9cBKtM+RbgLPuLPGFZjRMnAlV+WmcKfhtUdZc1cZ7qMomVOE+YBC
WzzFLn43DInXTOS5mE0CqapifMHRTLRL12THuZ5b3x6jqxUxkygpQzAqe3pODvWAoRFX8Xh2jFOJ
6NCuSs9Yk85+nIuWCsMYn5yskNUz0g1rQdlRS/Kil9w9wDZrNpY3nXAnRyEKYRSoqMKEhEtqKFe6
3Q3RIMQi0OG95h3mTE+3y+m90JGvDFVytzaawq0gddJ6uGNU8yVTD1m+1WTyyhS21A3tLL4f+qF5
qVTSnubmChmj1xO1AfKVx7uM+CtPEtXFUQ1ib3bP1cT64C+DsWC06+vLVhvmR3vWDj0xRte5tuDl
ldoaNCvxNgPKIqU45jKsqzpGVLXsG+Rxhyq6GBZnNxe0Coo4aYr5JNAAIV9KTWTiAmxUHycZOOJZ
77P2RINE1TQsoQL+HBai9wt5Em1V+ecNbXXJwqMq6FYn0HmMeLD3HWh2VB86tzmdKYKa/bLAVOAi
ReLZd82vWrYh5wk50yi+GMNWwUPrI8wftS81yRTaTLBROXoIzPW5DqtZ80xJ6NSEWFR7xF6ZkiYy
1s1djQwpL5K9m17LdUHvYxy7VV7rbXkC/pqaRzkerWXxc6oIob8407WKbL9wxo1L5Deu3ZccFLFE
S24Or8NU4cvP++0qlXvJA1sN3UXsIHvX8brG+pd0rQ4IqlOPoI34vDNiJrcaa9dJzZOJ4WdzX+IA
cNddnaoy7HKxUd3Sc2B53TTHwUOPVDwN03vZHY2e2RJpW/ix7D2FlWtUh2NMNEFeWaG0JnBJgt9a
pqqeayrK6ADayWuUvcSLSlRHxjyysjz2abET4lOp2UGUio3A4HeGABV51vsWWWidjcjrui2We5sl
YsiukAIfgf09DKpFkn4xnPdhvsiqbCHPRBTbZkwbzOXZZTufGKt9p8zSDsnRKXyiAq6xYgdrszqn
uWNDhcUGZC3fcaoaZ43r5IGoX7aVdhRt4n/bN/9vI4Gn9LUlVe9r/5Gd/InQ/H+IwjyrA/45Xui/
lF/qt/TlR8Tw/IrviKFq/w5CbZnky7BCWuc5Bd8RQ1X/3cCj5VqGcZYcnunN7yQmWKLlWPxOEDVi
EPQHAPkdMdTU34XqqrZrmpQtlm3b/wpiqP+sIMDmjS+BjDXXYGSMytSiD+CZzv2JVnXsd3mbxfvI
tqrMS7rOt8vVPMpmnK6ryYz3NgkLux4/1dEmQuKGxDvnbo4yGvlhKq6RDeoUy2b3qshC2UmbQpS8
pnjy0oK8AOm25s1ITRfEM45svMuboRXFLyQ+OufkRwDsfChQU6rhOsTNuu7HUNhhZF57KpNuJ90x
fTPaDlO9Vtd7YyIVgwAjtNvpkmOwWMyjwVE/YeOz0OJb9o1prOl2XlTtEtCFcXOlsRPE1O8avWs+
w1BoYcp0PnzLabr7tuai0Ww/T506vTqzmW5rVKR7MP35Rh3q9BcyoY+o7rcDA2ziMnELGbp5LmZ/
QPaGtpZMa0Ia29pZiTd8Ll9URoeFDWkXu2VesNvoarvFSZrSzjEUNRstULBYsw6WNaXbIYuHJvjh
Fv8TtPG/n2xTONwvQjNMcaakfv5OhUpiLJ74DnqPT2hdNwviqOlOkzvpm9XCVox0MPlF3f4nH2qa
luMy9Yy7X/sIBfb6MPS20sBdcqE/p32jFF66UpH6GrH/1/lSDTscy0TR/MsHi5ORZxiQWXNwC/98
sCTlm3G18rkSGtDDVgh/p9QP2dxyd6h190x44C8wVjR0sAI/3M+A96ZGd+GiDbYBBeEXfv5UqykE
Hppi2tnVfKjhk1sS0mL1QBhk/0ZzYrzabaR9nsjawIDCdGtGejT3bSuSCxS8tBtlj+/EgBkcttPQ
WQ+Kg9eoTjGkemuWuu22Qf1Nf8dYe+cBb1Xm4yCf71IHWz3b8WtnJTNEKGwwhTSZEKvV7mBwI4xX
ZNA9MrMHL9co93OLWj3Nkuo+Es4aGiREPBeLXW9zK7ZfsHaQbUhhk5ci7jyjQ2DQ21UHuFiO5oUO
dXav9jJhxWgcE0jMdjpPWbHJdAoy4aRczz8bcU3WVe0sacAYnAEszJy3NesZTJlZvPDUCZLhXELm
2nbs94yRXZRdsYzTs6LnnRk4qmjpjktb3pKZWr1oJBkyOLaNZkGiGpilV1dzeuWOoGkIV/srl1ES
90pjGFjLK0Iq3AmEN4O9WHCKeVE56yFWH/uAYLw4qkRaLn4JFzL7KWEEb7Ut1Q1K8nbXJST5hI1+
Fg5E7WOutk9CWuiiYzC4yovSpryRzkLMG9jSfQHPe6xbo8Y7ZBA67XQ8uUbSWtRBenIzDsnU0bgs
NqklnIVOI6SH0FlcqMxQee+YMH8SiLa3WE0Mf6Vz8eyywy8vqv6qS6uo90pyVqjB66zP/dWsIyI5
NPMQJ1n0Rtci7plPaB7dEodeN88L2SWtgmDEyi8yW8RT2Mego0Oi5fd1fPZyup01+nrkuBj9K+NZ
61OdthLAxU710DVjO1xb5RrjVr/r8eae0jneYrg3rysT1rNCxXzQBbE4jIw9oFT4suTWBdrgN+j1
ZOPGxZXBdJDtmtl5OCodDmNiZm+JtCk3sdm/dvUqOGrbCQZ9ukPjK+NNA1hrswW00OV5dQ8SEN8x
f4t0A6OTBKE546kaGgJmmzTRfXftnYDLnGzsUmAhJ1NtiID5BIFUebTciEwXwPTDfI2QuyOgZejv
MVHbTmhzMbDklzWWg7jhGVyFe4an3SXax4PVA72uDgauRgfxyrMYB5QUO5M5SHf2qhpf5gz4ATIc
jLBTpqtWGED5jBEJ7IZmeIibZWu0WW1tXUXLris0yRsd79uVNbVEwSXVWzQqCQLrJApzVogrAlAV
JiXgnR3zdQTLgttrG/UMNy7Lu90tePqG/Dl1Yb1Fdd1H/V50tepDqj1KVV51Uvmkk84RzO44BBHt
/D25lPKQVbK/IzoIJCupXiVN2U4t2ZB2bWFTMjeLm7yPRSyvhsEmzck0Ev0EWAXgxsTPZmcMdkqc
FjpsJ3O8qksPSxW13tDkm6KprjPCjPaaoxgYAst1vrOYjRsSysPT041MBV5Wc6PrWfEkRzddfItn
s0MCgjnew9xVuV5bOvhu9LhXgtGYjCJoEdATmsTeFLLq1X65VMmOfJ75NokqGtLBwYZGVBdCiaFA
sEojlqWOm5L75B7aAd7wQjPE+kgAlOV3Iv0yzq16PZpOae3GzsAtP/TmoZ+SI0zskvuadJC0pLFK
UFLhXo5a1t90aYFUxoniq2qASWGm42GuzIdKj+drPLAXOmaETSeU5WpS5XwQdvWlH5+EEjn+oIlj
vpAt7TmiTr/GuXLfYbHeUhswcDcz1xDnGJ4ONtsgls1VM4HprLI27zFUR6EYyHzUq/XSsWuugFMk
G33Uyq3GrvVK7FN5ZRnkbzkudt0xivIKP/VQLNLXVLPK7rlx7U1E8bdzWjOmh9dkf5k7a0x+QNwq
28Y21ENqCCP2BVVY6WnMcc4DWKreU10ru0UxPT+oTVRfqIiUdufMPb/QOk//3+ydx27kWtalX6Vf
gAUeukMOO3wo5G2mJoTS0XvPp++PuvXXlVgKRV+NetBAVQElIBkRJI/be61v2b48MK9ZC5XqK4fR
VJTUKmgYRCVtMZwV/ppHmT1B97ZuXJQUa32qJY9EedYLVG7lrVGqiNTIG9z7LYO+cdc2OfZnXTZU
56I18EGPiXE5Zu6wrTTCFevxKRmae6du6QQP6RmB3axCY9LktDBI2V7RhtvrHl2Z0IQIFFaBurTS
ruZxKCX6mKz7zlqirKxigLpG3QE5XTpcKDA613qpXeccrN0qfAwa/yapFUTKdpn4l0R5e9tEaOYO
tviygU9xG1ZqsXSVOt4MBesWeIXqKa0koJ5G4Sn1yM8kzY22gmvtip9xBEcq0IPq1ib2+JYN6wM1
cnOlAAfdQvY2b7TRiTZCwgxp69LGfV3QkSnbfJ9puXMeQiHZootrF9J2qWL7FtZ1fpzU9eCsj7RH
L0n3HX6jcPjuhLBsqcNucr34E3S2ubJG10sXwqBgDVMVE9qfxg1uItxuTUHLypCxsbBdG7i7rjQ/
EuRbyzpGjERcxUT8Yzoamh9d7mLLc6hKNtWZ4dTA9WL7h5a1yJ3aotvrSmCd+VZhHphuu0PeiGZd
NLvC/OMmlnWdWUV7n7CarkJykKBvei5FAGpCY4rxvNA6ikGVfoMrz/qG7CdbKaHF+cQ3VYC6dXgZ
g4UD52cvWoU/RX2LX34AnTQMnrJNbZHuAh88va/AYrOVbxksJCitoJva8FAYrOEtp3BCvFK6rNK+
CeKm2HjAI/ALajDFnExQaJB+94wNRlvnYOJWoy4fgqi8r7N6peXli9RadiTj+Cvvyjswkt6N7SHn
lJp5URRZtcbVtXQzQZ3PzoqLpCzh61JgXxYi5gLRSM0KpM1uhIzmjOBZjJbWDo4eBKY5KsEEmtqL
Grv1xlWBx7qOTT+ssx51EX3n5i4zGVqPsao3VHPNQ4m8jv1XrC1lMYRMrV19YbjBi8fuaokl21x6
gXobWeaDlvTq2hVxdWWZCmR8tX+qLahLUHauKtHFy660ym1g5X9aD8ZhThoostwzxc0PqhpSYMaM
Z7HJim1WUW1foXer0DeGdvANit1NaZDmTu2CFpnsjAUkuWSjd873mgKMUHybe0Am0ohFN8iHH4OV
bXxL9hupsufs6ie7HS4MzT7D+Wxsqe5B7ow9a6dBglkFQLJkXUfnTqSDErQy5zmsnLvKqYpvPelT
eSa/l0r+FFYpeMSycm7wXm7pApOUaopH4Nk5eDhzWbaB8ZCpPYCOth43o+N3DCE/nZzeFG8rxG+Z
NrR7p5H+IXYta53ZXg/4jiJfTkkKNPL9CON6pJnBiy3lIp46JF3u/Gp8Eu46tVxnFLJwIakHBd0w
1h8CFfBo7lUban+IsmIVxTl9dqr/3llJpWxnDdFVxnH80A69cWPCvXHLOtwChr9z2NEvcHYZtzkP
f98gQt5q9bi3ku46cH/IiG4tI2ATZZELx9yXSEBdIMY2xwDTTnnFxmC4Ucq8pdSLMgW0bkJZSS4R
aQKQViiA6/VeU9MNC+tF3FcTz18/a+wAs2n+06DSeu+5bIi6MAmvI4Rqy7zKrv0+owPPprhKg5eC
G7PyDEZhMTh3DQeOddqWwY58geAZsTbjtyxXeYkja5mWwt0Ww5/e8Q/g/2rODJ7pb2MFE/WysrH1
tlZ7ORLus8xzIrjbfJN2+e80vRbdeEHJJNjQJy7PmhAiSebXIUSq3jrPrPM+i6xtp7AB05TW4cUU
DcRGEPp97y1UI4eFpig+aAUUt0vTF94mc+LuxYCby7eq9SVvtnLpW/QplUHsrX5YV+xXFmmXOnfs
KDqqjdaqERA+UqekJ9TlUfY91apkm6PBXmgDgPvFCFZ6H2oW2GHa25EckMjruM6LXjxSfVj2uK21
rk7WZqVSDtXPZB/E30SZHAKns3bBxIqu2MOk0AZ/lU6zl2gL0gdhA410f5jNsDKKUV2y8horVcD4
8nooEgkag1IvETQMxh4kkpoo2xAHJjNafq0P1IAdKz8rx4PVVg/Ax7edxXlQaR+QfB7Qm5y1psUa
Kf17JUQgkieToprEOxQuW1c1fHLOx24R6v4Egyio9ELFUTbgDxDAoOhGBwWlYRmGJWywtEiu2ldr
ud9eVuGt2zHtIRpp/Z6AAOrezg4K/89MBWPUgnxy9bvOKR4xpgCrOyPTLKQFiWuvvtVCSIn9C0Fk
jF0NhYHWe+PaFndV3LNbGw65gCIzuTQEHRmXPafpqY/MncDIxFkEgQNXzq52kj2HWYzdD8jGAaBa
Hltf+9oNHtqozBnJxt5qSrBdzDxJuVecdivCewYZoTnJE9S/bB8M+otn+JeWQaqzFq/t/NnqVbGz
9e95CKG5LeH7GNcwfXcab+evClDUU5uk1qXruXsDk/eyHiMwrWF+h0P/jumPVjFeU2MvXc+GLumY
Mau4PXDYqJt6QSBAoi1sLWJicKhZjXReGj/K/wQJ3fdwcC+kU3HwKdWNKWX/EFcJPvEsW6kyRL3R
OchnbfQeilYASNV8zt84M88h1skbhamNWjhM5uVQoAbA8pyfd4Pn/7JBRtBHAUPru7V3Dtdv5Y6k
BCSkjpJSYCHn8ClJryTw1XWssfeFAV8vs2RS6Uj1RlWN7io1VPsKrBhyXVqjZqeIpTslt+pj2m1D
qburunmoxsrauYnGYaVUIorZsfyOPJjMiXawYfl2ov0Wx7qyE67i3CX9t0IaDq5uv7uHFIZUqBHU
oABY3eR6m7Mv9uuNGloRemwolVHYq/ZSRoa+R+apHrpUGZZh417pfscmUQhN3sKRNPdJVp3TUDLg
ZCrlCgIEzEdVAeFt+vW+Q6p/UeAM2ujSfw5hItwlThfuiWgZbxJ7khr5pqm9mO5gZ7xG4PI4enXD
2iwV7WdAAcK0ampmdUD6E41o18ffilWkgwmr5Wm3T8jCuVPVxjrTlIEuoxUNLBl0zSvZebsByzJa
gOoi6QcPyZUor+VoDUCHEAvhnGHGsNXw0gsM50BcQ7QTVr/v3EKcG6ZEzC7H/CZQJgAcivwAgoMF
y00GfftSq8JE3G5wurFCkwNykUb7gvP3JqqKZ+RlUJQwTx5cffDOddOz1oGZN78Hu3J+anmLN5de
MXs+ethAb0RqnBdwqXEfgvFZlMpAC8gT4UNvaIG11MTAVkDLhP0NBkHKChqZ0XWowyDi6JI/admo
3g/JRFKF7Rlf6pqSXBPikbw4aYpAB1/tYtQV4zoAlQ7qiM2emUg0ElGqKzoc5gTcHTT2io6Qcpen
UXeQlUP2d4l6budCUFA3WWG60QpIHRuPbODM1CTavnFdm+DH4Icsa7nifWwvQ117kjrx4Qnn/AXs
BOO3quKLRfUWt5eU28kmapQ23bPrEO1UA+1Y9+IJfqiC5IkpLBFr1CGTqJtFrgOcXqrcjmctUTQH
YoTADjRyTEjy7g7P7zcT2o4gkWLp6ynAGuABzXIUEV3OLO+fgKd4Fzrp4hul0e59HxR4Rp/1ydXr
s5i65Jrb/+gBrV0n9KKlazhI89vmkKjQ/eOc0zv7dXPfDIUb75O2LjaSnMKtGbfVztLGG6uvADg6
YCLGsHpsNMe5ZEc73JTCCenBKtFty/lv00qeygS53xaOLy9ibzhEaWnQVuzS/XQcx/Q9Gle8pMPa
twKln4CB3rXjR84l5D2SbeSwRLRp/uApZstWRs+cwP1XGDvC0l7I6FIpNX0LLCK8xJ+PEE9jfsQv
4xfayqPrV7RDdOHXdbXTgya9LttYuVWwuzyxDhR3Xaq5gEgDitRDpXvetu00DN+WGiboM5TQ/4Vg
t7LxNuOgzx0nuuLsHi055Bi/+07t7oxSJ47GENBpHIVuJy38pREU9k5RSHhQFdu97TpXnosogsVj
miYHZReTH7MsOQtU+zY4oi6ScRSQFHr2ayksRHPFahMXW8jOwz40ICuOBrmNnBsitjxhlzwHLjv9
NvXEmTL60WPUevXDa0UfnEj9UIydsu98p3yqPT+nZVxNfJ2suTR7tfFXxOtkK2oC5kExVGWjDkP7
3YW/ezCMYdxwXrqo7ST/3oy1uMSDnwTLuDXdZTwm5hMBSCiPOkW5dnsosKrX5t+JtrEvOFBjlxCl
U58LLNMltHHkYos8qcefpRFRjwf5DyFo7O1Dhw/5uiDuYuE0QbouRE7tp3bFRRF46cHHoke9iRAN
XBHxReuT6qRWujEJ9tLuZxKF7kYgSEKs2uXfo8Gzb1wSiXaRyLXzsU8h8ZPp1F46xBf6i7FMKM2O
mgtUuR6z+sGpo2QbY6IArx+qHRoMxAyo6nznt6JwhGDzFbPz9NG+N0b3cwBaBvp1SGEnNPLW9wba
JoqVX2NqMbBSKz96+sTEbmW6SWzPoF8Wgyg3np7hbtFGeNWgBiUITNr5oci7dFWEanaNwCu6yMEn
sLhr0Q/yrmjXV4l9k1dC23eVpf0QherhcRLmejC0cdObqbg0Uxbhwenz70rC/1VDFL6QuJrLobbh
fCV5/VA3gXteZebVBF1+0OOkPk9UoPjgvFSiQRoztm9iXwsgJDfp1oTX5i8o5GV7CFAQRNw02QQ5
9iwgFzmFYI76Dw3YPKgHBdk8i6AxvItON5JliTrhLqlYbregoEe8gki32HfE49YMdDLVKjAabdjJ
nzUYPWfRyDr/ng/upLqsw9pcKBIomtqm8sYlUVVQ5k/z7xi77DU8DfsFPb1GLBBHhq3rpyhXzaS1
NvB8zMsUx+mD0VMhX3kVnAwFve2+8YngUjSST3xDDDvLojrCus52Xkdis7C8UP3LZP3/u94njLsG
fcbjXe+7Mvhf5y9p9L7tzT/5q+1ti3/ZUupCSHQpBn1vemZ/tb2l8y9TI+bCkIalOvob667zL5g6
Nk02iiqqpWKH+U/X2/yXo6k6hzfNVIHAYCn5J13vmVXCwHLLt5q8OrhkUIrPmt55SqgA62C/FmVr
3jgWHs/aguK/qOAlbN7clQ8apTOzxF+fRQMfx4dBY9qZNUqDPoamRn1+LdHIoJlR0gt6W8nOhbB/
HYWa+EujgXTiY1vyR7+NTqUtaKPjP5lHQMqeoZDKHPZZBreq7QwKvEmUcCgEcfn5T5sZXV5/mpQW
pUx0lI6hzX6aEUioOMj51wb4pmuhVOUPeovNvew0gRgndt2LMrQzRHFhWcn1P/9wTOFS8NEaTfHZ
M+yVwKnYM/fryEyB8UqCtuAnqSna2iC7UE1RXataaO/D2A1/fv7RM83E6+/G0aTSkxeayg9/35jV
QHEppgQv5yphcsFGNNrpeROc6LCL9/1fOX0Mxwy0HqbFu0M5/f3HyHiIgSbVPTJy/BwZO8ZzYnUB
9CeFdkfhzV5HtZ2lCyseomur4kyIOHdAi9xShPvHv1hoNL4Nx0BXYYtZaqlbG3XYJ5gMCgUVBzVr
Zdn5WXaCZvF6mb+tPn/9Yl1l8At+OfKX2cd4Gr00uIf9WrO7cdyweIrzsYiJWgrplTyjJuZsi7M9
9Un9s2iKWrrt3dPkqMWJmz9TGrzee4PvwaxDgxBiwPt7j/gDDUnNN3EajqE2VclHfYDxqHVeSJmc
fK4UbtftP7/Lk4RFw0vCWz03jtlU8ZV8jIc1/Kt+7TnebzE4J7XPfPP5PeYBwtzFI/jfH+JgBoYy
brbrLudYFE2iXeajL7wwdF0tZv/JicNE//7+lY2Rc5CeXhidMl6TeDQfXSv+RyH3r+8LghiJw9Bh
JBK1+P5TNAtgdSvAl/URtc2K3dyy1BLnxAz+wbtA7YhJzpYIT2BKvP+UUrIvNoRL77uySWARXou+
uAmyh8HS1ZXZ18rWkkZ94g2crjp7TrompSkMnWlGnauZ9IjNbVBW3MFuipLAdrz0WuYcfJv6iXl8
QmLMP4s3wRA2g45nNU8yjynPIpiGIYXiov6hx7HmbO2xVHWiLYwi3faijShRxG1KRVUO4W9R5dWV
V2WpeWbD/oFMlpGouv18OHxwBxDpo86fCB+WmA+HMRz0wNP0el1S7z7jwJ1uON04Z8gL/BOP+IOZ
h0dosJY5hoo+SJ0947pV2yojbGxtW+oSQNmWleU+UNozoXrnhA2QqhfKdZL7h0hxi386u1p8NFo/
PAm0T5H7vX/B2sYVAy1w+tXSJN1ScxNaChTMP7+d02r87oWygOexlPAZumHak0LxrYqspSUv6yCv
16NCVksGvGGBu0ElRcbrtrqtrD//OPRp//WBrFsOd1OzEL4wRt9/oOfiPq2VMFsng+HjgO/poi1V
dhPtovJr0gZ929d+5UpGqQA5W4zkOJYI7FSkrFizOtXXF15l29lGY5PvnWlQ2IDwFVZzjpseQQ2d
XUCvANPEygOABHqa0jAHCA0pILX3kJ5ibboIc9x+OrOQaYb6XEIkCDZBl7fWuTSr9lcV5HqDbLis
bn08X+FS2on6KEGgZwu6WP43+uOCnnrAKrxqEpvorzq22bdxJGnEmvIYhvyyhNGLJNkkOoi8rkBf
gRoP/WtYI9lwGNPMsjkKW66OOY806AW0Bv+nVjJzrqUVuT/ysFUeq9EPzgo1CQnfdJo79A3hXWS7
vUeJrEct0ynSSe5SsskrzFSNpk/gVrqxOSqSkD5iyxyR20VGb94TFDnrCgrssjG7+Moug4hEzCzK
MaBN/UG7sYqX2AV7sQSqlapLyDDhXeYXrr90TRm+gLWEK1W6wfC78pIQDD1g6t9A44nTbJh11Z1C
vdvfu6AKz8OJQrwgjyYz13Bex9XU56ZUGtkRBZ2owf1yqTWjR1IJrqPsnPIjgqkFKCiHtBKvUPT4
MvNKQ101rVnSh3FarV3SJiSAMW5YOVbSzAVNNCaAaN8qBHXtNVdJn6EWjqA+YC5Gyylh8gc6IuHv
qRFEcp1R+duUuqvS0reFhvmkl091jbp6UZqkVK4BHYf2LTB6stZkrSk3thKRsJoBICWNowckS9Yn
u5BJo0BnKhK1ClwaTVa7qUvStRZ0/pyX3CL6d1tCe6SaHtslESgUUpUzsskMydcfmnqZ1sK9MNJ2
cA8YP0lwKcZYOYM5DXuZbFgj3DhG7WYHvQXSu9KYfRpkO65xDYVGL88o0pv5Qudu3g8x7ogzG13J
QHs5KutDJo3mKkGdM5UGsPqQxkibkwr3oC1tcuPUder12lXQwhfs46ICCYMy4Q+bgOGJOc9Pt4FJ
Gqw3pDA5yGiVBRaNRrc2fuQWZGkldpjgCsuCn7UtQ/rI6VC/0HExSUmddtdEUCTlH5JTpLOq4pze
hdVzjT4vsMH5oU+tUfrUFulnFdZdr0/uI3Kfw2GlZTzadWmApbwe+5GmLgaBTOCO1xsyI808V+jx
mRXt01qtKsIIbVYo/CJGkiw1OhPEhBrE4+wzG2M9Ns3C6vDdxIVyWQ9x3vyUHvDMh6p3HGVBuG/+
kFuZ1X8j9ae66Vv8XHT8dKaMxNcD3t/cHd2NAqw2JpfVp/vhgtTh/bVMda83jTkGC42+xzmCBvdJ
r3QrxUoc4tsqVKO/e50//1HV4f9OSH9Fc/OuLn//ri9e8rnkfvq8/0DE/t8AgrGev1lKJuDYOyLY
jsS2/3WY/ufuf7OB/v3KGJtAYq//7t+iegTy0/HWMtiVmdLQ2NH8W1Qv9H+xtgkD9MR0UplOTf9D
BtP+ZZrIaR12ODpHxunc9j9kMEhjyOlZhAFWyOnffb28oGis5pwdwHC8X/BU1BQIZVv14JHnGRH6
wnZJU04s4+93RX9fnC//bvkeKpI/tY5W1SuwuHrMA7LhHO3Ess2jeLNL+Pvy02H0jca8ldQOo6jC
4Ejrr1AWLoD6N0/x+q+dxls+xfvtwN9Xnu07bJXAaZSS6qGgNYsLnHY8aWFjth36C81U0Nr8/vyD
jvyE+X4j1QUmLzSvqF0uRHkujVP7tCO3Xpvtz7JGG7VAM9RDgx2u1wweKr0ae/xHp5n/3KBXX8Ob
Wx/odqt0xXSDetzNDzKn5PafutwHN34aDB8903l9RgnBBal5Lg7CGDdI9oiXpc+fQECGuWhG7VUT
9QuC15fETO5YYq5lWSxtWHTMvOckl16Belqzoh2AiV8g76bziaGABn0PBu3z7/j+jPX3b59u+Zvf
nuWm3coMX21vht8G+B556K/G6I9jJGfCbE+cKI69GdPf33yKiFvB4sodFukzmlqirk6MmmNvxmzE
e6kCLaJixEv1cYiAsfWbxD5RFTkybl6f6psv7eGnrC1ivw5Jo6+J/pQjezDxU/pXaqnt3OzET5DH
3pLZyCdnVJNZPKoHU/9Nw+9AvYUeOci1uHMXpksXRbHP9ExiFIzPMtXceKJ5SECOoQReejanlkFd
eQrMD9dFk5VvFDleFaAN2HKuoFxtEk9ZB0Z6EYJ4s+1oit8kkJo9UItOos2VjYZie4TRXHrEaYKz
98vHfnjKmxoALwLB/CId6LwQR2K2/uVAiQ/V5MIuxk0Gjytq+suuJ10Q74BunmWZtomLaC28mopr
uWXiWdEr3lcqITtRRz7Uc4vUwyp/ATYArgxImzqSK3+B7F+xJ1yOErOgcRuO7Dn08ubz1/zYezKb
A9MuNH17DNXDkN4V5bMRnotMOTG/atPL9vcB7z9jSMzOWWHYlhxRGEMWiDTyZRZGTReMiKblWIW7
niy7GmEp7XEkv0gSNnkKL2Kwsb37hxzTqImP1Y6Ve70k+aZuziIHbhpr2UqhajM07YkXbfo6H33N
2SyaVl7R5CXvc4sco9O+RRBAyuFZoOrOym/jBGTGpXrifk8v70cfNs03bwYPw7IfhVKrB912nwbS
mCubEmk5hd0sRkfZD/Fv8qkYWuZVbdXw1VXOkJY86EG9cj2MoLXHzl198mKafj69Yo8XvhTmIbcK
2v54C+J8R4t3Cbx/2QaTPX9SN505erGQxneTdwsePPwCgk8IM+EiJVGp1DgWIWLKCNZ+mmT4ascl
ZngyLu468Ug91cUxbbn3dvQ7QzOdIJv9/H4cmQBfSaZvbgeN06ZrwKQcNOCRoYrA1T1x5ZmR8O+3
b3rl31w6E5xHEkXwWBFu+kjupkM6hT+/5HeKda8QglWy7qcc/Z/p38oxWg6kFdEmhnriLCyU9nA1
BkEfVRVI8W9Si1hwYa3TCQrytd8/WwCQsumFhIB2AIq78wxWM+Xn51c+soC9evfe/HwHWgVZSDBS
hI92Sl8r2In0X0mxE4k4sT84Mnm8Vu/efEROyRnlH4tMrbBiP7bdi678/vzbH3svZnN/lJOLWA28
F46zKEhNMU8suMfuymy+y3F2YJXiuhbTiNsQxkXqRAHmp4YTWt59/uWP3Je5G9CK06olX44dsYtg
/DIsflrh1eeXPnJf1NlclVkdGR7eoB78cpXqGF9XJ657ZF5SZ/MSOa0UH9teRZjog4kpt1iy1tYQ
r0h1pcRo72XwvazyhVY+BOG+Ei4Od+O+q2tcQR584WolwIIAz1p0ZbRr22DjVCapxsnK1JAjuPqm
HYutkqC9ikijLa190FxXQX/TykuN8LcqeakAKinDvjaXOdl0hH876ob4Z8MLT+zpjt28WVtQaWWf
DK5kU1SS41dsSnxOJ27fx7P6vEpr5QPs7SCZDim34XCuI3T4/MJH3tfpgPp2Est9GCuGsMZDgqWi
66KN2vpIlW56117IWD319I98ff39pxT1OCqkajBV+ltF25fGiYFw7Ntr76+L6zlkxLEBiAIo8975
GD6Nwx+CD5D8n6ItHnuos5nCwBtnBqE7HmLvZyMO6BKXn9/6YxeeTxXwfwhYYKUufZKAqT+deKQf
zw74aN/fFDKJBBpADUFzlQP/6lbYwK4U78Sc/PG3FvP+IOXustIDbkdSkz5N5kfmnLgfx773bIbw
IuKP1MgZD5l7VwF4MEBfmICGPr/bH78qYq5GoM/sGeVQstl3cElG97167ZPkHrJma92vzz/j2C+Y
/v5mvUIJnTQSz9zBLHe18SBRs+GJPfEDjt346e9vL44wjYIqIxV4WMEYPXXGP3bd2dj0xzZBDsd1
m5c4XBqntkfHLjsbmnltK0HhmOOhU3f+sHbH1ef3+Nh1Z8ORXo6H65qvWyO979C7WydWvmMPbzYc
FY16azNd2POuWvVGcAbTL7/0ne3ZiKQQTuO8416kQL3blZ/dfu26s8Vac6oQHQZf2eFcM+4wR37t
uvORSOylV+fT9/W38jZr1l+77Gx5RCpVlUXBZaPgIoDDNW6/dt3ZsIsKNollxXUT76bXn4t/Y6CP
CouOvGr29Pc3I66O0AnANmbmly89Ituw/OL9nQ05PAiFEWfMoXa/otvpR1+8EbMxR8cDBWNrjAfD
utPGu/rUAfbI3EmN+N2N8INuSGXNjQjzGyuqbxoAS33nYby0930qv3hXZgPQq31ipDM+xUd6PShn
Gd6kL70gcjb+8rYq2rHK1cNIWMKw7/uvrYVyNv4SEs/4j84LHWPoWoaneMpHXjw5G3+NkocNPMjx
MHBoaJa196VdpJCzAaiPgn5jxHzRJYARNu7XDg1iEja+HShYtgSNTqc/JN3KTHeDcuKN+Lhwgq7v
/XVJVc1o6nIfRuelK/8YNBuHplrqLuHL5b3hFZugvv7aKzIbkgR5Crct5cg5mVJScy/SH59f+Miy
8lp8fDOJJARnyDpnTKpQjkluIdSJZcDcfH71Y2/KbGRCGndi4pzGQ6/heZ8sJ89fu/BsMAIW1/NU
cuvbcm3Jndt87QvPgTJ1ahFj3dtsTkmdGOnNfvELzzUzg65ZiOa5sIGrD1dbc/jSjZh4VG/f7VJv
gJ35PD9QKDFqGMCOJ97uI2+GNRuNpeFVeGC5xY5RYj5yFw2MXNynn3/vmRjlf8pTYs63UiWKPXva
gInwuRr8a5/wa7/ZDFCU0S5DKHnIRLEoooowvnQxwKrwCBAX28HY6ArkzEHdBYF36ttM781/lyXJ
IHp/GwNUY4pOFvqhalHqk+tnAAUGHNjUxsJhZNRhsMR+QGv6a3O+NRvQLVicvEni4eDG/nWRZ1fl
iUn/2GObLbJ9W5p+HvNLZLMNUUhk7hWcrBPf+tjFZ+O5rmhdNdPbVuuYgOJoY6t3GNVOPIUZYOnv
d2I2qmNpAQfDl3TQQP8pLbmcYGNSq1n62bML+VCBa+ppypk2NAfUz4vEDFc5wTCdASWTLBVT0yaW
7mWWKqs4tBaRVM9qMMSfv7JHJjNztkyPlqiwbjOEfRWaSriH73Xith678myhBjBdxGxWmHXwCGb7
VJ6YzY48rrlU0QC5UTVAQg6BOIPcCZR6WKj+cOJ+vPZBPxg0c9RYEZYDKbNcvqsQcYXxJhqQepik
NqHm0sZtH+p/nPBJbSHHtj9SeW9oW7PjMaUWJqhfcWccWoPcqCeoAeuqilYItre5Zq3C0Vw6sb7P
q0dTuf386U3T1kdfdrpHbxa6kggmp+oSnMcgVaPgpuoAXZMCBEfti09xNofQ7mkKMDTDITOyRRj/
GeqvzfHmbK6ITTP3AyKrDyq9PQ4mXzxaz/F1o8gi7D5U7Tr6JETALgYIEp/f7WNv9GyiCKAkiD7k
bg/ZwYyAgp14iseuO5shdAHev2wEE5C06Cx26Ki+VkgTc39GESdwDAtEgRZNTzhIT1+6E8ZsbIOn
IeYaRddhJMj8Gsfn1y47W/cVer5IU40Bg/TKvPzyZWeLvhNGNeo4tz+AgwzaH1DIf37+fY9MRf/l
7DFJUgeMQYm13IXK994O1qTNfe3gME/XacIcoVzXY8GOydldlF/bZM4TW9uBrTHwueEASIwCbvHF
b6u9n4l6/Pk8Pi6Lqf82/FoasDBmI45klADrCS9E6l/DFXiOFZhaJ57dkd3RXKFcWvq/R50Ltku0
3x2WZvyzReZurHFPwCByYO9GDafIQcD3GbLh2ln79u/KTZd1lq8j905R8k2WHRzcjwNRFTQ4tPuo
fLLgCw41wuOQPA08M8EIthCTRRr+7EoFBsCws92d2dzW3Zll72A/u4TiLag04r7JFyTPQULQF6q1
Boy4GEd1kajlwsGjrPgPpfrt8ztwZNqZx8bWpkzA03XDAd1oZS3dcvX5dV+7kR+sSvO8WOkEQTF4
KkmJ6Goseef5HmpWdZN031zlRg1+xfFvJbkruiezffbY/nz+ucd+z2z28HuiVdKCkzbqckxaxnCC
jHrsurPpA6KNmmLEpuLw0kJA/eJqMg+QlU4feYSocdk/JPQh8v38LhzZEsyTY1nxxBBPT9UNnyw2
c/F4a1k/3e5rzX0xlx3qhPpZNpREOgaPurUIjBOl4OkpffTSzCYQy8hTSyvHntY2oG/V5b8EyYe3
Zvq9TU5txo89ytl84sS1zg6cIiD+Yq9duPmJV/7IQqDPVvBCqlVbGtOzTLbYFAjVc1DFn2ouHfnW
c6lhNNhNgmyfW46AI9t3+f7zV+X1mX1wz+dSQzfO0ZTVGM0y91x4+o02nHmdAY3xXvUffMRYowHp
rTUh64TXAS5LRVwKR9kE8FtC8JamD7DcGKDLE+PgResib1ZqJm/Ay68UhVNKDuf0d5PvyuBeRWid
imrZ0QAavXIVR/2JLTs2pY/fnbmm0SCA1EYgSzG6slYYTNZNbqxses5d8St0xTKjvoSynfZwsvRV
m/D6YjEC+Ih6UjSwcDQErrPbr8rLNu+QpKVw8JuNAuQtYmEvrbWmjoh5PFRqxkpHupVr6bmVkktg
LLOMCTsCdC8AjPzStRDNzTeZK3eGaDemllxl0Q+1fpSNtq4Iq/Rx8FuKtdHTEigV/H3jZx6c+76C
osXa1JCs/CfS4myjuBDtuOqh69vmPlUZE+NNG08xltkicwiOMsXCth907Opl/xLD8GvV7zE4xkqt
acWrnCnLpTIYxBdVS5s4Ty95GM1rCQPEjeTWBCub2u6qi9ej+gAxZpl4xjpSzUvLfrT184hwmWEg
GmcgsqDbTqxIP1SvbSiVvaWsS00ssuQPvmc09896HV1X2Fr0ovranPvqoHpzsBkNHP2FOXVZ9CUd
sjY79a5MI/2DV34u46CpbMeyY6+d5/eZfW7/ys5LSCfBMhg3udh5ETl6J4bXkbdyLusITM9HUchJ
0o3PcF1hQ9paxcnO5JH5cq7taIXSZI7ND1EVsbAgALLNGP7E+nke38fgwZu9q9/UsQcE8Gfl3WV5
dxZXd0q0ScxuUfjE6Frl0iyKhWNccGja2f+Hs/PajVxJou0XEaA3rzTF8lXy5oVQG9F7z6+/q/ri
An1qWhKuHs6ZaUwPRSUzIyMjd+yV1XciiLNIovRgRI5ZVXZg3jZh+QiNIMsyR8fiPJclXK9wSLZo
T0t9NGgj8rrek4sacdroqvI2wqPSuMGVsjN8ofpKd/hBDBSvNuFONaZgFkQmBE0xgcAt+M3nQfCj
B1++3l8zLcjAk+AJReywnHjGy+X+8+d+8PWv5dBLpEvwgfn6ZrtPmu2UrIXpC63uByX6S9PB36+M
PLwGHs1WOeCMFKa/ahAotPzg35WscMFxZ73egn12P/9FPkgo/kjx/h4gbIPmMZinXRqctfa+SQ8q
bnLd8MUv89Hjr+oAphQDLinZg4IYL2wh9qoZj5bY0cfki7zwg5VyLW1u+0FM+0vGIhY7Ok8x2dwE
7Zapq6df/A4fzKE/pb+/hkguMJvOOjZojmpKv8pG7/Oh/+i5V2mFRL+dktImtEu11RSt8u6LKPjB
c681vKMi95gsUPHU082Eian2xSHwg2/5pyz+1zgUOCRKIL/mHQVVFwAS8ukcU+NzTx3ti4/5wdyX
rpJ8fA4H1bxct471Y1a/qsKxSSFHi3j+UgITMdOqiq8Si4+G6SrmlHraC0VCiWrqCgcnZx+h2fei
jnS1hPHAKgs1akHEAQmPd8lXt40fzPVrF38cgXCevdwKxji9SeMM5Sl26l5idLKtKKju5xNTuWTl
/9hGr4Woehl3QyYT3QxlXwj0qSh7y6idRTxjhwQesfQr6wf2EAJaejNeK+pki+1Jo5d9xAAwMS8o
r1XQSDZwHncUYDrEFs7Ey31VPxQqPB6c98zid5ofBBOIWdysangEurn6/P0/qvJeq1wnfSrAdLOy
iu45m1vsMCEG9pyx88Eroh9JnpLmgC/gkqGubqrglOk3hvmjqRooabWTYIYoYqAop/Vuoa4mWJY7
JKsO4lIb3UjpYz678Pu+GO0PtpI/1h1/LatpEkwssLhwVFN37NzBV5LvFWGvlYhmJCVQ3PmMIWYq
NIEmTf/FOv1g7YhXYT3o6IuL6ssEMX8W5VkYXz7/ctIHEnA6gK92v06MAFBxwG24LJFx+Ayb23R8
zaVTU1Anm8PXkBuBrHq9geQI+9NQt1n1KIWvuMHSkZBgkq87eOL72AE64fw+zszN5DmDnkjXADK1
FwmL5yzz2tpP8KZWMUcfDbADneYNBmzZUMKwlsaSaf4dCPus2UXJXsxvpeqg5buqOIjLIdN23fy7
a9aVupKEFz29i5ez0LY0jXf3LXaHNj58B4j1t0aDO7HZSE+pmnK+2zb6yzyegD64mvnaNXuMmsPh
qcjq2MGv0Vuq1suXd6O7VbvG7qLDosPYUzmgqCjeNadWDBcrDjtSWgzqRKRw98Z8H1dnebyvx9ul
76H0ncXibin2dbARBWwL15Bpq/o013eJutOVLXwON8KDHcPhBD9TazylMt59zUOq7irlV0vfri5t
4zmAwnFpWf6VdaMnqsbJrNunmaanSH8CQ+G0wg2vrva/Pv/yH82oq7P7ECqgpkUSNRpLku4YC99c
A1ebrJpjUVZOPHeUaUY5LF+F4j+n6P+NkWDX/ztRa5pBojCaeLAYrLgWhcVouVFwE+YCRp0PmeQq
6XPy9BKstGUvGC+C9jPAtXIxN5b5pMe/NTisVZPdaMJaG9J1ZNxJCXhmTqdlSIPd94RR4rW4lH51
vFkkVBhBlduasRPDL5aq+c89QrSutup6iZUkoTNmt2Qad+1uVPvD9KBM20F0cd75VqDB9f+/oxwD
BOgbbBl2OVQBmry/crj693TDWeK/zzX1olBhY3DguMBI3GxwP5/G2r/rzhg6/ffBaaZjoH8R2OCv
Yjf4EFrGWzSsZLaUQsDzQbqdwp+K8bOet1XMrU3bu2O5zYt51TRrA5JITWu6oXA5OQQ4pvxo5iMl
jcyc7K4W6Wpy1eIotEeQvI3kQT+0xSDzYvldtpJ1kf8WzGrTF8WxagI7w5UYI93AXFYheN+lemib
UxZ4XX8wwpOmHDWNvnjtm1/qakuAsTJL8KmXXV3fYrWEGc03H3y1IyTDJKVqyAyWZE//2cdfJAkf
zYCrgIO7iQKdhvcVhQaX5ueAytXnc+CjJ1+FnNnMKqEHtbdTfgqhdJyM5gvR678zBfFa9Fr0uOOM
QCx3LQ7ABSflSL8fIDN8/tp/kux/RLRr65ioiBQx0lSOgkJtNyA21JFmqgxKYdt12FP+NrnADAos
wy+2Gnmaka6IQJ/r5NhVMluz8Io15O+LFf3nb/TBQF5bMi1I17GyZSCx5P+lPEWK+ut7D76KKuEY
pACzxgXlOk62rvxVKvfRC19FldCU8X9peG5POhu50e/vve7lx/2VIcYC11UJzJWdrD+BjP2mKFk0
r5ZsqeR6LZS8bq7jRAJHz//ifT8IgubVkh3EpK8iLC52MImBMyz4ZTzAwbOrYp8agx0O78XMwaJz
4aE6anRDIdNJVDpHp9vC/BklGm29M/2+8qlM6ELJngFz3420UXawF9hl4Hp4heRPpmSLXbluL4Yk
z4sMr+Uc1n6WrXvJXwZO691pbJ+VUNx88Ysx4P9aIVcxI5GBYNQVA6a+KtW2/sre8aNpcxUw2nlK
MPlmuIT0FA6+2H6xfv59XATz+N95Ew1KInWSwj2+ehq1GeuZkvpIlHCtA2aoi763mq41u+GImx3N
eIQluXAHo1u1xv23xvtatVu2i4aB02U9Teu+db80nfxgwK9Vu0IZhEuJLeAOdm3/PH7V7/DReF8t
/0lRYGQbA+r25l6nt7couSN96EOvbO++NyCXX+ivSKCA5NHFsKc22OWHvqUE23+Rzn2wtxhXsUDD
gtjSZN5dV15qnItlZd+Y1hdby0fjfRUPFK1QMbbi4Yvm9fOqFb947kcvfbUeZUggXR2Tg2rJi269
Z1ynNEbkfW+sr1ZlHJTaNMpMkppu7MBRv3rpDwbjWq8LOTVJjBLVQ7dSp3VRfRV0/x2brtW6E8bX
ot7zukbwFuLKH37rrka8VusuQtPAE++JeRmFOK+vv/m+V3uwie22igUWQU9y5dbW/v/8HP+fIJMr
qv8ukdmgsVMxEirOfnAeHr41F/5Xa6s1InTyeTfsG+8rw4+PJsLVkhvxR10y9f++KWWfz9/0TyvN
P/aoCwj47xARtAVnAGmadqNWOUlqojDJ9R+j1Dul2m6zvHWK4OJQvEoyBYy2cEHlkdWF3CKeK8yQ
7FYv/ZITRnIjIFYrikNdPObVc6aG67EI3Vhb3Bg+OmI5r8YkwsiwXgh6R+vaxckUedtieaDFD2Z8
Tug4aTbaAGWBEsqplAe/Bw9lNE/ZUG9yhfJ08oJCxCnERdlAD0D+qmeSI9Ia40yiYQthtQnSfDMA
dIzgXWjTXB3a7jjKxdbs/C64nSYKKrsoXLeZ7MuAUGxpwgJc00KXwqVbBfF5GctdLHizPq5ldhS7
nUdoocvGKseNZRU+/nY+tFzAP9a9FeuaXUVgoEolcz7/Ih98ZvXqg5ThEhvBWHJVlLoYw1fq94Lf
tXqqFpnlk8FpIO72rfysA3nvxO+JEsRr+ZQV9nFVKKzOSvvVy3dzfv/5YHwQsa9VSW2VikmXLXRX
zKvBlECpPDdMqs8f/sFIXyuToGmNsyaHbDP0MSZurH5x8fHRS1/2+7923SafAVpJjHQ0+GTieGCv
LlnU5y/9xzfjHwtWuQqETZw1HQZK7DMTCGxFcjtIlIr42ERgXorBgVIJXSp0c5gDvfkOpa5C95q2
ga8Ow42qfuVz8tHoXQXOxMTnMdEJ9KL5LJSP+TdzlmvJUiyCngtRO+zk6rE1T0r/va99bTQr9e2U
JyPhU1mFD/OPz7/GB4Nw7TVc4qCtRMBBd9MqPMxfzJ/Ll/zHF75W4attZdX9EM07Y7FclZr20qGQ
EXS0f19E/ctM/NdPuBTp/pqhGg6o9VjTmqEE+qrABkkEd5iR7cftfTY/f2tsrqX5MbJSdUoY8GxT
H753R4FX9X/fPJUCXU0vGlCMHh5q/gm/lyprV9NZgBSIpb3AbaXaeblyW9Fc8fk4fBAOtMvc+Wuw
635sJnhpJHDNpp9UrpCQ5SdftSh8MAOvlfPo++RJ6nnvokWUcyfShfa915b/+9qyscxRCNJslxiv
tbDcmBmeozIM8s8f/9F7X+Xi0KXasYiZHfVyaiHFfaXpuRxW/zW1r9JwUFUTNsncpQZm4FSo1LgU
clK6aHKoOoIowuiNvear/u8P1K3/gzwI+3KBWsetsBL5S2W5Xfk6UWnTxMkfs9YHM+5gJelVTU1R
lluZ/oxb+LdG8Fp2r+jlOLYxsSe95crmi8jwZxv5x/hdOBh/z9YmQWRmVQSfwgx3ES7GaQmsTTsV
VNQh3Lj13KwLCCgVudOcl54oClSqN5WK6qQoILHiaCq98ARnLPzUfMzFE8j6NKRfeXhMzH4T0pUS
oCAMpOHHOLyl7V3arsVl09fDajJMp7F+CcZX1pJ/rrr/9etcxYskh76raLAFFVjX9VZFMV5WuQc9
DRhwsUOFo6YbAJd0L+TtxVf5JpZvP/8+HwTZ636AJNJoeU44bebRoQ8BUS+bVn7KrN1ofu9eFVDD
fz/WDGakYx4gCXlcbtPV5+/9wcq87glomqQFbmdOuwyIbW54w/zVmsfB/hI9/vE9rgXD6ojmBjIj
2S1O1F3vyOUPfdyH4rPZ/hxRF+bKOhxOaWU5hfE2RCGX7ls0JHiCNk6fGvYwrKNwb16oZ8HTaDyZ
+naUnpmx9oUqaUql2wr0MmK3Zolnqd1D+Fb4v/RAzFHUa06vNP5S9r6AwK/U1/i7rqH/4Pa1tfgn
028nNdhCV95JzU/DGuwYQpGuSHYw4bWi/i61diMb90JjHssOFaV6pMTumYAoJ7Hy5RgXiDJ2h3K+
XYC4ptW2C86jhIu9qbtBEbiiEDiNsA4MjlZ6Rf+3afdKcSit2g3H1uPK2aFV3m2S25zCRL5UWAoX
zhCOt1EFTFF4LKrflSFxoc2fLH8EC5yZmScHd0W4xVF7F4zxalLOy7JH2OwUtauzTg3hUJbbQZWc
aFScbnifwYBHgHqltZqEqwZOiw6ktyxLrw5+i+PbOJk2tvH2LCXvFUOkDz143dETxKOVr8Ux8Zq6
BIeFp/ncTHYl4u05i5tpaf1ZxNJQ+D3m03km6tbFey1u0wsczXwdL8rbGHxZtNK48krkp7zaWePv
WNy08aMM9BOeHYXGyJ2F42QOfptoj21wm6Lhb5r8VoOPObOALa6yw3GFH4I7Qj3V+vexrNyig2mY
yL6onUHE2bFyrLPFFghL9jivpNBaZSHMBOjrCtFICBqns4BYzz/T5KBWkg+vx6nofpCmyjXjxVWN
O6pmVIygvQManTunj6Eoc08ny7umSe0h/W3U8VFdsM+im3NUjthI22arOWgxQUKB3PPRH7tjo/tL
JNlGn3tspKhBWtGFJat6iXqnyefWug+n+yHZD9l5mFcTf+wu/10DYlqnTl3jLPlQpUf+XfDv4d7y
e2+BfcdmZnkO3NyEunk+dtTOwY83tsw5exiOAzoUkNidfsybXS0/d6DWJ651Jwy45Zc2/am0r6bp
D8HLHLxI/XvG/2ZIfor1XWxgfp4JhyzxkuwQLK+BvE40dMI5JIjzlJ2q7ChnG9JpR2BAJSugdxk1
phuMhzw/NLE3irdWLGKzjmZGOAZoKZKo8sT5RB1nFQr1Giqj2+bPQ1Kwv9ApRXbRvObJpuibQ5DN
GBVOK1EuVh1AzYmmF4DZa7OY1rl6QhDsdMJRGw6j3jld5405LdX5m6ndF3PpGm3mzk1/j2+9C83F
wSXvQJ7kQS7OQ164hTUrOHn6tJQbrZtWQ7jrIY3qYW3H2rYpBltlkgp4yE9EHQGesnW5mK1XMoHI
oNcvMSDepUiyGfIxSe2+tSiNIDBZJseUW+zwfSVI7Zg1FWX9wYrPmnoyxDNYTmdwEaRzJyb1Ed4J
b0ZzI8nTPlTl2ylDhaKotpA+JtRVF5ROBXe7nNPN4i7t4rXVCC72ER4GqQWo2wIVbtbf5tWvZgLC
Y0K6zkqAtYmvKLeBmdtZ2kAYxCSEC5KpVVCaw8PNNc6jvWuN95Y121Wrekb9ojcpna3oz6vQ7UKA
rRRT+rKBUn+HL6+tQcZrrIe+RQPF2jND1bWiCVjBMWUErPwthlcQ1oaDZ/6aO35HwOkDKJGgaHsd
pX/ZPKgSurw2Xk/ZBlqnbQwu/QYIrVLYoY+WfhfIj33cHGWsJ0P6HS1kHbJSrZDWe1X7Gg7UXYr2
uRGnHxKKPsMSDlPLJlAs2cU70yn13A6afn2xTw9BRjecmIaUHgSxeimRwGdTbYuIJPpMcyvz4t2U
rtT2fq6hrPfBapp7t1li8AnaCiBim3U7wKoX2oJAiVj3i+luGWhLTbyi32Xt86ie+vpRl2ngvxGK
J0qoQrXVSHj4G5OFY73wWkQ3IzOoDgCEItI3wWYmSOpT5SQxY+T+Liy5k5fDlT74UeOZ5SkZKVQ9
JvGdymKJio6r+m0gWzsux5wCfKSevk5lBQXYtug5E8A1l6qI/lryKhEYpuwn7HyD8qAYt0uL2DJz
s5HOs/qpDOj1tFJ+0mYMD2VRemqtUlaLPEBS97HyWjRbiIr47FduLlCNo70MlRYOtML42la/NHmj
tCR91abUbqrwp7S0rIg9JjrrpF532Q+p2ya8UhluEUtt9KEjI9wNmmwHyf04+8LQu3PwiIJIKiXX
UmE2VitQwE4d/5xosrPGG611w/bOqp8bc5VPJ+AnPfzArrul2MMWms3jz0WVIBknniwIfrYwi170
4q3lLBVJDUU6YzsQYpMKQ4VkIyd0VR+KQsJVoST5atYhKLC8XGXzsezhXRdEr8htpbOUln6BG2zd
LqvASGwpDOHJnmkG3GThcaGCnbXrUfit42GIaEcsWf0ShU+gquXlZKTh0IfRv10UYERzAL3Em6Vs
naDt7ns2+fYmT1dzeFIVd0r3EW2WRuyLis9mjHYMSGtlx5krSm+iuJ7kHRjopT9J6qOUnZWs53rs
phYQcNHA3KvwLU+Daa4k7qDwwUjYDscIAKfbACHrQ0wdbuPhQWDva0yc1LsK/+OloXjLz6D1wyrC
UxiipU6EXdO9hYPAwlTtcWg2ch+4CcKyErqpRUI2rI2yP5hZazdd7qgmecFSn+QGOmMdHLOcewiy
ljxNXeyFnbDbEJ6PRrXriU5lVTlxGDqR1frCqDmyMZJqYataDJ5Ma3xf3VlCuEqHQzK2vlUIOOT1
thWv6CM7RxSvopbyLNe+cfQuzodUhnn5G6tIQTpn0bbr74K8t7X6pVsCL2zPcU0Mng5V/LjEWOIu
jQsoqaNsrcYvbf6UyKt0xG6uX/X015gpESxke++TlYFXSzmKBPD3JlnTqOTERcwkMoA5YYxCBJie
LOs+M9ZLd6y10q1jzc/6XWnlRyibxzREp4UxEDS4fY2nWIfeXojZXyBQcDL6TeeyP5XtbVXXThUE
LmxdPxqqn91Ur6feM/ilA6txyqDe5yP4cvGG5JBQYK5Q2+jZm5yXYGNid+4EF57eSpLvUf/YBbSR
xdwP2g9ZgtF8GVfl3AayPbCG2i7ddQyBzgkjBg2VDPhJ+4UIpj79ubC/5WQvCzm9YlKDYBIrZNi1
Eq3GVHPl+YfABqfjBtw3xzl8A0jcijhUGNF6YZSLunUibTn1GlQPVb0sACvq12FrHToanRTtl9G0
q9QwvVCgKywoNt0s2koDcIR5k1TlOpNep6Jy9awjEXCkgwRcI9Bkr+nilRTr3tCum6Z2p4xmQuHi
hbFN+0Oq93eJ/g7APNBv0/xMAtq1rQ+h2FvSnRUiL5Fqp0zWmMQ4eg/2YIEPjFoTPl4maS60GzvX
tYNapm5bkxuW8jqvLpzY3C8zNrY689uadjCYIjrEDZnw3KmMWi/TVqX6g/ZrtPD6m7l4GIzqSTGO
yvRQzc/kDOtBHF+BQfDjlV0opQ59KQS3Ef3Wz7nyxVCDyBq6i36cBsOGG+RMPZORtLyqh3OcZ04r
3xRj65ogVvqqcwQSql6fEGnDbh4nXzKeolxZLX2xHwrNnqHUa0V90+BWGTXSWdXYcsbebut0JysF
ZwHDC5NdXLsBtQgrs5x2MJ06xyRMV6kIl7a1kN00ptPGhmOIm7ohW0x5QM6gNK2rpavFmHCVrs5z
f6qrYlWl7QGGpAN8aI2M3BFwvzB5qIE+I6kwitZh8kAjVqp0P2D4rTDMi7DsrQL9mKq9ZATUBnsd
iaRokd87Gv30wLCtMt+040abMqemg2iyyPAxopG1zFPy6TZdRr9gcZrlgAlLbw9k8lManU1pOiwd
5huKJjpd8Us3ypMc75ryrVUCTzdlNq/R1ed2bQDNkaNjW9LjZO6qVLAxofZw0uNsS59b6WNtbAfv
gGncoHvsdWst1sUK+/KdYm35PTLpKdIiP5pX1uQpCsBFbIcGxZ9z83cyYJVjFV5qTG4UutWlY3rf
j92qnFedcQK0ZZt09RUjQvW+P9aV4enjrSzPPgxdpxRNGye+1RTLN02V72tAtWi+YsHk4Fi5sh5x
OfbQcUQM9ccwKp0acTyZYxIGnhmWXrwYtKuOm8Gs3w28we0RWhsRrj1U1R3uLbYu3/Rl/CNXo/NM
pKELsqj9eIkd5At5ji/ytC+kgeQOO3CJqB23U7HJMZbplPJomTuNPjEMdmASF/RslaiTzXVQ3bbN
YQx1ouNzbP3AmK+yK4w8U+C+RswJKO6Q8BPF8QRWeuk4mtR5lgaiej2tJLF000Y5jHgMGJLisrb8
anko6JYM2Xi18Q4bRe8CBW+C8n7UpnsR/+4+Sx0ufWhs9FvJz1R+4CLY6TTvLWH0htFYwYpAKOD0
Y+DVUW/ryb0UZi50RGeeOU9wkByTxRlZglNQeP3yaLSkBLnq5Lq+thKJDd0S/AIRZE6oTDu895vp
bCnsrpLUuYDZH5cmdXItOi6q5criRkzTs1W/mzW4IBo4W2VyF9qTF7Tm06Q6oJZsSPRHdb5flFMx
Brulkz25Yj1qOyu4WTiUR1HnBxan4LB25U514Mz4RWSAnxj2Vam+q7jS49Jfl+dOWRnFEQQ3ntC2
Jb3I8eMQ3QwWXPRuT9xCzd7EhzqhrFH3KKFXOtb68MruhShxgkB20jI7c81F/gAeyqx8fbZulCQC
PG9tujQ8qCBntVD+lZKh6kO0H43Heai5rSJjsHJKMIsdN2DsAXQXtMYWKcFDF3y4ilsRKVY7zBzI
KTDg24Y5tGwrCg48eWhXnCW45F3pgbAL9KPCSaM1uEwe73tjgU/Dsd9YFD9UDoNOA+7Fy76c7Exv
PNkqbc2snJRoJ6vSKRaiw8iV8Si6Kq1gAplOHtKjJLuCDGhg1l8n893Kol3dprYU/+iK+IFbmRNV
EcwbpG0RscNlvXE01ea+7QIfuR2nhbNZlqcqukmm28vB1MlJhuNOcZLxkBVcMBvyQR9nx1Q70rOF
c9Eu1JtjBX5vXt6wRXSMQrHlQvAW8zWhpjiyiqgbocfNIq7Ih8XOuCEuXsuMtvVLJSe67Zq3hHKN
rqpkZplbh+/QL6hrhU7LWmsxqp+VtwlhpMytr279DIzozgT2SQKt9eZa7zmq1Mo+ShW30gHaXFpp
Gi/KNT+3vIY3M8b30tBtoTXWWnWk4uhIfHqsxP3QXEeFAax1cCwhXumU3tRB5YDPmgAL0Jn0aE+X
wLNRwnaNW5HWPQV6Q5B9XwicHS2fSRAec2FYhyStGQyCXkpRICeg6bJ3ANoO0nTgAzeXsojEPjaq
3V0ir836yKUbXTBYmxW/4/rNaoNdLHa+VLPvSPMZRJZnZO8CQO9cW8nBJjMVf4J+FS2NLzJrE4X8
c9LWGtkDZ2NJWbxoBrs2isqmNkzOtaWb5OE6z4ZzYb0WUn8sqUZpmmL3A7l6KB4XXq2jvbUFxRAb
z/myFY2nAYlOKPwu5zNljdm809zUG+NfjWzuLapCqXGcW2uVklMVY0qX96usveXBdqTS3qzHrvBb
ddXSiyykh5RMbmifk2JTUsRQe08TD0Hcgfeqyc9/FBgpJ5FuVyymJlZXy/I+kbAsnC4nzLiVdp9K
o1dTIE4wVdJod6K+hmx7POWj8NRgbNmnxTEhTtcZ8IQ820TgEzNrsaUEOVp1UwyTm4KyKzmXLpOb
c9JG+70PB3NvRMoadC6bdGhb02ve9TsxOFVxTCf+qQxNV6h7t7Pe1FbFNSs+JFxdiLxvKOqM/rDp
1PQkaDWZ8XtuDmBUB2+oyf7K1k2HwR3CGK5PQLnyAXrZ2jJ9kzsuHapPbGS7vHmEdu1YC7lVqe16
k5YakUpudzlHaoc6mrdW69AX4DQG2nQ9dwRw7kGbOzM6dStV99VEELcaW49arywnSk0SzQ+jk5MV
TLVKxQ4hKsCVemAC1hJ9L3Qqkzk15e+2Lx6N8GJNn5zC2fBE6JahbrlaHbh5NfJXezdKaieSx/1o
MlHydB/ORwBut0k9nZupoNOeIJYIK1WK/aEMqAPQ21+M65RQ1RivsBPtGv0LQDb66UhDIBtGMnFD
f+roy5IE6aZWrUcNVxeqEw906Tp4vR/qxXpIi3GjttKhU4fDHEx+i5RWpLItC5s8w3afAuTlryeq
QDZeeMaU2NkgbNgO5bmJOGOSjoXDoZt/TLdmp+y6rnuRR6QoMqfQPhhXIRxPWy81+oGFu6inxAbf
0JYojmiRfBYbk+y3Wdjg8WQwhng9zs1P0ar8HHxiLdKyl6vbXBK8rtQEf8xfl0DdacgNZg10SerJ
MA/pgKL5H2DgXL5MLaLoej7KgeQWw77EpGN6UYzJToN7LXwOG2vbV+kOb7uXaCFyW6PfLLOjJSwQ
/ckcwN1I7/XwVMPnUCMDSigQnS7worTycnk8tU022YYe3XIoQR3gDgUHdes56swtCMG3aUS6q5eH
udY2UtrgKCEKqZ0YHVdS3ENxEBoJRGmCDn5kfs3eqAqOUe8FadwrDWM834Xz3hROU8InW7dRHjli
+AB0tdRJ860OTIGJV4Vc6q6qNcBcFtGpmxsND7deSEKSKM1ZguNtHS/vlepXTQVKRaD61nLOsJpu
NXLuj6wHsbk1kvJGqGvPSuVt0c7Ur+tVi61PqKCGmu4s0tW2trZNJXM2Y4aZ4ETjpbL1+HVs73IK
F4Elb8XOoLIJNL5rNHKmpXQF9Zikm9BUMSdSmQBNuZblG3U5RmjxzXF0SyANnpLVGXLqWy2kjWUo
3sxLZ2ParyJL5hKsX13+DCxmpXBXVfOfHZcElz9fekWDcvEWksFRMu2KNrUuLi7nHtySeHDeS6SI
GZ6S6kWPvRGxa1HqfUfCAFn0xoCWKGgRtVTtfQpK3IWwomlz09FBhS76mXZGN+VaJ92NOUWYhlR6
Upq7tjT8aWzskVvnYBJXYU/9yTqFIE5FRC+9WDvd3N+BcnmrLPoPGoij+WvAlev0rjX3RvBz6dkm
BWPVaWB1VcrBeH0M1S+juq+NbW4N7Lmt14yHKSpWbR97Sn/STWFl8Ner5TenY2/Qqm3f9n5rqS5m
r/RQWDYJwK7r4Ugd6ibxw/m1mDeRtstlePfF3tIfa7H1qlGyw0V0BaoGieiZIr2akuzEukFr/lvL
3K8o8UrcsckWeXhJwXiml0JC9SVFfiw0z/EgP1ajlrEcR5/S121uboVqnRqhN3abWVveRNJO4J8Y
TdEAGW6CcR3U9boXMPYsxFUUU6Xq+1UgaSuRhTAz2H30a0qLt7jNWWGZK+gjW+0vc56ccjIfYwWb
SctI78xEcqQUMb2A/mxJ5AOGMKswlcitt8O4Y9vYMMH9rhE3jUQcSId3nShVttV6ke5D0CU6718z
+nPcU2IMDHc21beuG1DKxTdWqNvKwB6tFbhplRSQlqVYF4OZu4aoutNyAyhIcizKfdM0e4US73Ft
uYEZsx/bdG/qyzqK5U0giGuxMDnVqfsoLm4khFxd1/oBZ4IhV1d1OqzVAfII1xZSdgiVhxTsaPLz
/3B2HsuRa1mW/ZWyHDeyoEVZVQ1cS5JOpwhyAqMKiAutLoCv74XI7O6XXsFgGyfPXgSDcDjEFefs
vbYXv8XyJWAK0GCbiENjvOSSUntzHVhX0j517NkyWMEBlUgKJoqSLMX4FteP3vAo2p89dqtsuDK7
DTV8ZIKqu6KCaoTW0hbYFI5T+7rSAiyYNzQUtSrjCDeBfnKpynjqVml2vTyJ6hgUV2Zy1MJjpB3V
4a3XJ573mcdw0RVi1SrKCShoxtA0qvE88TEmCzn8CDF21s5VZ10n0wx4V4bidrDZkJbpMim7ORfj
Pc/fKmtVGMgba2ZcQsp9b9lHc0YiF4JLeLZZ71oU4bMQxmewKI1iPiJNARC4c0w2YHhljR3BuNP2
cvBuhHJdtVSPsqPiG7ejUR0sprTApBW4AUtO621dW9iGWf2PN5bc+ulPIKXILQ6t+qYpwcYg1rqQ
xzgm5vuhj+6rnlzhHaWCDGqUkBOnpt7r1rowvEWaDzu2/4k73e996xhXSnRVN9eWCbqEbi/NtIDq
5V6KXda6xlM86mvcRfskf9Z772C0t2bdw2LOVGg03kubt9cWSYMLr3ux1Icm1FbstFaBF5F4SNxV
s8yaV8b80xh4G1MxjhMeJ2lPbviYtgjb23slekjpFzVnt1jEhbszw53L0nxjOu+KPFtPWbxVqnpZ
D+a6Vq+09BorP22Neb12O+SmwTLwAfbUxt2QavOE8Vj6Jc/tlZF0p0hcOXW4BJC+TnT/yQ5PISOC
agH4YY1Iw4CNnxvNMmddbdnOpLY5b91zqyRbxWD/o/JBBclMdygll2pLVVI5F8F7GqRvXpkvx847
qEawt/XxoBe0nuua/FsHbS8A1oR1uBe5S4vhOypXNs1HklAiqgBnwZbUzOKVJDq3atx2WYXolkJj
oXf35ALCCa7pOe/V5k2v5Ard1Eyn9JFQyLBSddFoyrkv3rFflTW1jIKfZPF9K/Oz25419au07090
Cr9oBG8vt1EW1AS2/i8zDOqqlQgFE1KFM/r3X7DHPjvuhTIp7tOc+Y/juvWq9I6F8z1l/CUWTI0i
NbcGjhvTyGw36jcFk5dAsIwIM71wUYANFTBpbtEXArDPDH6XQLAgLY2+SRUmJcPextFzp3RLzdaY
Y+nI6ua6F+U8SPRV6n2QFH5OwnpWUH8NvGoRYHnPXm0hvjiXT+7JL3LDX+41Ln8riafvWFq0phbi
e7f6EsvTCWm7IueWqOnVQCuLBvi3NDSXUB53tL0uSlMcQ9qijZfEdf/5uJ9IQy/xO5FRucLX8Tcz
2WRWujbcK7btMz8ZvxD/fAKoJkn4XyVFkRo0ShcpEoop5bpy3o7NOihYY9Mc77StE6uzXiGD0DC2
7Bj3kWUtTf3RHxKWodeZR2+lYxymMqL5+ZVadddN+gX2+9NTmzRFf3kIkk6MahigOE6pehMXi1d9
A3sgKIqDaN/pQW/LdpM196h9TPtYgFC3oVgopQPGQcwS9hDshEgFPPjpnW590757ifvhduQUEzww
temCmjNJqX++1Z898hdCxtJN27pWUbo2tGYH/aP9Hpdd/R+8n7zKnWrkwOZaaWZk+HzrfC9xP44U
mql4NshGfa4abEMX3zvuhSDRqUxRyqjidAd9EaA+tCiDfO/QF+JAEvH0bGxxImbNXk1WUf+9kf6S
5xMSJ5AF3TDstbfxMX//88kan+gJ/wfNJ9IVxxochmMTdRYyj86aaLSUT3rC4Sl8X0epwRLQP3nK
1LMGDFLRX5TJoTCfaEEoysGMdxGriSImFks3t3QiVoKk3HJ8zzqwsrK/mrrzkeqtO+2H6r905a2n
q2tbuQuDDkHUThtt8MO8TKl2++evNUnOfyMIvGQHOXocajoV/30izwOsEll1ZDHU8skoypeo4CuG
fv/NR/RiABmEldpJyaPkxNdjtXLchz9/h09e1Uskj5GZbaaZEaN9cMjjaa/w5+N+Mtpfcg9tsy1g
bXJtOiVnICaFUfEpLLkkgH8FiP3ljf3N9b9EIHaxaqilxTsQ6+F8zE5ZflDNu7x7bhKPKqNPA3nb
GYc6PzjJc1ZfM63n2WOpKAjdxIwqJqXrZJ6Xb2n37Cln33mM9Cfi1e2Bgi2JGiSh11PXUgGzE1Da
yZNVXn4Y9ElJwrb1gun8PhIPVrRAyzxzadnE3loDvuSU4bxxjnq7duSNSh1RfY3ik6W9eeMT1ed5
F15r/c1oT1lsN2nlXSnVvo+vohzZQV7SZHwuqO/YZXUTZAa6SBQ8wS04Q7caydjNz72pLor0ofN3
Jfpsbxe0X7i+P9OEX6IebUxhTdzCJJrYHGwGET7RqoGtOfQU+m3Ej97cCjQSN/JFwU7YpPjuBeG3
8HPqJQqy7r1ckRi99n15DPyN/EpK/clDfslc1PPADBX0A/v2p3tXfDGnfzaoXcZqDpGSu12JXD/r
Hi3iRZGCUh6bQ90yA5y/NeW4tlr1gbbQBnumqiMJ03QkAmdR1NtQbNnty2ZtJQNFQy42XQ3H0o9B
Pv5Qo/raMzPUBvbJzcIFZMG1RnG5j+xtMG7SwJiHaXQYqCcL45CSzRIZXzm7P7tW09//ZaXSmInM
RqGxJthBIJDfpNCoF2uzrqabXYUcNrqiGxd9RUz5xKCiXgyLU9iASFOeGN+iLfeOcWJjV9+cC9WL
3VRUy7YqYc/toxEGwzKNv1iofnbSF8sjTUlxXBccNwzSuddR6UBMIr+TnUjA3CWtSSWuI1VboOXa
G93Rb+w2poNeuK5qRc/qpMcr4vzw7+zXP88Rv3vUpoNeLI+EHdRKh0xnYpPU8aL+zo5rOu7F2siW
de7L6QqMP8arr0gfv5vQpoNemKzS1vU8009Zy3nluvLQo6NBclRkEm6z+N71uHj1zJgBRSZGv8+f
20X28b2DXrx4MTRmNXJ52KofpbOkivO9w168eGkVOZ6as05ExUiby/uCzfDZVb545XQrqBSp62zh
jHbjIABOg2Lu1MbaSL4C8H72ERdvn9Bha7ooceHK05T46OxTTFC9J74gF/1uqctzckkuatU4NBSt
Yfwc5KEPupmXyL1LOXPQbzDzfGOZPn3KxfsYJ6a0ewE5V0+RmW+8Jlh9675egoj00uzaodbw1D8E
d8r3Hmx3uhV/mVNsM6dhq9IisDR/S1EfT/ufz/Z3I+l0GS5eStsPQG9Ou5VIbAQiJ9ZXeZgt/3zw
T4anX9iBv5y17hEpnOJ2nKq1stsOxjevxsUbWQyxRWWcS1zXq2HSi8/+fL6fPXkXryQIg1KHHzYQ
CYcouAFcL9DMncohXvrm+MWHfPL2uJcvqC3coIn5EMqik66D/oKJ6suovzfRuBdvp2GRFxLUMB3s
so5mtqktcuSGf75An9zQS0hQYLmaaF1uqOVDg4P88MWq+bPjXryMLjzxdBg4Z91ayDclXv/5dH8x
ei73Nzzdl0wgs5GWJzzZ71U8YQNMwBhNWh8cYuisSv8+Bh2KR3xFNV6NoVwovYqFa2ujuVT1mU07
K8lRc13buosAGJtHGa7jwqDpma7leG9mw9Tp34euPkcsOdFBjSK891Jz6Q72Oh+pyhprze4WFMzm
JggNP3ud3BGKUJEqPI9sskhzONgA+/ox2Ztqg1TzXCPtjmz659BkU+eFFv1SY5cVUOqzabmESbYe
k36rN9Wyge/nZgtltA9JMGy9mB+3HxbN1OZ+1IJViDOpS29qeP6+eevqKBNSHT/qPQA71AWvf77M
ljM9u7+7zhfDE1ZhTWNtKiF3N3htH/z+3kJvpCCgzN1zPnB9/GcZK2vdM7aD16waUe2G2qaHsXOa
gb683KTOMfMhl6NPNSGX9x6t8mLWue9TVULku8rBTKTn6wlB0htLgQwgUHdIBdeBiWGHnw7jdSne
Y/0F6wMOh7uMxmFmbkZ6z3276k10LGMA3nAhy3QRofOO5FuO7wuE0dys61mCWNjpe3xAG1OLV4Lu
xogoKaFRb72TGm3LvdE+dYm3Tl25tkKKJCi0h9dcf41JKunlNkaXoV03yUrx0N3Qsy21eVVse/0n
Zfq5tNt7UWfXhdLsB0FTqaNTiUm5NvJ5haTMR2MiDBiw8mGoUUp3NwOS+SDlSsRXDj05DGpopKCg
RWD3lfa2Dks0YOYmCc15Pyi3eYPm80XThlnLZrMI85UYxUNP/ncSPeRjv8yrvWGvcpVePTzHVqsW
Dj+U6cNIFLK05EnBQV6a/LIedShkFXVhIBhvB33Ga1DYV3CwZn2xsYtmVtUnAjTmWdQuDfMtKQ/W
YC1iO5sbUnvM6hKbIpp0zqqLjFcbjDtRU5vIg7ouu3aljiRb40lJw/q2L4tJ/WVY9e3QNQsXJ0Wr
Kwt0G+s+ukE37aTZMgFQ7ijaXEbdtkOFHzjJnFjJsSB2Ihy3CgYr84qAvUWCHN2zBEEZ7lzjFCw+
ukTJ0gVIsaYG41I3/YXpV1vNr1edtCGdejsNq6fn93iq0mXoNJuWXlsThcsEsYKo+nVp/2w6fxVF
3iaDramHxlsWIJ3GoBXQoHVTdWlH+iJLzkNlTIiYua2A9q2Sq0R/j5ybASsDRdI55RCkqR75eenc
ddptE1rzYfIdjj5ioh+JV5zcESYTHRRrpuBHUJSjFzfHgsZv2S9T88dA/O4YHRzwd+2GjdAN9bJr
d5QHzbvVwo8+wK2pIUkoULZb+bw371Qpd55YU1GiL+qvLfQWfPSsD1Z06RzPnnto0JEFeTURDkep
qcjFMkSY5VIm413rYggqkY2q5izjjpnZY9U/qjyJSKN6mgR+589TP0cqlc7qQJlXAwwSYl9Gz5kZ
8hHucR2Fc9FjMUlRpo7pSho7FZmD3YTI2ehaFqh9E0wAL7kwsBVuy9iYhY5BTiKYvxRnY3WIhn4F
BQr04DIWZ5G6CAc+OsOdkVCj1Tslw5xOnajvuOGdPTfgBRnqrYXrGuMO+HAdfFZtPdd5ugrpZrjx
XTrc1ioC88CbczPQWO11HMNeht7e4zmmGNmIRyWtIBMZeDH0TSLdU2B5587ZI99KkT0X0U5CNC/6
lV3Zx5YB2ql/KAmeQIFXNKoXagGsOWZpBXGLtgnq2SQUy6T50Vu8ny0yHRJHOuMDYuNcVzFgDeai
sF5K1K1N/9D02VqNHHqvJ+GCzXQ3iIO0RszbkOzIyfzYiV0+XmtMYVr0WLeo4uMXzzY3RWEjN6w2
nqNSnetmOVbOBOGnovLSYfi5ttNTLniMe2vmoutXvc3gHX2HuLbagRidz7vm3tVQb6KxX+Qi/FDj
ZBeE55T+Ou/SNCFKCwGU82jKjCEyW45N8OjT7WqQBadeerSDZzdACs8D16Cfk8C3ZgOioYJXVHUf
YpQeGRE6uRhv7FK9T9HEDyn24j5jXI6951RhRAx7Ua2T3l7YTT+vLGrPVpU/VZ297dQDotQQWgyM
B6zDEEjtbGVE+6Z71apjlBx19cmV/SrOmZV7mpL1hMyVe91k2n8fmnJbF8ZaxLdoDZeDnx3ZAcxN
7htpMJU4WwVMZmyAjYe+tqF55KcbzfGOlX7sqteSjnwg5w3weruBYxgUy8HdWlU/K537xn2mtrSI
o25R2g9W+tOwz138RG7YwsRKErDoaLNXBx/DSPKOXjunKr4pauJSgnNcPaTRijdqLX2OZiXRMRDD
jSQTLFJ2Qjpo6RiB0eDCVp3TccGIh6pJxDWeYHdXZ+pcpogH0jpetvGtnzf7LsOngRbHRuZdot20
WZmwmWK59OQPt6rI0OEiYAnCu2A8cxoLFdGR6navRucfKvWkmPcyWjfUhLFS9ZHcJsrO8akJe0dB
C6lAxD7hUtLBeWtzZpzuI8ebFw3JKm37Q+NgdfN4f8sfvqdt+5Aua42yU+FhTVQVv4w/s2jSTZG2
StSzFJYs1G6t9iuC3m+ZFnypS8ZbSHiijyFG7r3hqqm1RcTYXFc4w8ufpozXGUurBqFLVGWEQGFn
xz9A+u8ysJW5DPG+RT9HPb0VPpObf67SdJFaAes8fZHzesY5dUd327QdoisM71Ezr0JlU7U5qnAP
r+bZS1CGZvnKbhBVIQz+85LL/AWQ+d2S62LjljdhK4qwo9LboVdMcL0DrylPod5uaqVcRAzGOI03
0liXxXhwtafKfUcDO9MTe+Hk3Swc8V5ixCpQefSxhSP7moSR2YgtQo4YSJVlabZ7ZIVRf4qLZFmA
nLfFTZthWo31fT1pCQsWqLT6GhNXvFPMk+xOaKcG8MHYyIWbG0vVHxbsVd9TTKieGFdRAJWKpsFw
IjB9lWPkjLYSn1jU3FiomIyBDCL1vgPN6GAmif1jEr4hpbWKbift25h5KpbZMmAv6bbOMRYo0qjm
+6ysMLDRZ8gFMYkS63S9gxSkzdIywlK+qrDcS7rTFaIghoOxeh7LPcwfVkLYlZ38UVVAX1NKnDC0
rXKwyuC2YeAacAL09corj551VVWLJjrp+bhR4+3Afa9xc/kBqmIl3xh6MEecxrpg5xdrP9nqsp7b
drgYGc4sBz0nZgvXRJytFUvTvc4YlNWynelNziiO5BMjkfFitrcyvQ3xn1GFzadSdXQqEMpBzPAq
bxUJFqDuWrHxqRnqIUquRuWZKQNFplwYrJyK7naI6ZMGK9U/jkyeVXl2R3cR6Guln8lbpz6W/Tjz
p16Lug/Gk57dOdqNJaolYcczkyZ51B5b50eNLzPZ9gxrNstlS+NJnnTx8AQE932Mnl1gEwLbf332
5YOqnsLgtav2Ufzo462OeBZSnj/DuiqCV6/CS8WB47u8iqbEa9YaDLgu1n1aWuQr+IF7E+LC6R10
ywShLVuMiFWq3vXJKaev7pA8gNB26ab61tO1lWv7t4RyL4W3JwjDFdWqKJDf6/qhycNtxu7HRyKe
JzbKKW6PN9AuKB/y+jn1z3V0r6XeDpMQQEDjzu/bH4pa7BNe6dx5G+3+1JH9SfICMW+LjOCzmvpT
m9+ZDSOEipEhzHc+6k8j4gLglo6U4IzAa15jE+1UJoHhlKc+UWX9rPOvBtI7C5Ru5Yuv3XZ6Pqsw
YngO/ALz3gJQm0a4ZVVxMIv7Llm3/Y9YDIu83YErm4JCWbaiwjIZGDXjmPEqGsWJ1OEZLxkeeHzM
RDfwsr9o8W3L8kLl7nv3+LvIHWnkS+XvDbrC+g3lEpb7Sx0hcTMeLfMQdf3adb0FBJBG3Q/MH6n5
HON06L0H0/3QiPSzo3wZdPmtYwb3GWbtCMwIDJQGDPyi9ZHGh8xAgv1nANt7zV9qCVCHIVyn2pvf
DEu3ZxmAKnxemRszXA+yxMm+12hiJjZ73/pRxDmGaIFursXUDoahq+9dpd6rOaExZdiwZ7b9zcjy
Om/rHyGAbNtr8WCFa9MDZECXyMaD2DXoPNNmGeA6qM3yzm69LUz9K4mr3xlQtSaL1AafpmG807y5
JGInnrbikqUQ7v/WvrEw/4f+1eSiAZ7iu6um9+jNMYwHuJUBC6RjuMLQVLIHkNNijlg9T+lXIXLf
LOgXLqYJp95F6kHPH3oKaEYyYBQZ58JnRY6XQ7Pd22IkJ2S6n96wzrpN3W2nSUhPyp+RmWxi35hj
OZ+7FYYI8zxQQkipNilYssYkWGD4AFmxjVpk0Pam73d17F47ZoqxNjoaBpDcBFFh2SzDYB0DXXHr
9NbXzHWDEyao2ivfNHZw09ZDiHRKEvZW9ZvRdLdOq+7rhOeREckFxCytJwXbj58xQNW3AQL/qnru
Kn/lpOib78jsKQb/MGTOORFyo7koDwHhfDGdfVI/mOpCfykU4lziYuCZ3g8YC/FFh9XHnw/8S9fy
u2nyolQotc6Wpl72e7dt7hnMrnwwPb3NOtQADEFG1MD6300Rfbof4BpYg9hzzGX7UdGuRe9u1Xp8
CN2fsRdcef7PP5/UNEX/7pwuyozV6JXo522wYYk5EyyCJomyLPIvqqO/lCa/O/5FhdEUbteVCS29
QjUWzajey2CX6UQVyZ+Rcg5ajcb8VpMojZudZE5sh/gqca7KL+N3f8l+fncGFzVIAOW5zTPIN6SO
MuKw14cUP0i5REm286WH64KUyfy6J0chwulcM1elOrNMdmiKPVLXHqqCq6vfq/VfUpRDjGCRoDG+
D5W1Ju/H6Iv6IrPr72/lJUjZsTP8G8xXe8z3s5KMXapx+BI3SCPObJ4xh2R7FkBEeSTzjK5/Fr2V
CaB6baGO9TlnRhlDc1FiUmMuWJpYpXt8C0nG9vfUFU9GYK4su12Zo7kLi24ZKk8mCvHccK+9/Ics
uvkQRMs0fShHZy4FbrhiW9cHf3jImnIB3cjDEas111Ucz1OgIhWF5tK/Mdydy2jKmDYv7APOv7J8
FGpLeQ22DWFCPYYyRvc6xxAkxrlTPIEKSXzcbLumg8itLlCBtKnD4hGbvNI8hgyUPY6jPk+nSsLc
V+rZRBko24JVxYsIWSwKhLoANJIGZ2joHhu73yomiv6J1LF0k4OnLjGxmiN2xfIqzLf14M8tSoQ6
dYjeSDcxIC7BtiBvMNNrW7MQM4BueFTz4T5u8kXVhlvHcyFtPTkGy/ZoK8pdQYmNqKUoeBn7n1ke
7AuMPmWIfhoXI4QW3Vhb8uCBq87JNaBFdhjH6KqKImZj1u3MqlKLeVfSRdDjAJfYGYO1vwosDdqU
w63G+to/xaZ+zPKfRl5uEndYJO3k7t8V4V1UjU9Csvix8Q3a2pIt57yImHGw6dXZXSeOujgiFAXu
5Mcrb3g1Um05qPGt03x44Zuph4tCAo9LHQofMXstMat0dd5nG6W4bZxiMRrFT1lnm0YZ2bM9OeYe
ITl21+aQGsYSngkbeXMOVWnW2enNiJlc4jequn4lc58CUnLA8PYrYTwIkycXYUGY5GTm/hAUiNvJ
XglI0RljykjOPtWuwvHYsHqshuDeUh6HuNp72YcT4qq10kVvlMsBX0ErvSszNHZNYLxGBhUIhBue
+qF0Bt5jYrVqC2xtQdD6Y4xvC7pYW6w8+BpZat7EjvpFH+STZo59MaeUIu54ZHzJqqOjanjug3Ch
uEhIQtxx41cKh0/GcvtifoHWmulAhOS+EfcpMcNWffCwtf55ovikLXKJ5/bGjE0KK6l9rm7igMC8
fvhq//jJuHUxRTiBFplUduW+r49td2YG+OLAn3S3Lpm4tmfkMnOolLfgITp/hAwGRI6w40z9anr7
pNlwSci1nCypxWhxY3FyFKIhQ9CmXLaLQZZE8X2orofMZZyJ5p7pftGs/+Q2WxcNqmzUVGeYvlYV
vhjOtDLE0wcC4M/3+ZOLZk2P8F+WP64Iw3Rsuc+BpZJEvu/1BgMqEDr5/ucP+KVp/82EfEnOjf0G
Ja1lMAPawzRSb6MquhKF+aoFFOmJ5o0YWRvtzel6trfJVer/cCu2JFMSHoY7KEuLtgAcFgwbUbCj
VfNXz063DX5LmnerqtOWcZzsM1bTX5zxJ3f5MkpAtYdA9YueViMOQzukrWDnB5mcRfgkix9B30BZ
C55GkFwm0A9PwPRxFJBmzUyRqLoKrJ01ZiQ3V2kpvWTKWwwE/s/n9tlredHtqv1Ygy7nUktEd8gk
MlAf/PORrWnY+N19mp6/vzwJJftgrTV5EposvkmtYV2mwdJr5Fa3h3WOLU3RilmdJwvA9VB+oHFk
+YOHQUijqB1kGzeW89h+1mKUlLmxo9s080M0qfE8d16DmJFbnMsJVEJZU9NYZpAJquIQlrCgghqc
lgrSzReb2m2WRvgk/BdhFUv8cZtiEA/50G8EcuMkujFo5mfErLbes++b89pbZxHoh7F/NXvzltRo
qgTGF1fls9djug9/uSiD8MKgBMm/15KcIkgy7wEGE/ZGJ/ef+vV/f+v/I/jIb/5xiev//k/+/JYX
QxUFYXPxx/8+Rm9VXuc/m/+cfu3//rN//aX/vnrpML7nl//mX36FI//zkxcvzcu//AFfWdQMp/aj
Gm7xoyfNr8NzjtO//P/94b99/DrK3VB8/Nff3vI2a6ajAdHM/vbPH23fcUNNkuR//+vx//nDq5eU
39tm73n2UUcv/+N3Pl7qhl83tb/jEzAM3XUhourT1kp+TD/xrL/rqqmTBeWYeEXMiaGf5VUT/tff
rL/brmpM4h3T0UzDsniQ67ydfqRo6t891TKJF9R0T3d00/7b/zm5f7lB/++G/VvWpjd5lDV4u4yL
prNt67qlGRzIdQzXdfXL0TM1NDWzytg+mrEx1NAYFa9qgSUOFWLR3A6Y73P6Ubw3hUm0XRu1RgOY
RurIRVPTrpeDniv2Tve7jsZ7gySLQrAbEMljDh0Bl7WNPVtxQaDOQEOpBOSFpv8ajnUdLoReB6+x
T/76TNa1hUkz79MJq5ZWpbN1DYnaflw2gDSU59bL1eLVoWlVLUm80/WZjMIJNTC4rOt6StThORlb
Hwe+qxu0rWyXJux8+v7jJtLaNrmbvoc6U2yQqjqsfyVzz4Hrxw/+lN70Wkgny8dj1wgt3Qd9nrB1
hUOtnGNPwHRIYdGeWi8u/HhpIpTl31iGF5CfpeoV1KJMdmoKSSpW7RwOpZbZYMEKBApHUCKtcraM
lv1B1PcYfNVSnX5FRPaQ7qvEy0hdtuIYe6avhKb+JJ1Y5idOk7+xy4Q0UWGW9IdNUbHirXR+/Yds
3MKF3uQE5tlvQu+prRUw3cIuuqjCF+1YQO+cNhYhW0ch2w8Dc2jO+jPToF0ZBfleW8c2DKIqmYfU
parEarCk7Cv6k4FXsnwNywbSizGYojj6MtHEuotGX3tsKyt4LM1EwJxTa7PZNKBxa5yhvVWvfNVS
eW31LKV6yx9wnel2vLedYJDbSAKjekjTIZHXyjjG8QfJIKp5HLU6Q4xcGXm/FjWX7qlUIqmcpW/a
5WtmmRqU6TjJoPbm3Mm9dMagnsm2iNMV2SbSp0Pklw9hkIfpNukMgDC5KBSxCoXQBZvkPLKyH4bW
QtAyVKuwriy1HNqPJCq41xnIDvFuqFUNIqY1zfiF6xyOpzq0m183tlYpqiSF65gPLcp9qkBOmSb1
U2UGrQ1zIht40ARrfhaYwlbpq6dxMerXNAu8cJPpvocYYPAcbx1ETci+LKSNm8w03vJ0n7jQWglG
DmtjkethEt4EdcLF67Ic5TU6EEA0Te941wPF1GwvAs/v2ME59iFSwSo+qt1EadO9LPE2bWIbmI4V
0fBCubHSbO3SQpwfDgrftnNjPq/jbje3hWthOcxqlh4LhfC/RxDvoJ0zs/NWWmG44VHNZa6vickM
i01oyU47SIFaYq01I7cZHx3/jaIiHR+QkzXm+6Diye4r0xLHf5x0Vo88vq1tgHt1wp7/hyQ6qg9u
q0NskgmNOdPGaXbyNZW7oLKrUGBNEWg672hYcuE6dWw/tF9PZKC3MtuPvuOXT3kl4v40ZEnkL0Fd
CmWTOXKwd4QGSeW5FmH0nieAcOAIBWZ8mwWJb4Sz1oooBM/sjDbqPlA6DsFH6dZ2KLsCrL2q0F0M
CwM0YmGIfmZokeip2eoDlV1/MBII2SJQ6Z/LnGYschwn2OZ2FI8P//imoqcSe2pNYZSvBZhknn9b
a9RdPjTqMg3iWn3uYCPrB02xpFzD0uRSsY3gu/uUsdJ9DBYbRUxm+sbaC0wumDuYjfqjb6juVoEH
385S7Xqf+aYu9k6UAE9y8oyRyC2CsN1GQWuwHzaanCpnYjbeXR5U2UQq7ZBGlYHRnZDcgKupUxvL
c2NZPHiaNjpcnXoIQF+wp3dZI/ToWNZjy4C8UvxR4w2MCp6iVhGFz4vfibVPNzKfxa0yslmX7ftY
6Hl4G5V5PO7aTsVHW3V6WW88tvkzIHSlsZYwiyg9J7yQR80blfJ2MIMofGlHI9TWBPMFPp+pay9B
VCTUuEJRZf0piflW26zPeZaVPmUcNaU38PJgEHWMHavrON9hhQkzji0n4E1GoUgkmKkHjYFYG0ol
fKBD19sr9glZf9U5fgwAqlMcKP2z0WyD4CauurY7WC7hgBKUmU7TLoFb1yEyTOtsqhXbWgoNUSjW
gYayYa+jNuH+dIrds7zudQttieL0BrKBAeHgTAqDUSByGv4bJErE+D4Yg16u6zqADcMjaXvUa+qa
WnVkKhgzUMD945+XgzQhVv56v4aKoNe9Jv0kOZO91tj7f7x3DQPgsHF8LYI2hzPGO2VF6VAbMKxm
vI9LnRpBkRRNezX0lVBPbZKBbBWGXxqHvI44HiMI+ggx8/0GjfCi8P43ZefVGzeSteFfRICsYlWR
t+qkVrSkcZobYmyPmXPmr/8eNhffWPJihL3YgeG1ZXazwjnveUPMLg09ZH3WHub64D35vR/2X6mZ
TP64wDVI7+3RA3R0mAx5YFfSjYPryB08gxzJ1LyfbfMPaTVw9ZWXn1gvFQtz+3XbVYP1MnOrc6Wm
EtrpEpf4dcWlTqs7B15bdL8dV9nl4st8L13w01y3STgEXMGTpieZjzgPrxt6SsnRAXluTd3hdYSt
H97Mv5Ry/6mWfq2OxGtg0vhCGkK+HSokJW1jPPG6duZUWRw1xwhlL2dyatnrDrPHvLl3BQ4+8B2X
Or6ZJx9cqGp6hKY6yBzvXHUMRDArGXl/i7Dy9IFl7VElOI26reoA30vN1ALbD0weceAfyt4qf7LK
GSaKFC5Q9k71L1/3RJ5WvlS+7QgHFxDfo4J8/VEqyEcQS9LounZCMzzjBYGjml16oTzEsix58NDO
HViBCwvnyg6tQpyiNuXLx7dBDs9eyS64Sabe4I5Wxo2hfuEkc69V62ADHTYRMQGuqjn9wsTPAty+
aULv+kg5WPh1a3sk+gwXmAZH/ODodnOHv4zBi/QoR0lWcpFPQXNoisyyziZtw/Shd3pOUU/a8DN6
oTvxEuJsr955yfLC0v6nXfS0dmxMdVwKYaF836aiftUhLa2xXBmlTKy7Klo+iQr13cmpeuszxFeO
n9rLuITr0Y3ca1HFSfhgUsHv2DPWTIz1GZbf92OcBx9MAZb7oailbvdjkXX3xeBXMYSpsmY+7k7R
qj0Kemh+1uQthPtc7gkVyFFd98EElakVYfttWHoXN2AVeE/boVcuFYeCeykG4tHh3yNbni09ubOa
n4Olw5mJX4btQREo8BVknG3njh6Pl/YBxzxW1/y6tHzu66732a0p31N7LLqKF8Zhze+45JZP30Rr
j4N7Bce3CBm5xmnPkHAQ3E9mqlct2NRxCs9wapLdkoRd+tXJx7a+d/TEz6jGFndt+D6DXX+rbc/w
T1w2QVeM8fIJL04a/9wOWu8hcwxV48TdT2ZBOXDlFPPIZbb9M13s8nhdEmGSTBCSxd2R402jT1Fp
KL3sCaforx1C1/JxDnNAFB+yaosRcs4L0zpcP1vVRxH1+eUq9SN/dTsrlvVr6Jap/5tOi83Zl6pu
v+ILwF8bq4gbPLkc7VkUBXgzk+SAodocwaG83f7lpaoS6JWRC+EaS+dL0bvdv9ty7S2fj2WCLGlv
ci+oSCGYLZfpN7rFTjinoTPcH6Op+UYrsfDx8Gjk0Rw5RBTRaTx3x+xSSvhZXdCpe8UYPXkEWYIK
eD5wNXQw7KMxgHK7aXjMwq6ungZRJDVeMtp3cU+aTcc+k+W6mAVOo0Q3KOnAYArTaRE/c6fKZozq
I232kaGGPeuAsI6DWRTHW608XqedIvht95MpM/O5UkFAMwjcgcW0ZQ30KVVBkDtvv9d30pL6kljp
ey3uyEMmhiv846gbyrTmPaR1ALOEpmGtaPqyatGgrht7cAt+J4jSBepIPqzlKy3Z19iSsvsWeUZ9
cfs26W+yzqEMp1/ghdRi5mdhosfjtr7H72gnXm+DpRAsDj93Chb42EZwALxJyOW51lgra0CXfDwU
WnD1+fAXimsbVld3pkZuqafLmeiQgzUl7OpWz2wYU+XV13Aaq2sASzv6sK0WaGM491PhVN/tLI+b
x67uxuCUiDkYXopszNuvruVNa32SJZJ2MOCz3JJnEjRsf7gy6WGwbMf6USTYe6eiSeNPKI7s/Kqu
7BGXSitgbj8GOsGSfBxxGXak1Rc3ZsA4DVfjvCE9yDMwyopsYQP+54QchOTtaUX4DJhU1OXXlQiN
+GMifJs1dblCp6JJ2Q1tHfE9ocji9DBBs26QbQ3THvLhw3Hkw0dYVlKy9HUSu59yR7WUcwEhQE1M
qKPxkmj+g3xK/mCYhZLeSHly1ntcUbOPepmH8MkZxwHmgExZsN+Mrad5xypR7k+n93hsig6FOrqY
b8pRZ3BZWs/vzjklC+vkctiCQWSK71WZXeE13P3bl+fG0Rju4ih0Js6GmpKRpE0n2vnhsFaxE8kv
eHMucMiCoY7ne5MqDqtmrmTwIJZpMk/jRIEOjusi/p8CbssIToNfTn8uysW4HXQQjOZzfjmzTKMY
6ZOnlw8kMIyaE0djur48SH6u5F4U1fJpK/Uxo+cwifve8e4pHcvvc61FeW/bbqf4416/DwJnwqaw
dNbVOooGi+zK9XGQ26XOAEFYsx0UnnyWxIeuctLWXR2o2hkcPus4WcMmw7RERU1v35m0sTzYun09
nWg6dHvSOp6L20qavLz25w7lBV5F0WqEGCMua2oxrAlRrmz225mTEenHEagkb2NDFQKjA/texXUD
ocE1c3lSXAV/Ao/NmE5mvb9AxM5zB3YyHQoh0bAeIKhyxkJtbZa8vm48as2rqcMZ95QOTiJOLhFO
zb707NKFok11vp+0meV153sL35aL1wnWwVWRD3cujrXxSbrsBTg1ATecmWG5nRyRJP1ZuDWY7BzX
a0wH3p0VVbc1zfbJRiqAv5LLW8l3gWxk8XlouRsZA5bN11wmoEyOGqzuOhlZPGtdPQygLF0y7fo5
VKz4ZKjg81GeFVdKh+umTdAPHIbaBjCjWllPAx0XXJOs48s1yX8813FKfK2LXHzz/HndRusZPz25
LjOcz3Fsqf60WDJnG42mV/iTZQNuek9Z27tB8TAVHRiInUfkqNPO1ObZ395FsKx3Wep4XHh1CUdm
Pnq0DrQyIjep99NAR1/WuPWsnl+Sy8kaOVCNdxEROVSVs9MusKNrVoI8TpdrVYQO585WpmwlhLoc
91tnPWJvx9NzkNsPwTJ3w1OYcngd81ql7vPAtemeaq9p3pHYC/F6soifOGxMqZVRCt0cFRjA6K+4
dLGE3JEpZqdRG8TyFNljlX7MQnIPn110rctN6fI+dhiZkb8B2sStGUWkwqsrPC7dT7HdNHKPa2Ma
H4jaxYPDIiID4j1UvqzZ1almaRMvl5vhajElcp8q8claaUZc45aZImwfNm7Xf6sE7+yLlXQ5I8Ke
S5JErCy+oTFbXtwSgCAZzI+qdFHaquwhln5+mP2yxnI2fZ7i5YsaVrdPQIwdnWUHU0ntCja9U5af
s2XVXWoLp37nKNLoWCI4YBvsJgrIq3YdGHt195DV1lNfAbulkJ9afB26bla7PPSf7Cnx7mVPakDu
4wNZaXfALXNObxzlH8elJ2uqj0F+rxPbaaeDDWk/CAwWPzjZwbTD21UVU7ArBMUoCQ7DE/PsM8fZ
uSj0n7oaP8HonzC5wyjQC51nB1NVS3nmCpEDkyCtGdhrlCKcYi5ZIbr9Wzmmd/B/V7Hej2IJP2RB
MXTfbVOq5CGCmdDuNjTQCT2ve8mr+qEpiE+Ztboupux+MoYi2b0OpXUP/+AxtBHkxNKqT1U1f+ub
9FZPCHBiH6f4yf+rLXTzVKP8PqnGjfeSTXylejwfQ8kFH83YT/PPVZzR3Ue7HgniFPZ+kOmHaGhe
rCUm9qL8IWe4FGFt2qsuk380EaoFB2xbjxFMw/AG2eIHK0C9obP+RjjkC01D8j2SyGdqcq6yBGK8
38CkaOsHMB/M5l1CKlLzgb35p7b0CxYy7W1lBrKcw8XbgfPKT2nf/u2h21y0y1kUrvkdmfrk+e1P
u81gm0f9jzBsPgrZM7+XVoUD+vhTBMsT5yMvBAM/ueREOPgHGAXBSxWDtVrzF9NBgawq+NIwS25G
tYh9UtdDd7B83KRP7QAotBtrx7riUnhwAu9kJ+gtlP1DajHcAe+RapEk3JHdeI8d1DF3k/uIiJGr
pA2WvenwZM8VkWytMX8lrvM3zeBTncoXlQZf5pFvCSPzgKiT2DGHURRcKrna2RROlLFpT00xunX8
Da6SiFnkTUkAYiuX9lTDhgE0czV4KVGIXXBX1tZEWgC2buYxawIsPIkJi+/g+bckzNCpTfs4cBzs
D0FBDnTQyQ/4MlDmm1B18Qh6umYEwEPr/jRJntzn4UK8BxWhDt5pnd8E7hnPszm9fO0ohiSOcd5K
qlngNIMdaVdpPBj3OnF8ovMwB8L8lGSfmZbaDiVmKpzSdLC+bYn627IgDibEJRbieqRZCo5oNRSj
Pj1F5tlyi/4LFJ0Ogs9gSUwj3AT3aiskCPp+WCZcoR3aEDgrfqXHBzw5EEi8g22sQ/d/ut71Uxlb
Mv2ghWEgwkn8+vy1Ubh0xiMLbmuKlkTBg86bILH3Didz/ZVahOo9nuMpeh6SLDF0MJUT/JVk9H0w
dNPMovQS2vH1dQ5IQsiunri+OzNyfUcXxMSgnf97pgNBqmsG7Eru5rgBcKKGBFkgmK/wnweUXfW1
sywL6WVW74SfK9w62kfK7AGhoGtx3/77Z3fe4Dqe5zjCJpTO556WruO+uXu6xSsdZ4CIurgFPW2a
2r7BOHNGIOqqDpI2FvCwYAPjAXA4JgU4HttBoJuaS4OF1L8/zm9vQnueK20WlmujlvPf8P2In/Br
1AACvLe3y09SSsQ7VuYCk9iK6cYxymiEz2meWAN8LI0L8P/yAJ72jJSe5N8XrAeBivT1UgA7yoXM
ouLGxZcgSa6U36+fO2n8+BALSTiQRDc7P3ZNrQdcJBXv99+f4M0eWx+BKaixkUB77DXfXYkMv0yp
m8SxG4t0y3OfNMb7aFtz0TFSWubp47yMwEZ4HvvDc+GmAw9YV7XVHGJuM/c6WioHkWAcyk8tXbK+
yZya0T6+7aNbwdp0AOxv1YiPylXtx4t9Sse2ae/bbDYSs33Dz95gmLqS0ey+89W+nrqvn8vDiEIy
rHV911e/VTnA3VpOK/7uoqqjvu4Gc6Nzcg1v2oZUuY/B4HfiHdLWxV7yn73t0eULLX1bOK5xXf73
5tuUY4SPax64NzIZwBZad+zyb7OZvegmrtqpOflJEkS3iU6a+Ik664IOr3iQvEwht4lndQGd7KnG
AbVyUcdiLNyFz3QobXhbdnMk/whxayxhPJbkw/SBnvvjUBZt9dXFpt98LPNkGb4MJpXlnvLOCu9A
2012GM0YYlI1TFP5DqfkNcHo8rkZo3kG6yaG5MZ/QwXibOEQB+G78eeE1WI6sUJlIvfHj+C1HMv/
vmov7mT/fM+codp3XKbmtuY8UVSxr1ctHMI2ZVyDln82of4y042wOjHtsRo0IhFZN1NQV18XUUKy
wmA87+63SyJOItu6WbBhKMd3TpPfH8pAC+B0R4RsPPc3yVaSM5U2ThOfNtAamjYHaJJ7QAFRUnLs
eqrgVTtV3oXfA0A30IelW+qfkBhazG6ZRNO1vPNNvYaf+aYMLAjjUGaQz6PFWy+BzprjxHHS+NTA
R+m+48JbND9qunnmShhIhSfABdIPpQqE/SGQg0muMY2QxV1eZDbmwKQZjmff7XnwJqVHf2fH/H4j
GKG0pwmM4YIXwnlzBDqDQ3TEFKYnO/dJN+xMsbSMksuCnAoTKtRonq9F+4eapcI9Kkw7j3w5jQbs
1qjJ9Ol7X9hvV5SRvEfwaOmCxLtvv7A4dS0RpMzaoCtr8WBsE43nbuyz8rEeZ5EfXFvWEHMvo5ma
P6JPonQBxHBMW7vO//n9cUPIC1lFmvVrer3SmxLeAuBFcoo94qooaZuIiMmxkPe0dw0iOmbEbUXx
mwXG7AA/2Gx6wxMDh6fqQ8mr3uY4i+dCi3jnAV+3kxy0nmP7kukGO9J32EuvHzAkm8dVSTCdewI+
1V+jpYLqqyUGSjWwzwjAT5dkRPSlLg9ztGDf2HZxewC7HtV5iPKyu2o5NU4Rs6n8ZPcC/WlRwvkr
JUIDzLsL8on+/ZnXKuOf02N9ZHao4A1rmzvde+s+bHQusqJMQwaYM6Mxn2gnpsDar3skJZENWmEX
+b7OOkqDfCHCK4bd0b5zQcE5+u0xWGjrrMsTjqN+++ZS49ZcUY59VskMYcPR4Rp+O+MGfy5nxkbP
DUMq/aUtiCBx1jAyX99AaOberBhJ4jIns1Y8JguQPOPIy8ioigeO3KDz1ro3tvmvFQeL0lfgp8w0
Ie2Q73Qsi6KO71XhRT7N6vpnE2fmXp/8ntVT2L2uj9CjjA85BXjqZkM7m6aiOGn8hH+hSENtn9kT
axCuP8t10NJVH6RvafHC92+sUxKJtPwOlDJ+4EvoxYdgthvyMS7PGVYT/2rorcGtDoPQ4NjKfApf
mFsDekpZ2Z8nVxOs2HOMl6QUxG7/cZ6U1R62jxC2DIs/OnZQJD/t1O3W01+7OTlerktiRi/tlGy1
NGzVh8adrAxzDScmj6yP2ujeauEOtpdKM1TgFc+VjtBFT4N2ye2EinOq4qZ1512BxVx5tNNhSe9b
umFrpzK3YJwYgHyUp06rdYZy6T4ENnfiseq5gQ4JDGKu+lRFDtg6KRAfWFaigcaT9OKx0TGfmlTL
hdn52JTM5bfK3ZksX30Jo7UXsfx6sKMrl3Vz5w86maBRWgNKDSeWMx82VjF/b6sX53ZkNVhFaKnD
iJeE/kKZUztXch3dPSYmJDWucz1+tl/U1LZL3PGQXpCSvWpdqiCvx0/p0Nkqno9tG5K5EjjhFJAG
N7ONG4sG8HH7u8Ir1fAsh5L7nYab9cf9zOvDR52Fsr1KqR3KwykYWGqTmVguwI5B88UvMWY95k5X
awxrgrArz2kWONV1efnWckvzcI4XV8nPcepD65R6SyQOTqvz5GcXVnbC2uTT73t3DcCtyZMitXSB
NJKRW0gD/GxHWRYfDDbr8X0UZsUaPifw5lwwtzEn4h2H9LaNvaK/ocLo2xcnNySPeZMuJui5S6oQ
A2fAIHmNjqCwkbi9BFk7EWMDee6MO4j/NCWhwuVme9EYyPAZLYRY5lqiVlvDCompa++axjDLkYlp
5CeZNmvAJC+sj+5JGJX9OUU868NTqeY6+anrOFBfCmcS4zldBl3cR7aGk4gDtKE+XIqEfU8uxWAe
wygOmMIUwJt7x1SkvIhCZeKaFTA15GiYvj7BO7JgzMYFqj3LiwqQ/WnCVAFr5nB4acqGr1ebgRWg
rXY0pG1FKWQvlQGZ4GOw7sWMpRZA24DGr+HWKt74wjNhaaH8uiLKzRMpfz+KRsQ5LdSl7jPDAraC
dL2ke4+Tf2kKXx/X9ChKOFyl1DDyrTF56KvKi0dXnpcs8b95vYvo10tMRyxHZ3bghSAPUg/8t61V
bZ8LKtwviSyaDGCuwLWFocronKDkxSvzCaywDFleHwvhudN+qidokCuRKb+ZJfvmubC6IH22WrIG
dwtVe3aqLQZVjzLvs3oPPWYhd2Nw/O9uXXTmJJuujb4inaqY0sGlKvRVOXZrnFqdI2zUhXbnvd37
TkDyVgYqSF0/aVSgKid6IYpiTZZCUHvpc1aICXt6lnNxrpgJz3fZJCZ9g4JxqnZrC4k0MsS7BJBp
IGrEK/VD1iSVfq+af90Yc0H6DrC3UMzm7bU5fdPGeGJB0gsN9rx9uezAWqATC77DQkBo3EHy+1an
GZKa1KJprPIofA4k7MirhKmNswuDhHCJSlbk7rE2Hbx/S+71cv0N7GlK9wMG9qZHiOv7ODrliPt5
w5gRNaBuyZ2cIhnuyjmX8U3rmgzf8z7uemeXj8NY3ofREI3PieUOz7o0CCINc8GGTkd3L+EweIC2
qoe0ZagZaTfd/mkIav+vLm3t+CyGWR2nxi4YQxV0KVg68Ib3aVQyKUzsMegO7Nr8D00K37Cjq8HO
qpn7HGunSNX3Y8DxceNByNoBb1BZuYuOG+xhpoA47lC5JW1wOnzzMr8/m6Zq/vz30uW3agtSjOD1
4DtCQfFbg5mHK4lBD+pcTtb0NbaXdGQI5wATV6So4xbLJRBggzR1Lczp/6dX/xdOzkUT9Os29Hnh
vk+DI7W2lf+WsNzXjczzKZc3I7fxuJ/9EQgZjju3ld9Ma6YyHAPvupemJ0HDJ+Trnqai+quqNEfD
Rl8gOoiZouxE5azEXrf+5FJ4eEfbLkhwU2uXMZUBPzEf1Yy/cRXCmSVk3aohWoM0gNpV6wDVn+3p
1o96Z/6cAF9hhwvvlvlelSZ6eBGeFf8RMCeVRBuudALor/zkxAychoNTVxiDZBgn3KV2l1Kyx4GA
lQg6sY4S8cFNCFNs1ln0BBXxqU1BcZ41U+cfUQtVbWc1hZ09WqWzvIh+9r/Wuid4sx2C8WaGb/7g
+AWyOgdaB54R7PXvDKCW8JDXC99DdKHiapgf87miQsAoJg7IpklXLbw3w064Lkflz396AKtf/v0V
Or+VnNToDGrU2qcr6s63xXon66pdmgoIW1jwAZgr0qKChvBgGxqZNi2/hg21FN8p24jjdnrK8cek
bOGghTP4x8m4THfOiuHOTysdwjVHzA+WA/c90YRxEiDkvbIr/EGnSmTt5yzJJwWVUMvk6CJo9dFM
6sIckgrboisrVy2BW73L9GTrUkorUeMhGfkcVwCibvDoV5MMX9retzFJIIM+3Pkm1Vj297otr4ep
xK0iurRHGxkcmjg9N8d4U31bapnPN6HCPtmWAbs+yMo1EjRbugFuxJK4D3bm2vqMEcrK/kK9wgLb
KDzxUDsxYxuAsD82Hk1fRJJ2GL7eoykxiDt5UH5TJq2Ud1cb+2UMjUc4ZxDnP1hePSmzF6opbe0E
r0dZS7QLIpfQUUtwEKJqbHp9YDDLMk0TZ/mL1cTI1SW8HN65p5t8P4gETodZJrjEMeyS9OAHkrcU
tiO/3ii1G+OjJVPzZyLHTD3oYdJnE1gpA9AKawXTYPh+yi5UHogFFK48WEg4GrxdpJ5qqdc3C480
gOVttyO+1NNY7GyYD84xafCyFpkNphTWAR7UvmiPAFD6bC2NSE5epCJ0sE44R6h4a8g87yzc1yjG
ii+B0rFcL6gxEYlvcGNoYEgH4HMzmcGGHfPkqR38D5kMqye8uCHdjAgNDedF+VckOJ3JCU3EQHNT
jerbOFSMaTgiYOif4O0jLfj3x7sEjLw6GunLydPzEYbAZ7PfNulj52RjijfFjcxjeci9zi5uvVFg
A2Gstm2O8+VM6wRBslfUf+NDA/fcXGUad6PD3ATKvwvd0Bd3hBpV0zklSDA6t4VxkCrFfSD1wW2C
EbOnomIYfbW9Rdgoy3K3CDm6x7ALMvPHnAZ9cPj3z/a2FAA6pT/VBuTK5iW8PfWlzu04MbTj2YV0
GOmaMnGqRpxQ9NITQKjZkHj5LcWkDiVE8P4d9fsbhAhoCBTGU+htBEAuY6A32CKfW/dDvszH7d9m
UoL8uWiDJn7umbIQTxVD/r4naxEn9Yyl2t4OOovPleGqjv9H6ICHkcI1npaORrjzVtuqA9Vjf+9P
x3gsKIHhbQ2i3cvWE0fRSufByjPGjHTZcr6OGdEU5D+6PZyTf38rl9CcX1ecgjgJ9GSMg6pfg5y9
Rl36CgA4D2t1HPPC+mkHZsL5SFX5oxjDEs+92ernk+5VVDxK/EQx5eK0KVqI0v6ULbfdhRQW2C2n
zgZDm8slYKaK+zlJYm7CoF3kQ6+rub8PIDq0D82s+uIlN0LWco9WT80P/lzV1TfY8kX1HjB4ycL6
9SOu28l3NFXOijWAML35iEMQWmGXRTdYkgGe2jAi2jUIDFLYzJkO63oKIV5UBTR7DLhMt+rvXThY
oKnErcxuLR+rjJN/V0YO6ZdJPGE3opnCMst38kBdC79Szp7DdCyvyVh+dNc27yahxk7I9m2QuhT1
ZJefETr5hNeVcPFGoJj2QYHnML0YfRsuXuM0n9VQaIsIZIrYlNTvLPs4tzRMN6Lw++pOiuFjONXh
V8VYrr6i2MiWzwwrKYwvcua7Tkf4iw85LYy/RJT29P5tRyBfZobrwl+m8QoxUPLSEYXn7zRcIW8v
lL26p9hIBGAn8YBJ1+h8j3gYqwIv9XlA5ASiYFyMvAB7TLtGpBvTloRWRNom+YZcQnDetfoU9iNZ
oJyjMBadhMVzjpxiYBzs2eS29n1ui2O42tIEabx0hzFE0nHb1BNBjWNt1+Ve5DQC5zLGbmleyjLZ
Z1ZGxHfURfQEvVV3yUskbMpl+GkRKoDZgkFA8h9yTDIco++eyJOHYiaS6UPjZ4sAZF3TgheoAWcd
B9mTQ743b182LhDIknvAwvBYf6S64bYu5tYfry1+d9nbNhSjp63O3C5kyGJezHQ4QRPEON0051xO
WXi/cVyLWi/1nZaq+Q/NN9Rgg4+zzlT9jdOgR2EkFgqawK9+SpGG1iHrafERESfWNWCR7h5bk7eU
jL0ej2UbuCHpGEU5n/WQjR+spEmGXTxoEjzwfySYNOiKntDLmTL/vpxiay8BIHKG+fX8sSssJjQJ
ZeX8Dtz4X6YTrjIcoLDQ4Vv/Np2AjAQ8axfZKe27ot7xmQACsRC2H4skbhEbUry3N0QR84VuWghw
J4Ga1x+CZ6d0IY69c4a97mXW0QR0eMYlNPaMYfXbW9MEfQSdOapPc2MMRQ2mDdkVxMnVutomzj6g
BmpXRXx4hz+Fy7DnIoeRcKmyk0tkNi6KgcqzIxGQc3QFI8GCEnopYPN0lLAbk9g6TF7nGKq7Djbd
nNj2qaiYU+5Cb5L2deVOmiDTtEOEndp52ZzIW4+OTZg177mJv3kBCAFgM1C/QKFgUkbjuNY4v0xa
+wrUbZiS4NjAWYifqxopFKJPpOwfq8FW9XFIRDB+3BC2DT1Lszbu/kjaqqkfm07P0zvd5G/TX+Xw
UJ7ytK1tz4V4/fqZBssb+rnTySnnYYJjZbmgy3neWuMBzULzBAu5QK0Ag/NvDRFMCETMrp0eS4RE
4ktoIGH+9Nu0y+/txbuUpKtwYTb0TMc+Zl6yK2VKud3XWetfbTQLx4WVexhdFodGDuQnaH/+fWW9
sRDiq+bLNtrmBwhFu3xJbvnlq+6appWWbZenDdrXxqq+tpcrr/YqaoVuqKr2pjRpLL5szNiEwo7e
89ICgvJ4j4nnV/PNHEGkO81TImqAbkjL7xEi3o4ieFJm/wa+KyMeRXHx+gU0EasQ6nF5ysslzw9d
ZCGbLD0kNl8trg6SoBPddnieLaU5AV0OGZScwW6fAqQeKNcH17ltc4lnbe/Bsjq1mRYAh5ko4eki
ZXxE2oiYNOnXzHGRqndHsZdYkV+vaR+VNCMq5QLRKTgnawH5y3ddI6zukJLV5B40+Q+45sn0EgvE
s3uYJfWXDVD1vFrXJ30hExZjh/G3gMQ23E8XvdZoWy6ziSCrk7ON0gSKG6JGTBG3bmWbrkVIQz8V
Xskn4Bi20tupqmwXk0rq53MX+404oyuos48Wf/fUzLaYH9BG78I8sb8slRq5nysLnTKRw6tTWowB
3rQDpeC8a2rI4C+0xG7VXgmHIWO827TGbdUXPjEOE+iTkHMojw5HdnrVVSF2j+UgFeSNJsfoLAhr
76TSOdM905YxGvcb27NNsAG6DeeV4h4Fwdpdd8h1vsWQWP1dkMD1ufeWWf6dB5jzHqTssd2Ms4Uo
VOQ8kGS2XtQOUqQlwUWwOF60G7Rf0PjLC7oiq5ARVoNqtPia+ESmYtm0SgeR8KzzSfo1hIVqKRZC
yBtv7G9rgRYRG4QhWq5X1cpnM7gNBldLyJREznaKxiVJhvkb6FZTIU3EgwnvpCL7MmAbUx7pr9aJ
sGdF1o5jwK5vddj5WAt6Y2KnB7db+uh5e86grWhTF6mz5DRZFjyEaphbTLWnpEZf0GKUoIq900+E
3upmFu07HcwFH/5nhV7uGYir8Mg46jQV85sVmgjQ8RGZ7alIhxwvqEuvnQs21pG9MZXnpLDw8tuE
LJyT2YTL8CqgGEDDoVHXfYnonSY63uc+d/OBsRNhvaUYl+t2qjWJWGambPbz0sfAO9eYjVrAwCzp
lLP+FNadYeBEAcQ6qVLO2B8lhLPhnSwMNh1b7Z8PusK2nlwvVS5UBKm0bK+3Ygv7dJiKODiXF53G
4jhJcVfjopzc9VOKRsLPvByJ53YObwrhRkH2+TRBseX/kGOzCidlUZb30yzs/lNdKJbCEIqYU1on
HnhYYYCm1tRk1AUP2GmtqlArky3vcuO4Lxf1pDJtpc/ZGDruw8ZuaS/8gW2YaOUaOeKmtnV99Mag
cLAqYpeM7Swc/q4iaOnPKPBl/7Uc3H64yYe8Tg72Qs1yNVzwPNtjHH9btiMU8TAIR05OfQG0FBJL
BJNysWY+rBr89j8YV1bl69P2yzK7HxwYlfX3xo3s/t4u2h6hTSAz0N7LFaGRcNBjIELs2j9TBprl
o6vLGO0QHcvwHDSN6/2ZQqOkblwY8562bbotok0ZVRWjXj0Jih40ql+di263bVNvsq4LGyQyHvKG
0IeEffBwKUAc4JVW9YfydWftcxYBxPgucawz0vYIy8UsQM/FNcH8SGNJnxw2VskcZGGyTxEuJKuY
gdWLcRWLclOBbXo6d2MobBtgIwZsT80whfdepjTheMFd+P90jq54EJWxusMmhNhellTMdeNddTl8
wLtbrNt6g/cy+hMxXTOf7g3xeRelc6oTQEY0xFk+X6GopRbGMXni86Yx/NhTMo4+rc1GYJ0Sjalr
DMzgHZ2tmNgEyRvEDIyChM4Mg48VPQxjK/5bVgGWB8UyOyBCnhRjsM8MLnTTla3GJZ7+j7Hz7I0b
ybrwLyqAOXztHNTKkiV9IZyGORTJYvr178PmADuWAfsFdmd2Z2y5m6Hq1r3nPGdd1AlOVv69nvJA
qb5BkTuboRY5S+66XMnUDbjyvpmEhKcorWOzbC038u/MqPc57V4pAU7tS3HSYFCU24raw9kDfkjx
U8W2mnuGswMJa2/hVLwE2Bvm/zcy9Mc+c7UOjnVC+bwcSmC7odWcZ0D8oqXgKBDLW+s66xvvGIY5
A2NmRzWD0jUhEC05PyX1b7piIOfjA2tE2kQYJ2ZhqHG1dbOyzyupwFhG8dU6Zf7ulW1iPBANw5eL
lusoKGL4VVkpuQFKVQb3uq0GrpBB3047DZ2p2xevjqz8bGWuRztdU6ObXnBRsUSUEW2icjVmgeN1
nBINa1rXdAKSkyUVgRGRqIJwnTuGkLscqx5wH2VwGh/ClnDyVrgyuyyP/6JBdfzcnfEOcSXCH0au
rOmRF6bN9tQ7o7uyKPb9bROLsXnoaUJkK2J8zZFA8TZjexMM7MtvZZjXCdGJdZdBhTfU7KQy44lP
O6bVjHpgWGfVT76W94+pGcb5JeJotlpez8XEmDZKf001Ebvfgkiy9Pc5ssZHRpsuI9iQnENFCnwx
iNWIU8U8y5T3cz2aYjIZxrljRyDkzGDn4sbTQV0NNm07lt6GxoSKj8tQAyy6UZ6JvR/VgwKOsELX
A8Uav7czbfN5or9zURYau+VdaNgR9zIrUnYo02GvUS6HuhVeGAtkdJswoZj8oXp3rqe1xaKFZotP
z1xWybVfcw65/de6hS6B7hitZV7blM4OnXRPdeoAYtyKq1VS2Ua+LpBuTPcwXvCm028YcPIj8aje
HNtL9Gf/qhpefh5BvGwC2OwD7702xy46VwJz/UNWevq0XxrwS0up6CzuR551nErnR6UdjhHqbJRS
Ho3aY5Jg/QA4mxnAUydDG98RGAGe8Fs1BS/Uc2G70rswvEgaqhsnjhPwKboPa3gBeFSOiV+2yVSS
7c3IcgSj8tkuP3/R6RUrtl8eCnRA+kmLg7inbVIbLdmJ8yiozGoa4zAnkjknY+y+sER4/vHfd/bq
F1z+92KGioCjGDuvNYb8hXsjgx3N6CHehlXvi9Oy0GZtOv0zoOSoAEaiQSHiJBbqjORVqU2KaxOY
VapnxrnMPcNbdVcrZqaNKU0YpPZoXRY1rKcxjShxVnmzYS3pNYx0WWfAb/Hwj7PSlT22KhAyPT9x
Ko0ZMBKWhgMsvQu6s101IMdW45UZ0LklF9RNXH53Yk1sijRM+c02rXScbdqUcHDQC0rrU3K12Dte
z5hn5OLnZ1Nj7vbkFUBaLvK63MP24EcsL3Fb9sIDieO2zmGsJvZNP2NlPHUVCezIIAzKU8JUMgyM
X0Sos0UvziAD1g9fQmk5xs8ACT5CpNL21H17xWJgqbayi4OI2Gy39rUWy73Y4UqQl8mVALyfaqQZ
CdJXVsvy5tm9z6suvaZ19kvNvVwc3Lq8KKAZ+XCLcbwfU87TXYBfaZWIjKL4LwfP3yRdKKjn8dqs
5bYt+/N5ui0FLtOkzFASUHzApghYIKw8zSOwn3rN+s4MiiAL0CeD+ocyZNaxDPBA+xXNW84GKQN2
0k9GDx7q0gMIzcG2Dn/+nO7nz4kUV6MZQVdVc3zb+qyA0+oSdbRj1qeFOTJgIcVuj6lUQY9PK3gD
ul0/lKFJzYuxSaG9QLVd7wEy6QdPJbgLl6IAWx1O8BSyR71B+5WHOzf1p2Qzc16iLYlR7HXIT6J+
3wotG3fhZLTGoeSAjj5Ja81iT1MiQP7saOkeVsuIk6UMNe9U4lDweaNnd3GX6BzSSkcj3nEVNqqU
O60pUvRZymHvyIak3kIjqpqXJK8CHmmZWWTmZF7R7ZvKU8VjElI5n3IknwEZpA2ZQiSz+zxVIyQ6
FDLwGODFCZcJk3Lozr4uasu5OYr9f8EGLWXtiOYKG/51FanaYF5Ul5HhkCvqggWbUeiesKDn+nG/
hc8zNRvYJVLuDQ0E5Gs3FezKC7tDLiJNl2V+r+KS51Ve6wuPyg/x5tWpTeuEfx5bjEHXmJ/V+FcQ
w6dzA5oClKWOQyvO5uzgz0/Lf47wUaZD06gs76RBiqDAvx5+pmv9shzBg2sd0bd5gW/TDq7e1cG3
Psq2KPNvqrC/Le7hRbs2BswtCVOfPVtRMN4kKOWBxzNVMDfD2KU3cdykT4nKJyIQolQnw8kp5++P
TfwuojsOWDdnJ13rfoUtvMkJoVocl43bzDvKFXAkdVs7wi6uxtsqcO0P3c58GoVdqEcn2st6TBdW
Tv5frtVv4zDddU3eGLTuOqpc7xOyIudLBbDSxAm9h7DfRFDCfqCLS3q0DPrktnZaOmhjlShEev1V
T/nnV/eTfXMWvs8vL/oP3/EQTX+2Dxl1NTpa1WRnyZF/OI6uL9+a0ItKju3IlO6SMKP3qXumhdaG
yhjyFkaa7rA4EtTypF3bK5kbA6Zvcncg0WfxqmaWHpxLWRn6ptVret/LEhtmk64uxojgbtXWKg0P
jIstg73d7l+ZrerZPruayBdT9p+/8XXQ879jLed3z9Ks2SrlozvhIP/p8bRi/th2qpMD2QeYVHuB
ZY6RiW7PSEd0cWcUJn4Acb4x24+g4aXDkTxW2e2Idzx7HmpjTL7KWuWEMKGBQ/K2qGijWpavIuQs
v1eztOsv5/HfG74uM8vr1JKeu04P7tfXKs8plQVn2/1SUxfkuKfbWLKWHYEsyPjjX52CM1JRAsKx
3MfWKsW00yKLvAkXysPfNDzzpfrfpaQximYD1iBTUWs2a3wWdtUSXUbUcPQa+4TdZhliamXrhveB
qJz0pczyhHifrqfNu+0w5tggeLDsBzFZTIq92Tww9ukQHJeeADazyIe7Sp/l3p30usdFm4y1YKqL
lQwVMt3FTDUUQ8g+t2gHw0GYZNxdHUbkosHWuGqIaE9dWTXuVafsQyuo4avMlrXlD1oWmFbFjJxr
bjW8uSu9ZmGXOCF5TKc295Ci9rjJ6GEZY0tQVhppwWZprNOCH+k793gvhxf7+hsWnWXXKIJi7KAJ
zBuoVSp5LI3EY9aY0LVbF1Ujq8uUce5cLa1uEeh8CDjHaGOXnToSeYRrSoUz64R4+iA8k6iTBDcV
rs9g55gYOXeZH4Hz+fMbcr1tv9xWz7L4z2w6QtmDneLXJw3SCo5qqrU956SueC6rYTKfrFRjI3O0
cZYTX0UZC+hhKeMdacY+IX4SXcm2lT2/aMrg9D00SEOp6RGoZmTDzJKovKZhvxvS0CLeohvQ14kk
TevnKHXZ3euAedxfRkO40H8dDtHLQvABOklzDBNXgXZlB/1nT2raYWyVEuExpBLOxrXM9bLTgdRo
WUri1WwvfySciGtJ93uWsS6K5T5xucj+1T8YJggTN4tKvjdM7s0yYakLBvJ3ImQy90811TwyOdPe
bylyr+qWtr/3ZJm6lEdGtuZ7ijGWaMci5QKlk9mlRwMyCCjKq1UvDahenoakq9tbqnsehdKyeCz8
zqo+YocOwBa/Rqo2y2eJHB/RALREBLf8l1842QJnK9MRNhNkBdZto02hy0s0f6wYxX/3mHKKrsiC
QYu59SJQdpvJ9gky6XvNbB+WHai5Wj+ZzMytqetbo00Rn8Z1bSiqbuCY4h+EcqO9tfhr/AQNBpri
8nHS1BmDF6cN56czzRkLBr4zX9FFJ768nSPhbbyEwkTYnlouWRyhJf0e77Bml6+4I4b00RUD6Dat
aDFlbW0HiOg/i/lrMXu6cPr7bT3xhXeN1gr9TVMe6ZZpNIuZlls21dbcjrfhXSDoqJlloOJr/ZOf
EBp26joR9M+5HIKXxYi4VF4FnW4KB6mzHDQjMqk5sADgBb0dzZsuWafF2YfW5pCRamtKOL2H8c8q
LNziXm9Dh6wCTbwxI/f947JSSaviYdH8iJtFO9lvz3ZukIRkmg0r0bKALeZIO6oYmzWxpYlLoMCL
Rav2KvJfupy9QPdOUGWronM0hfoP5IZdvvfNHqi8Q65gBTB7zlhfma6Eg2HCqjjCOGjkt9bg8Xik
qvXHQ25GtGFCXG98tcX/kBfRmB+mtNW610U43/FiwMkn3quBEHgV/SesuPbOjZUXP4V16yGh0YC+
XaQl6clB1owS581Ieta0xQ1hYt4bgaiO8XjMgnZGVPYdn80xvnC8d456kZCtNBnGU+ZZcm2qyVoN
bmUg+LVcMuuiTcZwg4F5cJv2gBnq3Dd/hoaI1g1bybavxDztrlxk1STAFKmIznk8Vjc0w6Z1a4Tc
mtQCeloB9Gwzu4Uz0abDPfpMj3LObsIjPedwm/l1cGvH7s8Jxe0u9+oWVefwmHa99a1MBLJp2XhP
UzgoZB3+cJK2E5yjcNAuIvYQD2Jso5ddQ5Gb8ukWbla0k42rHqpm7NeaNo5g7URJVhYEEPdCnQFG
PCAtq6/Ulk45TteClLzWVxqowUkR5Rxm0UeT5NPJZVyyMTnmb4vRqi96NEXOCtG59WZ0sfYNMAv5
SZrrrzXSIpEoiuhS9RIvj2xNYncHa5/ouLhXHVSiV2WN49GW8hnRJImLlBHFBrBVcoYZAl0fisyu
Y7+6rdkWoMcHOVMUUnwHERq7GqOCQfiT+ujZLteNNnoPgRTJm4XA5IiMU5/j4KRaByNkMGUqbSN1
ysemFmmKIwu6UiOGU6onwzaasmgLiqXfoAH2tXmArR20mnPb5I+ZuTENk/y9gjxVFmH6VDVEgZMw
ErWjDGseRGtER9+kzNKygRCOzvgi8zK886LK2PkmGi2W25tSxPfg5Em16ophGyQjRBA3tibOWlOx
00b0CpuoJHyTE0GotjVKtxgzzIuGpHgNKCzemboIv009pG3R69mLKoefWpAN0CusQ5x4xVccQBqp
uC61xBOU7chYj4H9JXW78GDrxEdi3mC14To35FkO+bSqm/5+Qny5CiFXIbsrDFjyENm3jG2nvRrL
1tlC0ErqzTjkOG6KycvWNVq9ZwKLIWYY6eTvyrAyMcdNHvRO0pgjm1mTaglR7mPWt6lxGHeabLPd
FNUHzPHuBzYnyGF67h/8UvysTS0kPcl21oErx0shCGEzhCU+ytRKXnAeAk7tZHtDxzf5kgjlVjRp
jeJsBaS70b78mrfIXkOz9PYFPu0NCBBPgjpRoKJdVl7MdoQ0VQbdKvpJgbZxvdp9KNFk9psIic8j
w+NwjdiJK58Z/hZ9qx5SEBGhoas+/NHH1kOS6sGPPHGHe7siChhDz/CmurAQa9Pp/W2p2331RWmp
8SWYfG/rczJyVjxfybOrd/4Ndj/jbLXiMcBIuA3oR21ISFArFbl3wqVldDCg95B2GgsN+XVFLAyS
cHsXWlayH0mWO3qZSG+xF8g9Uo7pDca3jT+CcJa6c6cX7ADZ2cn8gLebTJPRHSzEVSK7qZwATLOo
/IPrTMwPEhubDMGQtpusiizjX7ptK//JQze8a32ar7ou61MeOq9WLM17k4okIzliZVlFs0U00q89
RfRM5pIgKM3xCZxB8E7dRoxd3CF7SnXicwCR3Ac0SsEDj+F9NGr3lkzrtcpUfUz6CiBX0+oQkTGS
NCKEPFBMfrfOjLTZd14Zb6qxexrTLHowW+en140D61HnH+3AHg8mSMxDoNKYJHiLhTZNsuEjdYtd
w4jtpo9ja22Ug/7VkfpkrFrVd2u8fKT8OF34bJoInUx7Drxr+9x4lfak34ZS614KP6lffHbqx9wM
M2T4SOZuo86hq2UUzfc6K4o9lPJ4ZfMaQCRx032l+2A6HHRenl2aazvuxi9DahNzOCiHvNLR9p6N
yAl3QcDcYGI5ocoKkw8/bKcvU8UMdRYuZlufgz5PFEaRt8IiNoDxKUthGxG+OYnyaKFg2nlF1T8p
x7t4uOOOJkatewhf7R30gWRPlFSw4eE272wMjquhi6p9Z4DXIFHR7W6S2PZf0xjCCnNz4xUMQrTT
Etv8rugfHZkHlT9Uo7yzK+sSfKQx1LvaLYp1pan4liGlRWTy6JEEJ9p1JjrJACLq2tXUZ+06tPKv
ea3lxNWAUkTh4IsbMdbEZ3WcnSArJHsj6nG9+gNEl6HqbhXSetBCkX8pwij8YrUEKEIxmL4oxh/v
aXiNY4umPW/D+EFWTNqhgEjdbSq1npAhkykmFCn3e58ZtyiHi/di1EwIbz1RGE5d+oyUQmZNuVIA
Pi3bZ6wC2GGnJ7n+1Q5D6rpAONusN8S0MkJRIxj1VKPh68lMepREWQMhitRdahIHLEdZPmQZbowt
pr445PiRtrt0CL0noInetqzUoQhKax9QzXzRcP3aodlts5EMpt4bOMTrlb8udBs5WsHCzjZZPbA7
Nger9ccNhrPyJqUWXSkzhHGqp/mOTSfblWa283NCoayIGdhgT9TRrY57zWmSPdfpVsCkfNZRTLar
gPH/rahiELATcbT0Z4ltTWQ+7HPVvts05/cKQ8MRhY6/LfzIBBIBoiqNqveBJQZf4ThtYtshv9hp
7eak58MHvnPnQk1xO/asC4z7xE46xrGKyEfKpUvpTPm5RvDZHFrouF85yaBXJK4soDhbYzApYUNr
485vkFL1HKg2lADuxnTC5l2WQXYLtookbsPJLmXXiFuey5rKpyWAtnWm23rA8MMeZ8R0scu++Qfj
VbH33HGC4x8GMMVsDHCjqX+3w0T74uTi1THSD1Uq86BALeIeZc7/orKkn41sXbQFrF18TVNVHDCo
eg9WWjrPqDJiYD/kVBY0hlehO3AiiMr+Lrck7MLBi79jcLH3fqAD2Ytpwq+S0ct2HmHdRzbG4pbB
ynBARgv7y8zZnyJ1C4pKozuWO2eU081tZlvR2WNw/ei3nb5zXJUZq3So/Sdm9vV4SLouvmhWaN3z
s1KgGo3JGMd5F0DJ1wUMZYoJxz6Jtq+LtdQKNeFQHCgvB6K2aqvT9yN02G2irPhRjx15WzGv3o5S
vseQ9jZSYvFq4W2uK+lr94Yzag9NCXpQMH29q+EDnsDTSl4RlhETX+4Li810SWAdrZoufNfxmjHC
tWOMGuWHA3SUHDJOp3CvMp5o4ucbjpGNDPKd0REYFdoMrDh4kVTpAdrftVUCv5NuJsmKSUXtmXjT
E3lA+XfdqcV7kWt8gSL3zzSJ42cTIlyO9wL3YaJzQigwHB0UlPa3oBpJ/kKD/OEj87r0tuxuphhY
Kg7cYufiZJ6HibkkyZrQ2zWcQG0LT9HJVpoX1num1SxncXABvUntx0n5RcLrvOQDzSBuh5jbgDmq
59RGUx4kNvtwf+oYf/wQsuQ5deO73h6rj6EglgHLev5WGJFNsU3dkMoeKljcg6IyeVdcsixJFScQ
zO+MszNGpO5OpCBlbXaxOUu9gs9vTpowiw1VuvtNYmFlihTYt12UkHgg4uYrjdHsXViREfA6EJhT
RJoP2Yv41cnmA8vBRKBV0SjvING7jyPy01sML8O+CAg9dnrPu6kVQujSNHC55vV0NrymJhadWEmN
KceZiQI06MwCf5Xoznn0C38zNsV3Daroo1NYGrxbgwRhuL/jxmdeAWJ/8qIXPfeyU6IJfRPUk73z
JrfDnlPhD0JduOmn9K2O3QihUVOdQxaxgiziot20Rss9NDv/JTc6bLkxzCb0HXZ70nEEbV08yv1q
GrTqHsNF8pwaLsoZGNxrRAmkGmUqsnZDosY7JOrdjRbVcxBvWqn3KbUmgowlm6ibZNu8pdpDodCe
rKiU0WOqcnuHCk9uwrx5HWPN2zuxa2z6NvpRybB9yYY8+Yr5wt80qCPWoEyMNcar+Oj2udgKjt3x
iuhL2oUuM07LrQDsTZkzbicsZafIQrSwDVPyle208umMXY3y6ITY+4zYYaqVdzy1j37j6vKb6gBd
0D7JLP/MeMwhmbZN4T6FnSKCFn8hH96O0zjY137qF7cLQUhDfp/f9+kktV2F9zNH0+yRrISsOCR4
MMClte2nxPQPKcApFE5VppMIa8Vms1ackbLnxUy+9PSmfgjEOcZAQO2fJom3I3xkfuCbaNS1Z+aY
5YtuNAkhJ6IWxYsc7JEI7diSzrYYNK96zftR3DSdxZFa+hjhHmu/pKNS0wwcXmie0A4wY7uUgC4m
/ziRUxHuY7ONnDshI5/I0xSV8NElleqHwTXa1g291U1Z27F2XiaBiw8/5Ekx9gbqkuJ2aXjGXgo3
OK0k7PxZ0UznCLU3LSbEQ0F7Ks3CKfd9FIfFUzugJL0TjeLTLD3WhQHuhoPDASNKBnGnmjajW4vx
rsBPi9CR9VziPN+FOo5NknKn9t2fPOJ64zGfb+W1CZN5TQcg1cNjyUVGkPC2GM6Ha/toukK1hsyj
XbM0SAY7opATNQ3Xm45d1To4+chjoLRhNE/47DrnboEN+LAcjLtMGhBs1rl7hfO1iSPOTl+7+VM1
aW7NCLwatkMA/M0mSxqA74uN2XM6oiw3k03jxjSjCZWkPdxeb9Fy11uER0G7qpDP5DuCF+g0LWYn
1H405+JEG7/OzKTkdoZzD+eYugYj14AhkfydzqFXJOKxkT/ziL5RRQU9MLylFhQHE/N6NHP6sC8h
ouCnLVSOkkAX+00fVc+YaLHb/7kl/Ck5du6fYnh1ZhW0aesYpz4Li/WqFIqm4XFRFWghm9glnOfx
e7+rgPk2TOYrKNeYKW46i37DhS29+R67Uk4HdCK5u234I6pTgAQQkywls8aY3aftyLwko4F+R05V
oB3AQ3jRviczptn9+UtYs4vpv31trOfsHj6ZS+ApGCh9kqfDzO6B1hnxqbdCBpOVbqP7zfM+UjuJ
pdZ7sGHZPgBoxfAIkFQNW4nSfXjTcg5wkNFdn4yEmcbUbpAZ1bBcpUGUCnJlzDBTqsrpYfnJPLBO
fgl7SQyHumLaQ9vO+Na4sIEkr+sBM8fr1Omz5iItmeOMVmyQuztW4ybsbON9kT6aCMHULvV1ysWs
sGv3aGmdedFUFuoXw2cg2WDXNqV4krEYILIz22QXCAVSsQWrbWalpmNKH+y/aRN+BRsxODR4CoC2
0LDUPM65nzyUDNY8vdRqdtdrY1PIWGcQsnStl6U5UaGubdIWd98axtE8wFkGelrMRPdvQ4vPsyjf
YZ43W8ldfF6wLT99noR+0WiVdnYOo4Gbm0UGzdUlZ8MJCz+dk6L0GLB2xVPO3l0RjQTVX1c/l3tW
Tj531KJ0/d7L3NH3/4rprqqjtNVRgSEcwDe6XvAqmjH38C34FTQgqloLzsvAPY8iBhjGtbf75+f3
t2HxjK0wwCP5GqNiMFy/jmUirUNPCZidWDw9ElQBVvYQdbht9rFG4/ktRHmjH9xcmcBFrnODP//5
+mdBMKZ3rDVYIPD84OH8fIm5v7DoRmtgpGvR3XejgH3JxkALQuhq9aBnqSCbq4hFdRglNsEmsv27
ahJR+uDNk6YT5En0Y+o64fvLx/tsfuDjuRAFHJ0OsgYn5tMaFQQ1vVe6dqfuqnzoghTZ0aKZ1siw
KJ9aaowjLJKk30CHx8mX21pyu4BuI1sHKB1MVn7K8aoNN6YNwnY7jvGEREUrEg5KBuPk03h9X5d7
/ecv8Ck/mVfKnflzuqdDaDPd32bxwzh4vQDrcjZDO8s2jSFCBO3XDK480/R+V1eZa95WV8WWrVtj
i/Pc6hneeGXW/FjmcWGWdsgW7Sw45Sk7/f2/M/erD00AAhJPy2YZtyqbnoO8hagbC6+t93CPUIYQ
W4JIWJSmfW5QP1rrNp/i5C6vpZhdOLOoZCJmik2vGdxvf74En8d0PNrIzpltA4RAGvFZ8GTkMTwW
r7bPCQsrpO6iyoqtbsxeTTKhZwKQ6kRuPYTVoDd/WdF+e3wgUliIArjy/P03/5gCmCxp4QgCnEqr
/4cBaNbeIQLR2FNNHuxm3aQDJUUcxlaxiTL+2sCwnmL7Lxbl3z4IqjmNVx3Ms2NZaL9+fc973O9M
+cYSHju5NLepMUzJsffrGd4s9R9+yPAKHwqetINi8AGFuYK69fjnO2H9tr6js4BnxlJjQKD8bbaf
VHpRtjWwR0EXur4tIrcIb5gylOkOxLfGrD63ve7DtnhZHrokmvXHGqpK8UMWElXsXLCQeOvUqf0g
YMOy315Vf4v4M8sq+DZrI0ricW0MnOEOhYbFCkE3z6dTlvZ70FI2a4Yt6OSg7cGF3FmGu40zCylK
3lWRcQIOQwuudIWbUpR5frJrrHJ8w5um4ZkAS8/po1b3nc5A89jaQis2YoA9emHVRnZljwmGmKVq
+/PV038rNWayCcoamOg2O+HneqnyCHpw2sk/O9Kft4k4U/kNIPo6PeqDExMGpvzHRnc8fWMgRnqW
LbGT62IAEHbT5VZBUxlTsLP6y8f6DayJCZr6Db858qx5h/710UpH2+aRcYOzKVzmqQ2D9HKNPYMs
yBEtGDrGLFHtN4N+cPhQIOEgeyypzGdTDZyXrNBVSDXcIHXbC3cmt3Y4fVnOPWm3tKn+/GF/J8Tw
UTUdqt+c5qNTZ/z6Ybt46OY+jbzpg0Elr7ScOxdZfFcgTgp7To43CwvGvorilyCcq44ZSSkrmHPN
zFvWOmwPKBL/lc1erUwLe0T/V6eEGXEvTD0Z9+gD3BrMUJRmtwQx1vW64xQXHBRNh35j+qGc5pZb
ICFF8UruQ9s3xLps9JO6qqAiiWvmaPPpqpvGJLtlh1o84jjbl934s9dk2q9miN/PApOR2kyGN73y
NtXBjUm7UW7YOpEooqcl7rYsQ7rA6OHi9jimE+G30+BrNJphrkTrULP6fpUUPfk1hnCjFFVN3mQ7
RwChW5t+ARiWEiFedwkv4coKI6FdjDrpjHxlaLJRN3ZPT3ZNzAJDcjwuFKMxneq/qlg/L+oYQqE5
gnuYlzMMT5+Qjorotjx2xo42XklwlaZq73Fwhqo5cwI0BsIRVVquEOLmR53knp9isHDu1i3++rUH
PY4UMp6DWctqT6w6VZswwla92k0TB7fNKExRir88fL+/wJqHMk9DdDPDjPVrhvR/BCOznwFyUSBP
ixBkBnvnN21FdBnkKmfwdqWQQbuj597Gq3Jg9rlC1t9GO8hTRbsvPZrjm0V/8OfXwvxU6FJx80Ig
G0S5Bk6U1fnX16KJowKZmjDOy3OflMpJTqFeVerO8rrQ2biCxsYatzovQUg7sTyRqpp9TKgxMG2S
reORdkx3lviv2dRHhiRZ107c2NUD22r9tLjgCZhj4XJTDc3AKvEbuMsY36pvpsLBd1qYIXnHMeli
NnFI/CjIjgHUs619XWxGS5Co04fFdDflAyrbGuG88dRmTuCcc1Prxr9AHq5f/T8HPC4NsFVKCBC+
mNNt81MFSP8E03YauWdpCpHvybIy99PYeHh88HeY+kGPu1S/W1K08j7Q3dvGjbpwk2Dw1HeLo4z5
buVu2JcrwuBMZGkNDWLAhTeu8NG0DiYt1DWrYmTBJbWY0IzdILn2hTfpmzrT+SdFB550kwc6Dg+4
AF14MyJXOWm61jKYDPNecDFtRf7en5+NTxU66wayRvxCQFbwz7LAfzoihLVk+coNdeLzsWDDV2uc
Bz8M2VgXQcvCjFy6Br6ep9VRci0fx8Iy3zkZx/N5DV3K+v8DB/+tvoVvwo5GYcrfbF//jLOufcx9
mDKcfymykwYY/ovl1MYOq3ylcG+HdnFB5FuG5wQ6n3eKpDv0l07zlbv2ABvOxN5ssreqtJ8rAjWK
cOVLyJM7l1EWljrZiuk1oyNBS9We6ciaqBjduzTzP9IR8aoRTdyfHgFoeSZxA8MXlU8dmSvSSVzz
e5WNZvUz9DTRHRev1d9u0G+FgUF6I0c4H4XdHAz96e11bGPw6ev2J4XY+Kb3wRTdV5N0iR0Q/ciw
2+gyD51SNBZ4ajqKdPo6dYiXxyfb1Hji7lbGYcnVJeqZ0JdVnvjvvk3g+6tlYFx5oSVrDTsAhtod
jZUiZn7RT80BYVyqnyVK0eEB8RAA4iV9jS5ErW7olvmE3fUF1GkG5XJmDy9xblYvA3Mt6yDzz4oo
l7cWUoq2RWeEQAiDUKKtsSPL7jvmfkeeHE90BfiHgkQALFly0/HMcnkdL9x5pR0WL0FZxYofPubF
Ko60YvzRVtpgIGwKRuHhXEiBWpGTJMxj4dW0h8gM40jtShtP/XL4bgaT9tBiI2nyAHIYHNnkqxe7
I92k60acXq0ujl3JaWthP4iB3calXGugMfONw94x7iMSPPmemSoLxBsFj9BBWHZcbNNQ4tDp+Fwa
ur2E6SW7fHryhmoUO0o3TC9whDr/HLvuxCR+MSgKimB3X4o8AMq1tLlASrWMfRpauq/EmPXh7Xz2
IEROd0S89ojTJTRSQ1tzDtha5gEcg4ItIkbi5L0QdthalA5Ex67RpXUT29j4CEONx5qwWJEdusRq
anKYKrTvuVu0BnHZGPl4qR0INUQWZ7vUpRV8ZIcWGIuvOYUI24ppM5E8++DnSd7u48kx2STCVs4N
kHh84OheJAektwX4uLGJ4KQliDRPadP65n4xyhqYKtE3MkoC1wTU6WXs9Snb/OuVsdVEInDdD4zv
gwbWVGkMRfYRT7aKn/CI5eaqyImrvBtcwu/+/JL9js2H0UAokTYjvub18NM7Btox43TlA+wKC3wa
WdnIB5uW5bPQbN54fPl9fGCgn4n31ivgzQR6Pw7cE84kW6cfEbwnFXmvG/KfdMUckWnMhZxLHk4Q
vk21wQWY5vc0lct72Kded1z07pXBnrb2qsDeBEnhPFi9sHewnMp8X/LHvSDpo9VXe4SEPv3lK/+6
rMwLP0cFixQvUu9Y/z/vfPZkVpQLnXHyrkauKvZDFwBcRCHoxG21lcxA7AMjF14boEGc4RfvnDTG
OD3pnh0/2qNsxoMlBzI0ciFa+wiewYXiwcNFmyAaYFbaZlsfejLr0gccilX6lGWMKoswiMO/9PN+
P3+awKh8UE0c6nTQWJ+OKrXRm8pNA/3UCxJsj1ObVuVesgdP+HHK9Mvg8Ybb/0faeS3HjWXb9lc6
6h194c2N0/0Ak45k0oqi9IKgE7zdcBtffwekOqdLrI7S7ThRJkISlZlIABt7rTXnmL7KlI+bUVY9
WhMoEFd9O48MkpoVMAGj1i3Uk1t0vKzwo6p+atTFuBNSSU5kO7pr1FquC3yT6fTXHxg8OtGbR+i7
nw7FKHwIAVuEvFqLLC93v3In/g75qL/vfjyZ8BarStLltY146wGjlNGQJCXbhkSjAS9TRB9fIN9A
gfxVKVMZv3EjOStJPPMgrkVRNcqvNgIfCz2XfRDCfM3ZiDgIgz9sBCAKOa0y1/XJs6WBeMYoypOK
N/9B0EcqPzkmcdiUJHMarV6dZQeytRPtTEcDAr7e5ll996Pd0tKi1u9wI8zXPyTKf33d/snU4BnO
Vh2w6G18Lr6Znzez5IPgNVbI0ih6l/ERGDDaPhX6reIqtRsGIpaxoGVekJbyOxN0uE8JPGLtxSlZ
u779GDT99WcytivrD7tIOttoIdCjgU/xzG1c8PNnMhKVR5YSi9OPQHCPiw53Y2F2APHzVGzSgLmN
Q1J2hTwprSSeBJF2iwhhovNJnAkEaZpmcDeRTphY3oyl0oyLH6zRHyr3Zsy0DR42DdnuBy5UQ98G
/jUbuv3YjRImY88utK5WrdmtDb7hvYWWokShuXU1f+SOys20m3z3wP6Abn7/Iv7P6/J/k/fm5sch
i3/+F79+xdfEeCUdPvzynw9Nxb//tf2d//mZn//GP6+y174RzbfhL39q/96cn6t38fGHfnpl3v33
Txc+D88//SKqh2yQt+N7L+/exVgO3z8Fx7H95P/vH/7t/furPMj2/R+/vTYjsde8WpI19W+//9Hx
7R+/Afb4wxWzvf7vf7gdwD9+Oz23z3/++fdnMfBXLePvTJe4qH/72/z+/Xd0/e9kP0DX3XoZkDR+
+xvJk0P6j99M6++WTlwQjqStzYbM8be/iQYS9z9+09W/U19s9SfULrqAtvnbfx/uT6ftX6fxj/HX
PxeMOOttim+MOqbBQ8/E+P3z9azHyE9oLSiEn6JaCi3zF7Xyv3l9D28FB8CbUH18uF+Yf4JuTKb8
ts/y28WQn2tH3P3hG/79kP54CD8vZ98P4Y9v4XwIaLGWMVMGTDS3Wq59HnPv6GXyy4qw4a/f5uOR
mI69nQqGSKrNOfvIsyV9HoABpf5Nh9/wvabz+Nev//0x/K+lhRgXZs5YxUkh0xlXQcX++VRkbi7l
mub5zZKQDzdMU3PVGwUSZ2Tvga7GY1RRiqEGIpttBsgeTHQhvqJWRaqlNE+6OhtQgqwm0Lvcuq1I
3DxK1X5Hl5/dZI1XBY4HQrwmBD3SJqsNXCWXoUhXzc9RziB0zED9rVs7qC1cI8J8Hl+7kzb4E5y0
HeMd69Do1nz+68P+ePZ+HDX8b4hleGK17Wv/Qy9FYlBftM7JEFYcSwsV8tlofnGB/Jszt/VaqSJQ
1rHz039+ixJFO+68JL9JzrEd2NMvnqd/fnlAoXSNdRpYVNfqh/NGlwez+tyNN3Oz+u6D88t+06/e
4MM9il9RKbXtDYB19NJvh/CvTwGX1r95C3pWGx9M1zD/fWyn5gCTiYPvnGvM6yPj5BoEFciyw4BF
9tDQjguRKBUYOARpjCwk+1mQ5gXoE52zgyeK0PsENjcmiqmbIkxKsb9OXrZrs/TVghJwkxMSf+w9
lT2jPetfVDUHtL5gHQ07hMLHHuUKPZS+P9JJ1c+UDEsgxkoGbNTQDAnLvUg60DH+OIpGP1pqSdIz
X8qZELPlhoeidpT0OskmgRIHZr/aY3zO55NDERz11oRNKneXXT+ParBgQAvRm34ig29CaF6JpPan
jAFk4DXrfCpWs9wZomojfUqhQbjtl3bxrP3UAq9oaewHC3X6GUNrFRZEGgXNAlMTEIwi/GIe4s9G
yrgj92S3ZwObXomywwOCtOTaReZ5R9esIVdBuF/tYhSg49s4vbTdtfvE9rqDGlLZJ8dO+gh9rgfN
YS53GaX7S8a6caJxMYbs4ou9VbrOG0xVskSEo4bgIdRoSQDLSyTzkWG76tF1S+OoJAazQVe+Vhlm
S1FPXxzQpSEKhg22o9sB2VHdvse4gwg3vVP1dosFKXxDLPYub8lGQia30CtMlHDopsIKdQMFcdPR
pihiHDSqUOoICRBRAS5hpAOMXh/1F8DJ0lzPXTYBlbG63B9RJ0Mwld2BILwWB7ozRBntNJ+gsPHQ
TEUaaa0xozEmp90nBmH2vUF1cBAVJbwAvQ49wlRvodvxBvmi54e1Hh61QSUIlvpzxzwS3imaW3JA
8bODkfUutHI0L7V+Vi97e9txldZ6Ql/gwW5Isx06i5b+h+oCJPeUfKdg4Dff89ECMl+j8KtUBDNq
0dzRBza5ZEbz3ZGjbkap24/volqfsAvGx8XtobHjqb1cY5EF5eStdw0KygsYZvM3SPUvU6X1gVr0
9k54rMMGTq4dX7RyDb1lvS1mi1DLxE4PGlKEyKVhfO0yX+acOsa17Er7mDvCACBmC9xWXeLbCVTc
GohF4FXJowc6bCcF61ozLCnWFKf6Br2L7GmLUq4accKlGI9hI2jucdX68lTg+mVISOhz3aSc4Bx9
vj2Y1KO5SW4sl+/dwlAnC1JTGLf9NNnwz9010BSrCux4IleiStqIZtuw+R8VvyyEA13NGgMt0Z97
Igaj2gBsN5itOIyq7Pl95m18yRUs/jp5dyZAGUazsTZcgE1OgcRxzbpnVw5uVFsqnpC1Dq0mGY5p
MjZnZZm6Y2GmU0TjwzoUdM+OGEnlZb9q9q6jhjlqsND4YRusLB082us2cQ+b6sk3V1mGteHA8nbN
+YI9ew8iakSKnvQI2fuSnl+b7sy2IZbBrrTAGWR26gQejDGWp1gJ6/y5sj/NMR8ERGiAuaa5tKWb
XMIUrOCIgtFLOINEhQg6Kw/ubIWIxiO6QwU8yjmLyKt965P4fjBAbbFiNuZXPVn60BHTp9kma6eu
Y+2IVrLcAf7Pr1canYes6kdfE1KcLBo1NB8IiOyBaB6qJm73peyGqxEeSoAJvwnn0kUhrOiQhJWh
nG7pmb7SUc1CYibcm575KCL8HrORMThhJmzjSuKJORpDo/qmMeakByleNJdIqEE846So+ykEs4IV
Z8kW8sLRnydBP7B4afA1nhVwFReru5C9wcq679OBOBFAvwHJ8dyasLOOjd1VUVlW7Q5YB9lGlqgJ
Ey+aG2329Ah8eXmoSZi4miZr3aVd97bmLcT+XFFORqY2gZp5BbmDlnWYykYP5npFAZwhQ9WIA9lZ
E7ayeqlf9UnFTaTDiJoHl4WxKIuXRVbisNBFutW6eXpf1bRI8RCagPztcXqAHJNfsAR2x0HExdlp
tfY6adj8zqjR9oOm3TXjTJr0CtyZvuM95o7pUCeJsyummibHXCrA1SW84pTIn3RFDQaGN9uN4JXO
a58Bb2boFjDd8r4Q2o51PE+qowRhfTDtBTU38J7Ibhj3xfqY38y24kYZwSxwFRYNaXEyovefqo2A
mhFpqW/kwzZndqC0zsPckkqAKFEchL498mLWtsByEVKVSjXQEQa96WeuMrO08yzw5bC80ujJdqXa
20zYjOLea3K33DA3VJharJ5W2NPnoSS32i+I2Z2d+RVWg/qAp4yokZx4cLvr7jq1WXeGLqedlpqr
r6Xz+5aexmyr9k59XgGTodq4gqCHCRmZewAiEdF7nr63Xs7lbK80cONaPSgp7rYKuGjAQzO7WRzj
pckEeJVpxrQpYnHtOnnzkhNznqMSULIQL0x7dnK8f1ACy31lQEWWqa4FijbnF4urbg7RLe+9yV/H
xawM1KyaYYWVLYrb1LUl3x3cfjLrZYbsn1lISGBCtgfNmNxID1GiX2OH3hEeg7uabUHk1EYZiAH7
Wuf1zr4UTc60Nn1NklX65sLEhlSYz2RqaVeMYl9UDiJEB6JWviTAnmZt3FcjLj/B0zA2mnvTpPHb
ZSXP67ql1WzF9gDfEPZwP1jqWcuG8sJVkzRiRipdlPqV56smWijfqQbzpKROEqKpUW6a2GZGO6ni
dsHF5Seklp1FzTPcdQsRppu6QYzqlmwWV5HTTNkT4Sn5sfJQ6DR9yktb+leVjuUF7Cc36DCGRhmY
Iow5UvpYNLBeTmNPVzn/lptx/4z66X3e/pstCJVYEk8Aw70x6BWo0lYyP+ewwbganNFnOlEelr4r
36leoe4Il5vVUF/NPH1uZkN5nlCR7VDxjBuvR3+QNmx/JjW4YFvao/el2fSYLaY5LIntPiCvy3HF
EbKWeakazBlc7syVSiA6vYmEOpUhFDG2FmKSN2OpPifwwGd4df0LRMZ306qVI+lZ/eDTI5EBXd7s
YsFQG9GL64PZnl6M0uGYCfTCEwxTIdDRPZ0KJClnG5y7b0getFKHdBkqLaZGD43wnMizUaF1VjH2
mY998uQmXpRpJJEorJH+PJnLNSAJO4zH9ptSre89DdNTQiaWrxKeGXA7zxfsMprdNvgAfIc1Uzbz
GAoc20FrI7kii2Oi7zh0EeJS5SqnHgWU3dUH9sDFVcPKc1a5k3zABU0wrQjC/EYlMliRdvfFQCzD
NsrS+v3YJ/N+8uIsZPOfhFUey93o6cmRzrgWoLX9WmtFeZD5WBB9w4DGKMAyKW3lnbrBxj5DzEZA
H0LHaYbxrMT/tDdXcryXMp0gx9qvRj4AcVUx1rr5aF9ATbL2mKzST4pXT0g62awXQ4G8os8Ek+W0
g/vqeZep4pw3+nrQ1KvymJTSjEZa2I+ZVpbcqi6zIR6rpJbmdZ6eRjQr6MwZ3yjtspySSuuCrjPd
O0nLGhOJsoD7wwACkv+1nkR8OeMWv0IM9Gyj0t5llbb4bkV6kk8wdXPI3BK/pzM3pKKZiMdpJUdL
PVqHpLKHF7nU8XnR3e4yle0c6FWr3fUmG1itGS0esOkxX5pbrjgzVNHRQm+eipsSn7BvL80nIjS5
bEQPxTVHXV/3xufWHcwInpsWqWX9TZXWEMZN8ZR6rD9M8DUwoAIRSFOZEtG5nQd4xJBLka8YpXMs
jxq5nLDJ005/FKax7uiUUrZ4GZewUBrc5nrBDFszRrErDCCy89THN3Y5MRslkeCKdU4epq5UDrGV
QxDtJnQyfdnsNCZtXL5EWrDox8MVqH982j0k1UJ2uueTTEkSPfa47k4Iw3qt6iKPqtaEHFa340Ml
VZOHZjftK6d1HxoulcjVJh5IpsW8tnZ1kqME2GSF6ggSrmrtheAu7DQTt4nqvtV6YkddTbh8k+jA
gbo0DfPJSHbsDnDsk8DoQ3cyAtPM8MSs+iFe+zLIssaMrKFpr0iqKMKsFmVgdV22Wzr5UtBA8XP8
TYekSd6tCiSDJ7jchyb1jmlmpWe5WIVPTVL5Ts9W0TAnZZdW9eovBRZmvRV6GDPRgfae6+v9kmXd
dRxP2LJXQqjCaTTVw9h5yauxLgOQhqHdd2taB1Yb54dSatNLVhvrFfiwJNILdQS3Ucsb+JbyMa8z
/dStkwxNBTayl8iOxFGFqlia3QVGW++ptLv8k6JomFudgZFKqijFXqe22hdVhrrNM+6sVDZJiEIG
RK5e9PfGsjyY/DcV9xNNjj0btPRkIWl6zNVus1HXMUk6ZrJjsaz3DEnnkDwTI8AKT1Np0xp4K+7s
gcHDrlXXe8vmqpwVzILrhMQhFwXGW/Kr04OMY8irmTY/16LGi24k4hrM34CjXubHDHVOqGrJa9J5
9ziBFX/Bx+XHc2EfSiO3riany+9sLp8jwplkbwqeWGxD87NJBX/uVsvcacbypdIdorW8LN2loy73
nt230bpS7U9aStTRDL6IsrnyB6sEvJONIsxs9qCqdIyrftC+2WgbmPi0895GmxjOmYaRk1UypBS/
BUg5H1M3BeZUzv2FrS7FjpFNE7Ka6ZdO3jOHEUl6bmq7v6310jhpdW1F0kYPoze2FpairA99y+nr
8mWTXGZk75EZQ3wELazCXxvvS5tm70rD5Lhp2bl2KfuNrdkwVB3Gas38bEtms52sNV8tPIEYPCNe
afQeKaYav5vYO00QXyMdZw/npsPgBVud3CuD0e/Kntw2iWTLAYgHpo7utAQYTlIn30ttZth3GJn5
7qatT1P7lX7Gg4J5AF80T+ekX+crsBu0/oTlnabKsj+Z2TyR40i8dbvMrU+jo3jIC+HtF0/P/XhV
2PlDH/u0DJUe1tmaBPOsvQFnKYIWHcNllZcvkA3641TIKYByuVwPXbLsUQa9j87onSVGebzu3rYg
Nssxqci9T3tW9lTJa4J3He9Q6f0cJZL9kZBOi6Esp1BKYcRN2GWfED444YLN5ovujS5at7i64ztL
+LaX4rVblO2KqL6ak7GwOhln7hD7ssHCjr5DJbVysDAKEvPqj41thOTcwkZvGxPpnF6FYyOG3ehS
oZkKzyCjHnEtl6TsJVt6Cq6wOMAUBnR6xL4JhFv3l0FRApN0JWK/cf3Z0/Aek+eHGworr0Bd4Ztu
4kYYdsaLeB6Tg6fhuxsTdFhNMhdIwHISt3DdNZo4ql2tQ0uzAjInj+ZYWNdEGFQPirviEx3axwL6
SGQCnSFyb7V9L83yXafXHItWkhNiNXNE6pN5bHPtiSRSmgLs3HaeWlg+YKiJtAqGvEuB4aaleckD
Sn9CtahEal4hglGNeY8chzghdaad7TCG39Px8gDi1kAkVwri46wWyD9jpd4bZA364xDr0aSz4mnl
tkFN4YewP+3AmxCtpjF0PWdiYOHGhkgHkLA0Cxnh0WnGb5geUI1AdEMH5YhIkJPjF26F/3kyi7sG
jIzvdKLep7PsjshdxF6AOziQ5pwc7G7C9o6mMqq8abjiEOqoW8zyykxnDXjlMjznufYF/xqqwGXI
I8usMcvMlbrLTSC1HXaofQ76KMjjRB5oVFGgZynu5JVoPk+k7aZlRfSiad8ajZpJ64oxsKe09PH7
5teemdcHPqcXVAXxDDVd0ogIuv6sw+zHqu6JG1J8i4vZHF8IUnJY42iSlHpWXFO+AI+cXACFci3Y
B3GdHbuiaCCyzFgFW9FcJANN93lALJhiygtK0eUnB6vREwJz/ZnIAxkRrDoC8IAkIDrDObQ5t2ie
tg5Lt9MpRNUBNmgXi8YZq7NvttMnF25yUHf5FIoeDmYiZLWZ/bRr5gTcEW7e79W8027Rh6c7fRUq
+8qYtd/Om0iB5bkj/9FD5uIK33QMjgbIwz5fx/FgJ+W06zL3S2fqw76m9XXTyWyJPDgVu0Xn2kXB
nF7ncBj2Tbxo+0TjcbVS0u1g1mjAL8nUWS3bBD1tP019D3NjsojCpWQJqlqmt4mpNUfYIfZVbc4i
jI25O66LvkV3Tti+hyUBZgAAiZCh4hiXBV2H3C3CUepmSNqxfUhMRihNNbYR1yRL41BpOzAQ6652
2/4NhW56rzh9HRKHoUOlpVsdZ1ufmCqROLre2K0pLY15D2k65IkG1EbwDBlRpszkB5IGW+qXgBU6
ong0av+WTGO/T+r6AtcI+UWj9lSkHdqnPMZW2oEXyWby75pCif00HWlTb5AXGy/9Jer65QQpsdrH
BNxFrdPAKHJ59HrEP+9RpxS+hbUHYhpW08GxC6idhXaTJm5zmBOe8KtSv69JUR1ZckfytunJrdUo
T7lZ0LYdYvYSRFvtOZHxYUq2EtESXtiulvJkwIAKK+K4kD7Yy2meRXPK0G49dBjQeeGk2JluqhL8
JV7oj6s0XlayMx3wD7JqSRla9RzvMe2vYFQKbT+aRR4Ms5P5vV629H77R7a8eSgpoyKSTYiJYhh5
TFCb3RHh4QvNnMlname/YBfla2YrA5KVZED1ONDGo2ovKYY/V6u+XLaG8mAjyMQqGKtBm8wqT4pR
DxPVqdhsCBpRa/dqlrQMJkU4EXJqzcea099sbfzAEy7Pat1BZy0mxmaTPt4vnpB+tjEmC6CMIawq
5XNMnXCpk0kZZgUCYnbVqm8sqrnr6cbd5cUNeXtFbiovbrWQ6GoKL+qzgq9Wa+0zrcrUbwjlpKWm
yKtUKwrY+G6O4W4kGKhyxgcrjQ3WHnW8WDLV3AsjGXawGqag6LueAy+38cIgEZdmbegZehcg1+Di
YF92MeNmCCewKH6OMvIpK6R5gai0vyc304XlIdwlaMtivGosHPl6URiBojSARhZt8jNoFSxdDbhH
e64tGqJVFsUVThIPMPVQljeLIj7309bnn2F/EFM7cYLn/hJ2ehfW7ty/Fa03XcfEdl3rDUUsesN5
767ZI1GOw8UETMffdH4tyxiSXj/JQAA5tGmjWme7Y44INKDX6N/MWHUHLhRClTBBj0wYnDYarEYF
2uA9S221910+a7SjSraG+AhDC0zxhTava6iz3u1zPZ92pF+iXzcKbFCKLHaUduYJDVMbLo2XsPO1
DJIAprSaomwtk8W3vaS97sc6+YKkXGFyxFZrgF4YoLDHoV9b8Q3xmcuuTCr93gI14fm9Q5uM3kES
EgTcBK65WBdDZs9ny9aIJGnE+llw6V4PKopaakPs/pC7PndTnYSu1rcPJvM6UxvBV2ggzSoeNoaV
lc9urupHLU7naxscuW/EQFPjdFVCS2TaV9er1G+Uh1+IEJvPjNhUYAtr/pjbiMN4ZE3eyU6glOns
le9ITDX2yqw+wIdJfEiLDmsIsQaeMM5ceY+GIG0r1OaxelDHtvXNtC33glgKImXg1u/LDq9Z2Miy
daO1bUGyjVwsVd7Que4dC0hu8caCOF7HRqZhQhnuXHCGuHZVSTOXbcOkM5SeGrpitjEYvrRyO/Qw
B3FNbUAP18xvyS54UeesBNgHaAhLy3TdA8rjKYuhPyXtdYspxSfYzS8W8+IIblW6Hw1tYkOKPfpS
MloI3aFdQsFVcpMjMuOusCbKZ6p+zQROQt6DcVmpcnrWttF/qZj6FyexXx2UrswXqmm5znpbiVoD
axBKcdoapULKs0KLWtAO7YMqZdnXpKd+W4kLDlJPL+/0oszvsy7tPgE1Hq6MolpBWJDEpwlvQB9o
RAApovKroi0ri6ulXHhuZdEDWhZ8cznJmjHl9QuZnSaCu2y+KVWXq9KdDTiDAoBX4fTpZy8r2pOx
jsPFzOMRHdHahHnqKleNZOYrtOGg22sWuky0IirZnpaUgu8M3CKZV61uXLRomvcteegByIWSGqBw
9vCT82BMdLmAz57lp1FzcyqRjrZs76TtEcXV6g8ElhF1xjYNYAuWhKZ33xU5DQSuxtsjmrpL3/5X
Z42y97KG4zWYjLVF+zU2BiTzev62GMV6Ygb4tHjro5s3b46i0qAeSckdmQYqKvtCImsf3NG7JwJH
HfZcqeV+o5cH84JPMFDpEjx2ima+5ZvkMBwS3b0kg8hg90DXqsnwypOLmFyKsjFuZblWTLA6Bzkj
j1V/Txb9Rebq7V7FS3rF50IEuORGuderrggIDU/3RtFoB7HGM7UR1w2KhxzoO7bsRe4HThOokWT6
kuZGfinBPZ4LwSCm1urOzyq7DA0mgWcaHGsbFcCr6shl1kgI+FySGGjmTwJNR+RY1nwY+rrbZcyI
d5NWMyhM1TW0HfB/VSuU0+BKchoTGHAqJJ/9OLodlY1TBPWaKlRFjhYYjlrfWY41HgT6xqhMWu+2
a2a+BY3TMnaLPFg8VULdcxL2tqAQqyFOdk01rczeWQHwbbahqboM32Szgr0w4pB8WPb8iVkGU+IW
cDUQXY9FbANtoZ/ERORrlk/WPmncMhrNlGabgZgtqLz+W4amkuCGBPYWWYHkSPTbTs1AGw35bX02
u159o6utDryW7O+nvnajcUyWoGjKYZcWA0QlcJj+AivkitBHpkty1kN8pxstxrEuHES+gWkPOjs/
2uLgIt4otfHmkQsfFdv2THhVH2YJ7QtEn22gtsyX1EE+u1pKlV2tC/sN1vbM9QsDNs8wypcZcobf
Iw+n1ZPc88gzH2MpK47IRhyaOdqr11WDj20VOUJhZFRqecG0kpYTi/praTvFjcFYKYJLY5Pmq5V3
cvSsJ9LnlkdFWAPK9YWmKzBGPRSTaP2qnYTfDfSMkZU+WaIxfKemgvbshIxDdhsXaw0qBqpczqzG
YdJIKTTR5nHYn+cwowKVCc6zIqGlQLeERBcOalGHS7F8nWPubR+a6HD0hD1VbFILw1/Yf5xlomnw
9DT6hZrd73R3Hg5gJcipr8fpUCVzcoIXDTesdvQnWWoWeK2U9JnGc+brsWut0ACMQ6CWoaI+Ndkn
WSJudla96IFnz0DUDZ1weaqWB4eiKUiTyr2Qo4WUAIf/Z6/nCs4tKUNpm0PQx+DPKB0EJoE5P1Vq
i3C/tCF9MYcNBsVwdoNpaJGCx2LPp1n2Uhndna3G6mduHHrhakwoKqLJ+xJF80OCX55G3Dgw8Wb4
mM3DSwwKwxd2TZpHq7Zh5cHkTltR77DfV2Cjs/SkrCbnIgddEzqMpBt2eD09Vwdg8YMiy/yNMaD7
ksZmzpN/mb4h7G52lO/zvlq04j6XsXfQ1C57WYqCln1PFYPDFGISduhoJcLnwankeMdEkVnppHTE
hHqNphOaM2Gq0GEHznhXIE2uqOV5CDKDVcWo+2OcZdTxM8XA1HPWRgcEyCTdvYUPYeeNhhohN87J
/FIMeUFTcA2njTWZwebcWUZJtFU9XS9KawVDb7wh6VfZINKsno16uIAvmh9X+rjMnJpNVaNYr+oI
WHJpHZW2oPUiC0WNnHRe4Q9V6nvKbt8HIZMEht44O6dq/FUlOmyagwkImT9VekqNutCPGxSaP+C+
SFblwrkriK1/oylHJKvVrtkNE8Q4wEBTAgbTV6IyPILAubzTAFe1hH3Up+eSCR4991U9wgUxPmtN
6R34tsVtTUJV5YNpuclUg2lka19PbHZua1fQi8FI28AY5DaFBFtve181whvdHZuiRBHcH3TFukhw
1aG8kdwkaQUkwzZUEa3lUCl+62gd2UIMKC6zWneCqkurkwFh9Y3gpYX5iWJc2Gi6v6TEZQLrLQU7
jm3Pxv5kR9ef6ZyDn0UjFOc0aANBC9J9NqGusJEaZRe0PUtJ67X0A5OUjIj4PUu4zU14T9cMIvQv
FcWWFfYre3ZBYh4GelYaqprM7AMSUORji5PsoGsmrQab8Jh9lZJK5kOMPBcgRClY0j5SBmExrhLd
A95nvovYkMPe6ofy26SZ8RPRhestkQf2o0fEDVuhhM2X0qIhLp27GcuaCNhwil/oFT+EZW96RcdD
Fo+ZQjMZUzgf5NkdsDSVcOfuBpDTlcMIeCSmhpCqC6uT16ZRfxqS+KuKvKBpp+ivFWt/lqsRTaCh
jcXuyMzso1kszTQm69YUX2usDyMN2l8ZDFAE/izFxDTBDAJb+Kb3/qjyNhleY9HR42srNq8Kj6Zr
l/8COPOz8RUoOAwKw9bBoxi8FxL3n0WJlk2/FJyXcp6BNb7Jck+wwcKQyfjFadrEgX84FLZxjqER
UMA/SHw164P4EYUY2T5gsO7pDbGV4bEuHfY8/9kJQYfMWVBBAdAKQkWsfrgW8CH1WI4cYM3iqSSF
5/gfnW8uM74pFek04iXEt+52PfxBJGpZC5QrBkJ3E37T7BaxzC++pQ8qVN7A0QnKtU1UfjajqA+W
iC6biY6KMTvuZPGopgZ9z/oXzqM/vcVmwzFUlwQUKCk4UX8+hpRtrOEsQ3/r4AOyp2hCSKj96sb4
eLY3/PEWlqITlmW4lv3hqlq6Ks5UfW5viaWLhizqJhWxxGOFZOA/PCO6YyE8tUxL2wTkH29+Dd8Y
nVFrutPV9dlqrae0+89ktTiSDIsUCXdLHtksTNv3+YdzromGCPi8aG5bxiJOhBHnPzuCj6//UVWr
tw35Hbx+Wd56VKDt/q9f/+fzjd6d2S2OTXISWL09wCE/f34VQIBLupl37uo92TxquRuK6K/f4uez
vb0F15O+rcQQdzSskj+/RT3iIpbD5J1Xz1/eegB8IgI8+r97kw/33lqVhOJCDDybkh5wyIzJwKKY
h/+7d/lwtqlwyryoZu/MQ3qdz7Ee6Oh0xl+EPfz83PjuQUBPjr6ZZxZ3ykeEDDoK0jinNLtvsmzc
JcvcnXM5Jb848x9PC+gM3bRZCOEZ2Ky/H868KDSBN7RbbxiCJOG4ymJfZD1gcWZ4sMrL4hf34gf2
E8gOgEZIRWzwQCScf7xTsrnTEtS02k3lZVW1A3mZnF21ra9a3U0+jY5dv0zF/KDNzi9NER/jr7+/
t4PHbXNU6ojsPxxr3IxSmLah3dTOgbhC31K7sJif4/KmXG8q8lPX/NOM7qtIoN4V1YVgU9mbjBiz
X9wLm5HkX885lw+CyQRjG/ASw+Lb+GA00ebEwkyZVrdN+hk16Do/eUTM2ze6eIqzGmnWr/waH/Y/
f3rHj74TZvx5Out1devpfRwIM78kSAMARPpWzIJBYUuFyXjppDTiomrH27++YT66434/YAwjLku9
7ny0HUgD+7c7J9VtDiY8XrqnEVqrQVd8yrIsnKbY9scJZakkYg13zINCQfiLj/DvvnMk+6xzPJk9
3Cs/rz8ZkcPaQPF5qyvGeVGGq6nMaenq6ze3Wf8faee1HDmSbdkvghmEQ70iEIpBFWQyKV5gTJIJ
rRwaXz8LNTO3mJE0hnXfl7Zuqy4iANfH9177yaq4QnOj13GUV+Vo+tisE2CWIJFF8poo1k6S8OAQ
dj3m5G/p8sAd/n/RKaCL2CyLDHrsVH/+QGxzCLmR+xyz3Dha80iB1HW9VnD/UaA0tMrJl1b7hqjq
zETzZefgYA3SwABowFL855ObqtFA5mf5kYALLKXs6AvmaDbIufnAamn0L05zSejBmRZZdnOno+Dz
Y08WtYkzWSQrOkUAfLdQdnX/axxepvBoRq4fj09BgKS9uaGwjjA8OrOi/pO//t3TTz63WsbEKw55
flRS6h/o1Q8ZxnwOZcgdrfxXj9+W4h5krCFC4UQp8Y2CzEfWW/dmBsPBUDf1bF9WKC3ZUYAzpLAz
ahWqpvoNkJlCTVG9NZUJ4XZXrCugHZ6c81unNsgUCDh9utGKnZezmfrud5mjZoQBsVrEH8x8vlag
3wM4nhRYQrhqu44g8xNRAyi3gQTHBQHJc4isGz8HzDO1hW8YdJgQds6gj7suIHsETehDFoQ/rEK9
BXu7wjoyeqgDuWwgKrQqLpxaW4upvh8sF/YuReAR8oc35Fa6roDBr3BybAS6/lVgYtaftMSvS30r
Lf2jr8Urgky06EO7lrmxkhMUCm6RqVMjlgjDH3XcgGNu9EetCQ+285FSmINg+9MSy9V712+rmeE+
cE0KAUnjeqS/nErxY1SGyyKp1yWXo6se00XVhHffd7ulXT+1O9t9crMdgg5A6wGnO7XGpSEHkA6E
0bHXHLj1RV5t507V12k2VWtXDbuFQ2ycIaH99VCKmOx9XNNAf7hY5/4cYWS5ZlysdvbRCZpuE5DW
SsLflB56c7A3I7vKi3RQ0nNT3t9rO7tRlzVGs9jT4Sf786nMeHOZjVZ2hFV3S5GL+AKMttyvENMX
6ttoQrKZI7e05q2RzAeN/CDgUCuNoinlgNeiU44o7s6tBX8Pe85duub8c36h2HzyLYySklksyuqY
1u8max49UlBYV7QHzq0uhV5lem37HwYG7kluv2/8fzLtP7U+CxF3Mhz/TXZV1vLf/vwkKtd8vTWl
nDl6pTjMXFJtDEWX67gVMxfoo/pbck/za3bbcittWd1A+/1F6Te6mDWVgK/MsC66wW1vZA3hWInD
BRrtCEhyaff+/W89pcz8398qOEBizqefnoIDiHcduTk2y6N093H/HpePzoxvzV1SH24FNfSkuwrV
F+7UvbK+phj/S4JkBl90KcebAJMkYkBihV4Lsjj74jc5Clw1EfKn4eDIqH7gaguNy1GNV6Oa3rrJ
f2SWXLYceHU13TGXtmbTf7KqxAn5LpYzVcdZtIdgSm/TuI4xUCnpman8i/WL0x1oAJ5JiYez8Z+N
OsSlJnXuMo9FhngkpW72zp1CtmsV+510vfwmdsV4hW9wIqa6Q/4Uj+LMwePvbS0/AY8zPcp2Od6c
/ATLjqEwdU11jOuf02De4XfnjoDQC3vnZm9Czc6M7b93MzyPnQIbdhNEyKkHUlHDkkwuPm5YuNab
GGaM+mLOCKFpo51ZjvpDTsY3YgANJVZL8fX7vvnl61ILgvSpavgwT9pWUTuuNOuiOnLxgLGkZ90I
y+IubvPc6yd1L8LC79xzALbTExE9ytEhWNgEa2Eq/wsYppI4qMzLR46yVdBkvmKP//le6I9n/DMo
P53kY2LvFdSk1VHoW5dibzuJVWX+RF+BwHf0e8IwtHg/dcWZDrR8sZOJiZWBIhukEBzipzvkytAw
gQQOX1Rzf/TQFJ2hf5i5GPy+4b44A5kc9ChXLFQS/uNkAiSNpCt1yIDHRjNvmqB4UMoeEUe2CyMi
eLghwvP9A6vfvhVyUw4zZwW5HoH1em5e3Q2pdqYnLc/7873//D1LT/v0veFl59PsOJK9541J2sBI
z0EH4imNJPT9x/dv//eCuDwM1txyAP177R8xRM/g4dDLxvFeLdHddO0e/M8OHdCZc+4Xj9LwFpvW
0pp420/KHcToJOHEPRt6guTeMkv3mBLqsgkT/XcYTPaZr/h374Ew6bLYu6Cs4ROeTD+TPXQaDI7l
aWwrgYapdrHO9TOTzt+jngIatVnoCCql5r8q2S4a5jYam2NlynWTd682fibTcJgF0nXSNpdI584M
i7+H/PJIoDnLoKdGcbJZIBTIzkaNR6bzoO8RTSsHtVaGx+/7xZdPcYXO8VAFl3g6+Ax3VHIsDM3R
qIpj0Yt7w4jOfLsvjsAmlRadSwgihs2/ig+IXYihbOfm6OS/pV6uajiEYf0+Ohx2K8wdoy+K44yU
NXGjM73jq9f7/OiTMWYgIQwdZ2m3ptrVkHw8p0fV+P03/KILUr+HSs+CxJc8XYSLCn0n0hvzluSc
Gu+3YV1hnskPc5zNZ3YWf48tdm6gLYACUWL/q7mUhBScyUriY2faMx0PvUlkYNiehgg0WJ3O5ybN
k9WWmwKVWs1Sc1+y0Yy/+kdN6YSIPuWoI8vYq1JLN22LX6srNZy+TaiRxhYPjxwoMTKzgbxwQmBI
K9mn6dNsp4iowfUlK7cbsmNc4WbLs0a/ncOY9Xsso4vS0c785JNPtFBaaAPq0g7VVobOyYRQqZne
hW2p0KNe08nvMA3J23Q6s1qee8qy1f80eRN4NKfuWCjHwXXu1aoq760IfSVJWMolDGTjP5sMKBzy
OngCWLmgyVAT//NxqaoYi2asPnYT8TtErJzpwifj5K+/v/zzT69TE4ig1apbH+uXFsdC9L/8+Seb
JsKHSztX+PkE6NgZeqEzw/wfxtSntfSv378016ffD2HaVrEm1Ed3vnV+utqRUzV3+znVAmPVIyov
8fR74nFW7r4f++c+3LLIf3pwiyumrDpRH3EIEVtfdWfe7NzfP5nAqgryMKZAGobhjsjxXHn03N8/
WWWmeZoVdaZlivlaiDs1/N91LPPkOs12u9YmTLw+svlCOXxdKWeG+8nk+/9aHs485yyDWOiTF2jC
dsTSodRHx7mvyy1xqVrz9n0bL234d+f6n0f8cwj71MZq2veZXYbyiGWU5DAkIp2zEs6jolcIdc9d
2Z15oX9W009Pc7BcgZtgKFIndhGPN8SWnelU5x5xMnkhi3eNaRntcAAK4h+1y24+84iv+9W/3+xk
wtLI0gWTwSPQGCJQds/Bnc/9/eWff/pKEJ3NIsXzeBzSnczX3f33TX7uCy3//NOf1xRMWulMk3O6
jDs/7/F9/Fcj498vdDJlDYQyWnHm1Ef5Qx+Znc40wPKv/9VpgWdyKcu+C+/Bn29QcYSF/tHI45g3
W3w4EKtWffnUBNPx+0/1ZUt8etDJDOg00Ax0S8qjSzKrVXCXcmb/+GVbQMVg+01BCD70n2+CgGoi
3S6RRzVPfbvncqK+ye2r79/i3ENO+hOCrtGCTCKPVhxucF3cp72Nl7s4U/n/ciqBG+zAw9QNyzzZ
nCD06gXxm8xWWydaDdbqlnTS2bz9/mW+bPuFHcOWG0XGaanPJCHSKSy6ltAuEoICfs/wkZ6+f8ZX
zY6IgaMkpHvuNU+aPdfrFslKL4+KfYXrCz/DfzE+Pj/gZOVDpd7K2eIBLrls9Qu25zMP+OorcV6E
CEZNllc4fQNzQTIbMG7z12ZYl+MW+3lVnil/f9WvBOxVqnRESTinnynI2gC4MEUVq7tUsqdRXrfa
ma3o8iFOR7pYJB6gNx0usU7mKsfNnLAHA37Ei/1Dd+tLRXWuTXOhXoUXWRzNnlgqzf95839+6Mn0
ElVdX4cKpWzTfvN099f3f/3Lpvn0SidNM4XgQ3OwT8fJ8a1wDxgBdV7bnZH6fPkUwbYBSdSihzqZ
WIrQSdiZhvVxWkcx2eNvgjOLfmYl+WqccLNO8Q4t2XKS+nP24lKm7apKowOkF9XGsM40/pf969Of
1//88zPpehMGWho/7BDTHlmsOnXzfWt82cEsC+w7NUjOVydbrDnnqk8XIyc2x/TGWW4hRnvQhDwT
23u6M43/6pP9z/NO94xNJa1sSnlexrYkJ+6dAOnv3+i0bv7PrpHLMNugtLLMkSdjxiYPCYZIwAWD
vQMOAHbAdDYN4Am8s7hXf2nn4H1fttOnB56MlzgqEXdJHgjfu09uwKTk5e77l/qyO5M/pbqosain
nvQ005TczBOufFRwAI46rs332rQ9e//9Y77sDZ8ec9LjGPbmbMNrPwZFhCtoG8ptrW/B3vugaLyQ
B3//vK+WTAoeKqFltBMqhj97ODlupVlkUXVsituUSPlgndqX8F6yczqJr0bqpwed1r9ti4Sj0OFB
zm+4YYY4U7r5qgeYKmUJALOQ6P65lf+0pVTNPMeyzIzpGBvHwjDthcaZHvD1G/z7iJNPNSaxK0Mz
Z6CCO7OibX9uMvuqi/37Dlz7/dkWAlSC01tcfoS4B/UcBXWMJE9IqIHniLRffi7YIKwCqD4pP/35
KGrvUc81fXksZ6xWb5x98zE+07W+fJ1/n2GfjJi+ScFHYZA44i4U4hFUTC3WJPqeeww3rPza0zWa
7ev/f5vTSytbHa0pyI3yqGp5iT3Eda4z8sj8sUYp2+B+3A9U2q7TaIoPSY9OHuYe9jV75Fazlolf
AQBEkMO/AcvT2UvoLDADm8XFkClZvBNGG2InF4iUAV4AEwsLerFWWLtysJ/h06AIrOaPVFHsY2IS
MJMQeW36XWRDp4wNs4WHpLu7Is/go8qQkF4SEEhVp4BCUXExEUWEFoya7YUmJyGJkxVz9EMmu9UE
Y9SHDVBtMVe8kUEX4XDXiHeq45cS49mgUYJLxroFJdfA42uAeMXzYH24NuERpZ7CScFOuM1TKJvI
sXXQYkl0nMfpophzzr+tunLAqSjYpSbTg85gr2xDilVsOWSnZ0kZWTsYKjFEPSmQ4k8j1JhYtF6s
w4rQU8v1XK0ufNsEIkMJ1wVYBUeLTLZgZ5lJdauX2RvhUmKNZ8l+tvHObw34d9uiJtYeZxz2Bd2u
VwiPsfWqLcmDTq6vmxjtgpqmMJxiK1krVmveNUbfHNQKrzmEiuYSlldFYlXPWIlrsdO0oHy227DZ
mkNXr22dQ59b4vVxIsO+KHCy+nOWKWuJZ963Ce4kNLp/aURorQqz034HAkaOLs3hYaotHRHfNHaw
/UJ1NQlJIX1ejDCyCjD8OUYKxLyL/bkONW8U01B7nUKCaFiDXnPdon0gkF34aU6KJmKUeLzMhki/
1MP8d61RBUI/4ez7ri89LCIWacUJUNcCAAceOx28LeN/iJ3xJe5d4GYwG9aqE1jrqYiNXSXwLeOW
kVdx6jgX+SDbnelOmFZQuNOWlnaIwvoXHcPeZPpkLPxzLHt6g5ulI/OgRvHvhe2UrRM5vevDYQhC
ry+mH7UdwLmLUAyRmdJfB0EVbM0kSFaOO5u7sZve8b0omP0d2oNUCN+CK5OR8wfzsdK7YksgW7J2
mqLdNxaJCiDgb7T4sk8vYJIqPQpmrDi2h3Ff3+L9CHdFM4gd4kmIg5B4sAVlBl7RQaQrI+1+y0F5
qSeTW2BpB9vAlvp1I3IkT00VMTNO9hO0q4lg+CwHYRAXuF9GOW+bTJIqbjQaFv8QjEwcKbfFUDoH
pM7tpjWT0St0TFddF4+HAQTXxqpAdrbkV181tvhQXBWPjtOaK63GS9pncCJEar+MWoJAj+uvFWe/
YZMpgeoFrTbutZjUnCEy4iuZRv2+ITv+LgjneN8s8QblSOqOO+H6d2dYvTiswcMWefyq6JBAhAAS
lWKtXudZrIECMJzruI0qL8YGyBnWfLPg+GInxrCY1s4vSK6APnE8rpxUx3SXB1w5lpU8QMag4q+G
VwNInn0ROIjNcK2jiohuHbUf/Yi8mZ+gvWyPWKlxY4jO9EcQmps+mW1MriVBD72CtzgJ8Hsqg76p
ygmXXlVUft2pmRe70CNifXFWj/gZ8yXWe8jRqqTaFF5a/M9V3EBti7oyBgYpq7dQgRoAmhDYqyCA
cOd29bRqTfsjohbghU3bbPGKR6Drw2xlkDPitUk64lmygN46TkifCUs/alULs2DbHCyCVNg/gocb
wrq7D9HMbNqFEtBVc3kROWydSb7rV1Y5115Tz8ga05rk83YKbrUZk6waVc9JFxurlCOQ3zUxs1xD
pC2hqIMPYKcFc4mXJooi2AJuEKxlWbvrMp4Mf4aBuMmVFNKIVMO3TmYE/mD4XMW1/SLxq69EnL4P
RfNR4UhEWJm896byaFQdNNjReCuIgAWMyYv2kl0j7fNmmsg4bJ1MaK3rAEgbSeLPHarVvK2iey6a
QU7ZQLCKVvkh05GfWVvZKtEizSd7aPbSGLhg2OaMm1xiOXcKY2sBvPEI503BlYsQwSlUtqKfIIhC
XGke+D8yErMYvKaIJVeFzBgPsU3yhmnW2U87zx+s2jYfu04hQSFV64tpJmkq5EKoxsEP/K6LGfH2
goTBQ6u8idBx/bzAbo0tegDWFxoXg6vgwUQB4GsR8RRFaH8QWAqLFuDAZWO7sBGHRvG4zVQRADYj
OAxufUPZG6w5VbLVByHWfUJRUGWcbIC6WHdJpw1bDpnNFXjG9rqqRHIhc+beRRZ3id4u9dMxGnDg
m7+ZhCqfHAyb6U7J+W9tTXSek2yq3p22uQIBO6IcRtceiJMIsbbidMV6LoxpxWI7kzDeDf7cNPp9
RTxMz4Gi60hjAqK7jcnfwtjoJj9F0LCs62ye35QKEpMHipCYIyH5mOoQHpNxgYTrPfZiF4WvWzqv
blK0HpRecEXuLK6xAadQ2DLb8nR834CKRXrJHdWT3ZjPZtf9nEwoVtLI4jtIuwRgW+wCzR7eqmVN
rofXSB6yTglvzRg8ipsl0Bsbg1v6McWwRyJk5lFxy/FPxpowdkGW0AhTaMqLohIIT8nlxLUahjc6
rYbQ0o02Nmnr3OeF5qbN8EsSooydL2Pwc/UaeBmS2pVtd8CaoiLzsraYL0abIC1dGsm+wUx83acC
nXUo4GMH4iOvkfo2uKgv1LZt14OWOU8BcLwVId7RrmLvsbJzaDkOcBifjAT9qQH3CLQCWwFGwdn8
MU/EpXudSDD9hVp/l8NTo8+rxZUmUs0blOx3BbbVixKuoxrVktCflfhmLkEE5Waf7pCFzjdV2TFK
GqMJL4U1VKukJMZ+WpRU4PJCnxUvuG/aTGxDsxHbVs3HdQZMAwtlV/0sajQsXV472CYNbaPgedi2
BZbvVam0ElR8796AzaAfT7X75ki79BypaD4kSfcWqrezFuqAR3JsGa0ZmycQ8mRW2dVP0lfbVwu7
NIZSotegws45FQB1ZrLX0w7aihjUo1YTfhp0IVgkjO/btNACP3SLaW2FKIrdYmZWDhwXgKiSd9u5
ncIfKsilOxGxBE5tBVPFGXu/CvtgjR61+iEWOznZBs66VZh8YMihhh6NZEPYirONHTXxk7oHS+Ci
dks6594qGih5AfvHaHCG0rPn+sPA9bidYCrgGoIOkmnWhyqQ/tYF29lGom5WWX5DL+vT8he4aHOD
glf18AOJTZzMuV9Ns7xR214BheHyrl6UlfmB3Jr2R+1Or1ajNux+undQheHVNBryqpc62Xuq9j6a
S6ONqG2sSsfuOzjOqgXEA3aIbjWOVOOQp5Lp7jCtV3WkXUfIMz2lYDJ12njeVNJEL4infyMmbbwP
xqlakb+d8huyh6HWUh+N229HT5a82TG+gJd90+Xk0OJhyjdvlRr9wKMNCmBE6EtQ87Qd6sZaDaBz
PHUcum0WusRnJVOKuNPSSGELxzXQyuwwxUG2Jo4I22sTwtBy2AMfJlPj/JBk7UUcZ/WdWefJrh4t
Y1WqzXAFUL995cNPW71PseIO5GOsE/sfpUDd8AnG7FCDqQPKkAY/oGEA58BevS0omAF7daBlswXR
uKmN5EFPtO6xLR0dhFic+m5VOFeKJHfOnNk6GZXV3gL24zCgkoXx0iQcPDapnIZjBW9Hslnt62c7
k5fjaL5gsSP/jN11gfPUrNvY8IMK7eeyj4P0Dhlg6Y/c7nk5Ma+gOMx+XVttv5yeTHeVdSNEZUHf
HH82QNyurIGVubeE7eWQSPZmi9ldB7+0gsjE9mO2wCkUwlq7TlXu0jm2PFNTnrOmxUks63LvVFb9
mNYapxgnj2IM3XAAVmFcLA7nRGVLtSTDJi2GFHKtoNtlrZHuUU1M6z5Polut6hOE8oG076PYhTku
xX0/OC3id5SxTPzOrRXbBJeRH+/Vss6Ju4Yb0z5jN0U3gBbSuajYBu6NXok3NUScfZJhQFDYX/uZ
QSha3A/vUJTM1RQR3Ow2KUUKASsZwUUOiZ4NkGqlLh79ytgnlf3oWjbjxpHEsA8SQgBTm1dEwXMW
tMVKpEKHba0nOI2WSRFHvFdZScTxiToi57voiuByKmG6HeTXOWy9xHcDM2WL7yj8Ui1jQwNpibnT
TKYr0FUmLJrEnK8crbpN6+y5g2S+Gyzc5F5n4BNXMlcCfoEaZo+q9CMAKmsMsfkG6i7rBGBwLN30
UUAA0U/2BGjR4Si/W1E4vtlq0N/2U2JuTa0soHy10TUoWUyg4WxqMOntPtgM0m4u85J+aUETgKFd
Mssiqg49vXCMvZ2M9k6fiaJUAviF7EeIlYs7+yYNJNNAsQBje5JbQBTWuS+bCZCYE7g3SOMBQZrN
c2jbH0qGQEnneHIxDoXySEi1spWTUr66UwCtBtWrjz6kWkUtGB8lj1pM3YGCTNrACs+UsTKVWtnB
/0BejzjYU8nN8OsglJfWAGhFNRzDc6gUehVHfp20QjaAoFiVLVHECqEF8Clv1WZ0PG7B9LUWwEcz
w2T28hR6q9PYCIAMmwBlh22eGxUfbggQqSpJOdCKUHgF2zo/FuYIwSKe/ChvXb82FeGXbjff6uak
7+cYYC3s0ekqNFKLA4hbISqShNebVXgpyVDcGgSTQzGNu5s0N7stgK3uZdKnGV6/qnMRyEGHHXo6
lexqHwvtgLwEtiWcz01ORslTxHR0CHQ39ZMxhXpNh9Nv2QMDFiojsJ5u2d3rcvjoB6JMorZ3PTS1
86Ue3XfZJnBA8nBSonH0VHtmr9szD7FFIsISzqRhdNeyrex1xPN8PdRNEuIqTojAAADdRlHqq5Pj
PonSAr8hp7n4Zc7hG0Dz4SFD1rwv1YklSM2nMt4jioTAZtYaURtO1Fq/o9QcoQ+OTFVjkq0zFY16
VQV4SzRc/EQLNeV10+rvlmEoF1BER48kPx3unc6hLYKOlwY9M8NcgQki6v6lsOx2Z2QlBRVbaOwU
JRCN0kCjXCTIe6Ev/HTV6dGO5+UkOsEybSo2g0qmbO1OBKs0p6A7FGxu8awBe0vLciWJWdlYXJkC
520JHJ3nI5WO/qCG2GoQq1s3Ri8wgONj3Gh9yvBzHBIqRRDunLqQd5Hu2Pe8lOFZNh01dnBYNcML
sEXFHwUoCpX9lodxBAZS23drrsrFYxcT7Di1mfHSRrp+7SapHnt1EzpcbmaN3zLfHnqBPylrG6ho
avCoQ4FFMKMUEB5ha7UAWf0ik/qucYkLhljwa5ZpvwbqBbHCMZhZZ3fYJOQlrgdZ/Rp7KR8oRQHp
Cqdwg8QPDqWgiadpEneFHT3MyTD61IfAzxlOCXljyn2KlAYBnN3HoNvZqtLSahd1UjA10XoqsNx9
OZnNndkXykGapX0IgRxe2yKbN3nqpOsZnDsF3orX0JYCgfLslkZ5k9ojm9q2kBQBBVWOMGCgmm+s
QB/kP8H1Qzy24maZE6oCyXEcTNe3FltVGMc2iyyRGLU1lDd2rNR7u2BVLFzgNpVmRYT/6PU6VN1X
pOf1RumKkXOk2bzOPeXKqli2Ys2w0UWZX7OB7B/HAiagIYOIEEdCicnxldsg79KFusT5Ya6s9HkG
tLEpip4tyWTma04+JK6oE9iOqs2SXVuW7kVo67/rasKJWM3zqqpNEJ3C+V1Vag1IPksvJmUyr/BZ
Fb5oB8xjYWjIuzrvRo76WQseVgog3liSNw7BeyuFRIJNlTeBZyT5LwRDEcNWvkcjIC0wLppxYRX0
/m7W3hZ0iYcFptw4QQA5uSG85iMNCOUqG1O7ybmhX5MJQN1O9IbftQsrOXEu7RnKuUFIxYXrMClQ
AOtu7Sx1YPAA70E/T36lEik/s6lRj72hRUfZGMWVmzr2ExENFLI4wHp8XGIsUMRtIGGZO2E3kw+4
w1gTcpGvhQWzVtWT1lfCTgf5Vzb5c9tawQHOqtxFkVbvAq2JbsHQNn6hzTCAaZZVlwz6wehpmtAK
mdbV2lyXA8zAPEjmbZm4+kEH8QKhVKs8wyDTwnW1cvtPEJIMm81czK9K1NkUaKvR2rcDIkB8ukjO
2NlttAYKTUMc5Q4dL8hAJ6I5sgFZQSys/TCKnVPFP2oLIE1UNt06Ey1nNzVK9gjr62uXfIcLnePU
YYbrzCIjNfEbUVX1bDntU1Bl0YGc7XybNsDexjh5D5uRK/mBArEgXLKgjtWZoK5TEKh2lvnIpqlo
1RwdhJ2qNyRpML5NiC5T6KrrvDTaHYPT2JDUJNZKoVcXihyLez1I7Kdxdn7ZxUh/UZlvQJO2m5Ic
XW9UCmcvTKJk27QufiChaHzi5ZipC0LctFSJSde228s4WVDmsQL2nQ3iimDj0U+qzCWtQKke5rgl
L4YCBmkYVhsE9zSGxgExq9xV0UCgsbVqXEsLm6TWWObzNJv9BeqdDhrrqC9aVXV4YPETSwFY32MJ
UW+iihoGm6R+N/X2Aqhl0QSWj15aQLjKK84KJrX5dyzrkQvOsc7fohDCVNFl+W8KtDjKHMmEPHWj
deWQEHcXEVDAKirgwArgEAmkJl/tAxKWiNDegESAbSPo2DcApKMLDH6kJIStXDnBNBI31PbmVWdR
s5t1WK1loz0lcrEVjPWHXqfDjowyQFIWsab71mwrNJ9AQdYkbhYbQzOiK12WAzRsG+w7CaCerHXx
aE3iCZ2xyk6uejHTqCHauqZCAKKr3RO59ZT2hk79RcS5Z+SuFiIjTy0L8qcWXjpER5NHBKq2VVv5
pKNO8XuZN35vZiu9eFpgpUNzr5eCpaEtzN8Ok/6lnQ/PuFurC4LIvKKhJEWl8znOEd6NIdlkVBja
1ShRHGXkXK0hvjP/sjN+TmwggHoOOxN1Y3Lfa6XkJqGmCiELe0NucLQbKk1flSj59qRL5ReNhUSb
IWdGGEU7No+63rmHytWqZ3OuZECURKNvJhE/dG7EMcYYnqNqiTUQo8oxyyjFvUNRwcstMZqruiZL
cZvnuQBunxuBpybBXRUNAzG5M4UYN4PB/1B0Y9sSeDROD5Z0tHXVBpVfRXJeqXVkqBfQmZ39COT6
MZBq4zNsUWtbTbAPJ2rLuhv95MJBXRVOSJKTZjrbQFeUHYegYA9pXfPNJBwenJJosxnB9UoJm2yb
dAOFPrcvF7S36ddO9StXi19pmWsr4Moj6EybQtyh58Ap11nQ3WYOnN2SujtUDJU8cIh2FIDTX53G
jNhXeUY9QnDdonZ28BiOhUH5UETdvGT1rN3khRJbGVwWRQdZHjr/gMeWRNZ4K/GcXs+KNWGXEvEW
Q168csCKeUUqqYXlGjEolmK9zymQ82Iw2gtFlG9BFi6Fy5/yMU8OVr3R7pcfjzPcZ62wrIOACkmQ
SUlAw5jvZxUmboJYrK4FPyggv0ozam1raRC/W+6bwOsRRxBaGpWNanLXU9W1FzaW/znsFW9K0gdN
47ZOSKltkswx78jb+zXp2mFK0x8zg32rYoUkq4myfUZWBvGQV2KYNDLVGnXVqPEHDPpildsHu7/N
kWCZYHuph+q5xQY+z4In9GbulZ5zFbSyJyX6TW529yOxnOZFg7Ppu1NrLPhdbWZtdxKxJku8P9qq
MV84evziGM3PsFJJvchAGLcECV+otkKWxVhKGpdceldUTC+li0lMgOG86Sp1OIgSGCXV48ErYyXw
TYWadRFTvuiKMqRA3MpNshxZQc1xk2JAKDZ6wj3CSB+8rCAILdMo/lNSyrgEYQae+ForMcDc7Su9
J+OlizfAB/FyNznhUhNChNygokOMEiuasLsfzciVSx1H9iFLpmfmcn1rcyuyMghTuSFwIiEvfGTH
jFfbYtCDLvNUzBu4BikSecJgLCvAkSkUsfB4Wd43Hzl0Hc9InXJdNmzUAs0iRW8IP0Z7jNZkCc7F
mquQp5rJZ8UlDMi+YHwlbibxDEpJXNio7Ecg3290RXBCjKtRfdeUpjlUrQrpkuwwL6TY48nepfhd
FYNPHczWPZYaem5svAsxO9yGgHi6gzpesDmeq3o1FcOLwUTlZ0QqrCDAvToKaQ9St2oSiLm6Ilkg
Ea966GhXXPCUVyaTCb/G/FVyXD4koTVB0TYFNywuBvZGi3wyzrjDzYOU03v2rIZhTTBJ4l5Qo/7V
Rt3An02oISZFHdCYKEr9rO3b+xqgPZwv0i44Fc/UjfNwZdphRIxX2N0UuXwl6ENfi9rFvpiwWLOT
y7wUYncPk9yWE7c13aPIyX+BNJxfKZ3Mq0Oup/mVypWTjQ+/HUGY9wnxXrSSksyE0IVqfm2MmX5T
UfSHVFqwW1S79mGATOQbiTKSx1EtwTj6z1JQCJz0oV93pplczLabXljqsuGWNAg3r5yn9bDe1GEa
+dJl8pS9LXfc7BAGWBcRso0x2yulqzP3FarnUocnJd580orsJ9miDkO7IY2bNOgdIYWkpI46O7ig
HZ0Nd5rTXW/gEmvtwdhbC4h9aJr8shwlaOPG4WjL/wUEM7zK1Ahdsh4t+qOwxitldp2DHfJvkJ76
UjZAZcdU4+JA1cM1El8SrxQbOYCEam1QizpGmoykrwaWhI2spuGVJEOCSxx6Exfv5A00/4ej81pu
FInC8BNRRWzoWyGUZcs53FAeB3IODTz9fuzt1uyMLUH3OX8MbxwpNiV/lLMLI88OY28nhzXfnPWG
qlkjlawIlCsF2UQ6P3762lczeBeReVhBHSQJ5Bq0EJVucSBqVONmJtVgAvLd9REAuk5o1KfJMAQB
EmU+3bHdeUKPddadxPzKqO/bUEUBWtOS1kjOdHXw7DF/MJjJ9lE6PGSUEe9T0VDhY+fGtU9Xq7dt
jdtY5MsZ07V9EsKpj7ZGEkTlhTQwtkn7GSdJHYDe5b7N9OkvsjAB6zj/5/Xi6EN9fLJGOBtX0elB
bwtatrDvAqdcVjGTgRnccCrI4qVvN3Km+U5my3KQMhLBONrxXuUKFnp5W5qxPVC2VAXuaA+PHNIz
jBI5YWkz5AfLCJNLbbb1eTZq4nGtsXkAePQgvuaBwW6BsG2i9L5r1ZPNsHnQJmabvNds+lBXAtvW
vxzZdtfZJnqidHtx7EA/nupxCHc6Q4XvMsiUpD1acVrct7HwAk2qnyQT6j1SpYg3s5g5jzJOglpF
P8U4i13mJSEbs8rgvXX+h3ENeC2V/cASEX31jlXuaeSkOq7P4H2jJvWz1B3vcBzTV6I3OjRa2BAW
EckTvXzypM+0RkVZWuMSLp7moc7od+E6Xrps3gO9tlvm+ubWZrW6lkaRHVzPG9bZUMMRAIsoBm0+
GFpdonoQzMRzRT+AmuONSJ2XvB7kHhaoPdWiW6swG52NdyS6QfTEIIfy2LlV6GuJmu7qKaqoMVh7
FCxZ0bcm/2ji/W7ZQ6Cwvx1EGUfhafmbsuzsYZxn5ettNATEFtr3JRBykI2wv6YTladUZs6JIM1k
nxbZS2q7OcunoZ87x5z4AHrK5srM3riQOjBShGcIhREPgms+mk4YvWXR/FP2zQeRI7FvFCXhI1WX
7GBZ9Z2rMz/ZGs1TaxXLdnJc/T4KMTpLN+t2lbOYGzq9zG3C2XMt8y4G4Jrh0MX0MlY5Kn4ZUyAG
vXqnRFjQLWBorxTyHfFv3s2VkexgDO6oA/bYlJzP0ezjrTNzw3oGjzhRnvFF8q3u2c2MO0lC6wOO
18y3p8Xa4tORu3DIvR+GNGOv028ApZRJRCNee5w7bdlas/PZMtAdcKWiOJEhmfnDZG1K9uFdLB2D
V8H69FI4wNppG5K5132s0d8XWyUXWYbDiUWGHAT48oTbVlPI1EAEEpz6vmGXPC51aj3Qb5ldjZpg
5CUmQGWJ4yYwkpqS26o17jHIZTtZshHiu4o3jqAalkjAApuJ8EjuUm8KwHTHQxZvwbpolDM657CE
EoZeaPZfqLv/vwj8/+wZfihTChRc7cdhWSEruP6Q00AahhqGa8ZhfUg1fp3IAvWpO/sVrUG8hrYs
FGeSMy+W4sFTS/8m+NG2IFJ847oZnjVqa7dZH3+g8iHb3kaVPSbu1ohi9cyV7t43MW+okwEopRhj
j3XvLrtOLIinxtcqhG9MFSV3Rjskm5E4ly2cSOh77VgEMjb6oznk/W3Qw37fZUn5LMfY2lISZvqY
YuiJJQ+19MNGiU/H1LvD6M3We0QA3YtWexH5xRUlsFAqHnk5OTgeSiK/Y58KvBiAcG4YhYhgp2qj
FsNDa5XL4ziOxJIAQNEjM2xiPKBXSzTdFx2P5QUsykYG4IbPM5jYRjSKPOCohBNJQvhP6DJWzlb/
zjqPNYfAlX9LHzbvueEthylO3Z0VW0CKsJOVZvuVRMBFEh+D+m9fqbdYi54pUqR8aNXwTDkYYOuF
HkI1oV69iH9hyscqaDpIxnjhOrYd07p3UtX+0/tmfDX0bvRTdly6DuYhYDvJQGu5WDtP0+/YECNa
TwbXHzIVHWKS7bbSHYwgkggUprCMkJsJ89kYrF8sECmpAFSzT6aV+obRhJgNuSU7pzIeUuaxTS/g
NajFoZvMZNAh5Ya4eliMg2HVEP4aul8rVKNPfypx2UWbDpuRBot3pFLmLhndF68T5qNl1+aBdQsF
j8gaTviaq8VzwkuYNstuVkVKD1b4lBDHfIZTLF56B+lFOXv5xRAnlFPUw2Va+kbdkevXlUshc8Xa
Y3sIzmKYnEcr+ySTBwznIezvmQD8lrdVB3FOMvOaIQxQr2mxM5AcQTRem/J7NNK7cJkJd78l+YVo
TN08g81sKlCCLPqhXIO7Erw3p2Vg5f09+m5fkDvuHNEebPFMaxedi8Y2c55q4+w4F7e8j+KTlxwI
xU9glnSSw6V3cBoGuwuNQCEdTbIo2XvsTZG82/TZWRof72HJD6L4ke4D+9Ym0VkZugvoo7GwA+nn
HryzHIKk5Va5asBXdKC5D5X+YrFMlfdxsu9cID3nOFdUnuW/hTrkIE+d5ptIv8vqMgMlJdg4bysp
PUA/5mMPNwIIx93W9n8D5TCx8dtpWyoQ2uEyFT8DIVFmeAfAbxQtsbCUhEkULXG7i6rnyH7XmotR
p0cHRlvYD24jd1x7lypcFThVUPPJk3a/pUb5rA+7qfuZAS2cDK0jC5WuXmfgqC4K1IgEgY3IYuIC
zs7VwUhP9nz2YohYO9869kHPH8r6ueTVadmur14Puk/y8djn29q6QP35Xu9tq/Fn/dZE/Md2SV8y
0W8LhUKB491X7ZvOgRnV2Skz98o403R2LHIyoNmeORkG/Tsl/l4hVTU6lknpj+opjEg8GcBSpx9O
oE1hnNwBAM6uT63i4qFOJCPsXi9fK0EGP10Fpr1JQrVprFOMGoknhotky08NstcYN40GcPsjqm65
cezjn7Uqg0wSXzl8gFfNpDHvKouVBPsAWFHug6TvsXNOhfttG8/z9EpyygZuo7OvobevYbNwxWsI
dvp9isamcILe+MlTEuW5ViluSBaNgsZrFd4lNrWA6Lmyq8dFLijnszu92VXsudSJoA8rKq2F2B3t
l3h0yiOQ7peZmdkd2cSBu7BQZVdVPMceFaOc7X07IZeyb56j+YVF33xO6TiHDu0Q4hKazTmm5MbI
D7lbbhRNfnGd0ExDTRnZkyh4YZRWq9t0tajQszny5MvYcPJK6LUc9DTc2OMLzQtbAiz9hnEwzfYJ
dLMijAal62GOEtKPnqb55hVXQVPYxGbvdO+p9oblvoX29axrRqCmzGa/6++d6UWXj024TxFpLvUf
oORea1/15dGUL+j7l/xP0agTrWlLxprLd9DHFMXafq1qMh1aOOaPpHlJ6Kod9UMYTUehdD8jI7Sp
CNqSdI6A1DMtQBscZ5Q5NhI5SRVLWz51xmtnbS1bu0MtElTm2g9EF1Lya1PsksOoVPxMAAybelzh
r3+T4OtLLwvf1pAc6wgsZw59HAL+4Gk3hEdbU71OuJ+k/DE5NWb75oofBIJ+FNMm4iYbA5R9MfcD
Qakpx+0MVX9clZJQlEV8lbPBSMKByDPAnrTV8jJIOu11RKJGPvnGCx8y5zbF2SGzPk2k73NJvjqy
h6j+VBFbXP+s2vv1KpzW1d/GqKAhFag3Eg96mjOSFgYalmeqtXWWQ1p5yvnKkrurFZ2YcXgKiYt3
w02f0NBBMZQVaOmZesKN5xDJM94MWqTHFmYceohhlQO/2apqObeL6c80u8bONrJey+pD1/koJlYd
BAKVIEt6B8XJN/Usog6c447YdZuor8j77M1VozrdZXO/LbTwXzfWW5BkqveuYj5qxdugvh39MBd7
g3Epk6dSflXOjeAwPyElPbMqzuZTy05YOvuSxjtF/2BmkBb2wIWaZHvgxFxp/uR+Lxy2qvlus2fX
ubBYbJz6Ixo+0JkF2PEYeWDKjLslReF+UNrVmw5k7vUeL8JtoG2weNeqD3CqbW2zz7pfWvcU8Yr0
ya4o9mb62o3fblnvZ/S3iA8Qvz3ZZFA3iA9LbaCePeWsLjdt8WVHN7er/bI6wsaQc/jU1W+zdy7o
qfk/3YyWMhY//uK1VfNf7dzWFlipHRzxmE9/UB1V94P49kALA7tysdHNn2Km8Vbu5+aSNtyaHN89
If8uGkYr3S/F8+Ahml3uhXPjWtsxSfukPoZ/DfDIHxHtVKb/9tq+jF7T8UGf3wtUI0Z/1piuIlf2
h1V1jFwj4SgSZMunSJsCmvv6U04D3Z5vv/dpY6uC0hLxubHymyJNhS8+3jG4+EI9jApZ4QAqWNwZ
EswxJbvmNVH0GTvf7vTbIUhJaUpwJsLtl2jtvgt4GPw5/dVgGTwK6nqE1yq2t6X9b3a0PXAifUtv
6M0CES53dKjtC52FyqM8LXMCIyPTDh1ULoaP2bB2XXQsvHfoAZbofFc4b3H4K+56Mp314tB9ecem
vxc1/+HMlrwZi30P/4Z38qjio6ALpiaiPl4uq8pnnF8sjtOs4LBYTwb7p+CCCidYivjmFiR/0J1Z
PXp0ENW0tlQfnF6SDlVCkcss3wra5zlUaN7z5fIROU/dcEnlL10x+XiKpgtlrBvRX9c3Df6Zl+go
GbXNu6R+DE3od8cNqJLkb/ut8mBmvAMXUd0/CfoFZ8Kd0/ptRLZ/8pVm1xqlAYGQiwgGEgOcO9O8
n41j27HE6gd7cncj94XlnQwN9qHb2emdgBJRywPKVUTrd3P7OKsv1+CJ+ciTTy124GNR29N8VmvX
odnC9QctuiB9/FDuealuQvupoAHrmAQMioO/wHm0cjpU+bFonnULSeaX7p6F/RiqF6rYqui4OLs2
PhfFI71JJJH5dnEngWIrdZ+nNxsZbtJ/5knPQ3B2vBcqaCauryTCx/LimM9RehvGix6d5lU/1b+n
4kRY5rB4DCpBQqAVT+gmE4/SpK+ZmPCdGB3ex/fFuJdDwAq3dfpvLiKYbTKrqb8MfyeR7azy4lHw
7uTUxuh50BZ7yYZv9w9xZgSJSTtbam8MfScaHDTopEJuZX0tVrwWlApG1XFwH1NdXUbzMxrCfW5K
wGnaF9s7VhlfuC0LT7kZ4SsmfU8IEbWzdcB8zqQMWs3orwmdKnn2kfiOkqaNy83rlY8kpKFMfbHm
9bRLTxP1H3n3nSCpLkqqKcpjYfzGo7tpzLeUA8DUU/KiUh8UumByn+AOI/U7zPFWS2Yiv+b7tCvI
RwWxNbjf+PVrapOqUx69w37uB3nDcME4EO2WteGTaWNyA7dGwiaeTJHvEtU9DhFNKIvNQRNt2/Bj
chD1q5ewvuah42sNhYbgVIvzN3bFdomfVP0VxsS3IvlMORIqEMtW2yb6fSed2yKzS19T7mxzW0XF
JtQQUvO5K6rUpYl4UXDoDeZLk/NAVzklHdG3bUFRpb/NWEJAIOlHP8Nt2G7d4TSS+AOXzbFLfwn4
cslfWSJmCWkyd0GO0vZpHN/tei/6e9o+UFtwaIe7tvyxYNRbiRzO/qu8QAzkeoThC6IYtvDmSIv9
bjR+GkzhoaRoVRBiPCABqkE8dXw7G3PV+2rvWjodq3I4oi1Zwf3orw33nncwELxpVLPNE3dZ/Dyb
CzWGbQDqdzGtudrDPRFE+1d7VBO3r72wXs2s+Vp0scn1zretn6b4ix337FD9E5HWWeTvqk3YzpHA
QftBLi8jbai3WuPujV8T+RKbRjC0aH6XfxNCkPC5nP9kQ6MibhzjY6DZeuAnjg/2cizxwcxsiLn4
jOiobrfpoh9Gd7wM4lk1O5Ewp5DNm2obAw6YbUdvf+joHZovx6KEavWOQdCcm2qXG/eDux/F0XEJ
AqD9x/EC5BJ+z3woymQ/0DGsEPqZ+kPfngf73MKDi/insBx/AjHutaMJNVqD4qbGi4vRXzP2KEI3
OnsUoZR+iiCSNXOVAvjJuo2B2gyvk0UT0EDjdP4weT/UJ/5bKA2yC9sv7LvKekbNukmqCdDnl2Pe
Du9a7Wy4xyLdDxkdyPxs8OTO8iidv4HaekD/vN0V8ZtyQ0LnOZCwKZ00niIIAnqcLjDOlvNbRjUS
0mfYkQSpG8YWsl3T/E+frnrz7CBiLS+kkkBb8EDrd6JG53Vo1zYo71x37D3OZSz+LBjliNamFrAq
eRYDFBOlOXVzC8VLphx/nO/6JoTfZzJ7M5B6zUSJuuDqLHw8AF14dRPevvKpGF+15slrH9W8H0mO
KT0f6BfI/OTk/IH61nYfJtuLLc9doh8rkIxsZgjCiVjkr/SN308JYTlnPIObbnnM3XMh3lPKb5YZ
TbqgzppWwliddKpBF4KHFvx5FshqwTodM9rp6d+IMrUeDlF9TekATipWXC7wsvyRdAflMGKJsach
1jJjDJZ3iJy2TYp7JKoPQ/I6VlQM6i1s9XeiviSu5RiZgWa9l+a/ph33sTVvLf1IDQ4iLp7jxRse
Bo0idQL7RTVtjTwOaFkLYm3cLfSiiQZ/hk0BYKb+2Wj7Zj0jfnq44Po6ATWEG7x+r/Qo+QuHNYLr
7BRKgH3Nu8NR6C9ZecmrGYIcGyRYDw1XyRyYY3fqyDXn83BbFp4MRaDd3izyYQdDwy7XBEVIGGBj
+1mk/3ktGiRzCjRb/5AR5iKA2FIO/sg5i5Li5PbzoSdgSV+FTHQlop3HXIK6xkY9vXwboXnfEvRc
Ioq1R7m3uj5IjLUeadw2pX1oZl52d1ZHr4reh6l6t23tIJcxoBDgUlVUSteLDxS2EXN+A8wMrHE6
AfB/OMyIQo4nKoAeKIPdKjXvkjpuNqZbkXot6NTQj72nXYosOseWtiuh+zdQGb+tJnZDMT1Gsw5z
Dz+lTH9xumPHW5NIMooK6wOpC+ME9V1cyO0myTSfgN8n20XyFYtjaTWfU+aJwKwIGZS5PBncuQjB
fX2wNo1mBYvUpO+oDPvf31w89N2TsEem5KXcmHLd5PJ32KCbSrKdMWElcOfTQgQM8rdbLqGFLLkv
WwNikj4wo7uWBWxeCTM/tIcpDG9mMhLTShz9sHR3w1KcS23cZpB4oU65HMgyNfBnjwN6Ey3hDQnh
dSL7t4ycN7PuNyP3Zp+ZOAER4pjRGfsS1U/pi0Fm+GQuL93SBZI/oyOHHObIl1Ma2BwcDdW0y7yg
yKF8LJLbjAhkzTEuXVUcrI73FA0luVt+67kBTOVHo3mHrFLX1pj8Cv9lR9UnJCaV9LNUr0j+D6Kd
HoEi39Q4nOws3FoLTQYG7edEqrL5rDutqhjvOjB5krC8uULFa9/rw88QOntpaoeE+yTWncCBZqbX
E5xI3yF1J1iMK1jw9pIKdY5zBvgMj1wvjJulj4H4v5iOPgO72yIn8+O4PTRdTxFfvx/0iTI2yjkh
9KjrPrpmRcthiXdxfX/42bmYkTj/Sko9leGeOmPZEu58JyqGttFUTyMAUu/Wu0gDj9NBfSZn2uYg
8MBSv/osHxNCjn1njPmlRP7bVnzfXhEgSAJokoxAqMwspkjq6R1gg3AOaAhCTWMyL/fpMVP5Vrb5
UddL3J/pvpnKD0jkfBsuccRvo+3aFh5mFRma5XyBmAAUURM1CeEOltgOBiIJ4zTSwe5ofwy5DQSr
qSmSc+YpWtaifThO89YmfaoDiMin+lxFnOXe8mIjdR17ZuJGky2dnXBf41rdLkECdb09Iyg6ZrMW
lFj9Qhmzk7Trmn1EKjSw2VEpLqwnWkG3dPDd03+Xb1L8CUUbvTU8vPNsEJY7PJSWS4eBXdQ7zUif
rP41G1n0OkzzhsA5yMfJkdHUT06ffaSzQPw3++ggD1MRUdTIZDXUjHUYRlE8lqjMiu0EoxQa+aWF
Cqt7jmSmHx6PlPujGer7GZlkF/NSGKXvIX1AsYqrGxX4wikfJrQ38ibUDQMGO47Txqcy7DcpuqCy
gsrG+kDDJhrI2m8rLiLS0FFeA8zXQdx6BxNwlS6LIB2nIOvdjZlZe9crtqZT3jFmnnABs2wxF/ea
HxG17ZmY21uBlwgnpotJMinBwmwKkyEH0Bakle/kGLb65iTTcVOta1tMq3thdAebqbcdij+nw4lX
WMu7oeDaxvk6shwuQLK1i8zZo6JJj2Ho6W8pOTEF3qJyyED1TFyAZozUTHoIa5tgCqtzx05IY6hv
aGrHyXBcxedz125NxHhS5a/1kJ6GKdV9BLL3SxxSUmkXj5WDLhHRBMshzrbULt873GqsbJAsFiLY
1NCvzQhQ7vGD5gimuEvgZhnJHN6+eI9tK1AptO/Ctwgoin9pG4aTT1r5zgrdzSA8xAN0zOYCixk9
5gotuAscn9UWsAl+Vb7PGV1TolK16VA9+q2Ghn0JgxrVVL6owheaA7SRFluBc7luda5dnEWxt0Wi
5UfTurI3vlWWF93DhWxwslRdiULJ3MhY/Fi4Tfw5s/3Yhu/XPaTSXKV6ZuA7xM3fdb8Vg3jNz6st
ii+0Pk+iDcJFDyygvdqwrgawfzPzYURjR3tta55Le3m2UuuAnHtfm90TZScPUMLXmg9nnMR+0IJJ
VuChqTrEs32MerHHTbXFZxbAyj3oPaMqJKSHc5CE0gfiIz9qhSjUg/Yz9IWFA2eGiKGN5ZZWcd9m
hosH7VFabHCqPPZM7HT70qvrTMMpb+nvbLFCm+5eTv9sbq+x5lfDPNkhyt2E1Vhse4Hfgf9qkL+Q
9IzCdrQgdre/Z3K9Udh/8exxwOIttpEb927/njvOzsrTewVG108xjHCJASw6J22zx+cPvdP7Ysru
bbs6GgN2uWrcmyJ9xBsOFgo1C2t/1IV5NGz514iEDvMMP05cPlUUr6z8uqVLYBleikn2xwGuvAjt
W0U8DfZ6fsquoIAZeaHFgeS477MGCN93LlGO2odCO+iHJCNiZJqghPgLSxNSSb5ldXhZBuxrqo/w
40fPspyufT7gLETt79R9uRnwLaDKqvbAy1AaCTZCuriTFHqBy8HGuIjSeiVTNHIGcEBOigJIYGAz
zagIGdHwOC6J+zi7EW3mAyN0r5/KuIMGCGuSGhwE3C3sahD3E0WJqNVCllRTLodVqzm73TU25Z68
47M7zMMBeu3Hm6ydk6SXCaCxsM2gjsSbHo27IWztO6UqEESPlItKstN4WxdCORRU9Y7UhbiNt43W
1bGYWefxrOqsE6Lt7po8ZAk3Llad/FWW9yu95dpSf1JT9WnbHXNheVJtFtCS7E9mfHKi/LCKX5h5
t7OHCm3FgYCVBFiMYbbAJtOysZyIAmbA90rjxgYO68Eoo/Uy1DDcJKyrdjujNepZPrKYUY6u0VQQ
pVE0UYCiYTeZEtcHTbpw9rsxh3TtMJuXU1sd7Zi8RtIWmslh6LZBWIhTWCzw8H7cu3mJqHJAY56W
NqGIxNA8ajPe/RSb3V1VC6pWqGpjTdIfJC9onRctnd7eShGN5oPhVbW3o7e53xdJjN1zzL3vtPP+
6a0u7wghhX8wSC1/XSwoLNO5dF3qti8Voo83YqPyvZq5DZQzoIUWiIMsKl8OoVsWzaapsq+Usuf7
SqD6QjZEFc8+jKPyYg+0B2Bd0Nh2nPdhtJvz1MbfS9YNe7yHCYbyUmCQazMKW+Pw3jMM/J/REvNM
W7GJCA8szyTJQvde67o13zH7ezfTnovMH6bW3NvA2r7m0R5tlCAO2Rimp9F0TrXEtmW3mK0XUxn/
V/4epgovURIBJXWLje0Nb+YBFrYPmsxFsNQh1JsEluMeryTKIWxM+NU64Ptf15DIalOqvi3PNb/o
UUakNSKCj+oeni+NwlOXsNQX2TDhVZUmtBMm60eEaPExbTEVgJEkDYBskz5XBUidwDQebxMJemxI
i3gXE2vOQ0pCh0eySaRuqk7cb1E4BJjMA6CnR+s2qYXOveHYob3Otg46p/kJxn8XRXQIu7NL+kMn
W2zfFhw2QTPFt2csy25I+eL0nGQPnEhfw6SpCE1UB64zkkOAtXKb5g5id6apjpNzjh/cpa/+sqVn
vU340IjwNoVEdO2SQeL3ePnuq7ytD2rQn4pJ/dR6m55Kx7gWTk5mR+wyCqZlRlHketX2Hv5jh9yV
m0xqFwNeL3dLq4x3WGf5jBp5eiUBpqdKPUMAicfz3HbtuIvM2j7rUgwvfWfCAMtiwQPm4uFBjvWQ
ZtryV3Z5/q6jitw3yzQeSshS+hMEGvI0DSF0iABkMFeW9iM6ZPpSG56tCGORJ2llNDLcukPCboGX
4P9HvySzgqMtSxuMzY3OP1yr70wnL2XNgj5Ys/WUeI25dxQKEuaXOtNOqFV0MOoO3NqJCg4qA2wY
WDB/xWC7ij6X0tnRCJdc0MWYW9OEqahxrDKTlf10pHYX2YcYhpdxGrFjSA8cUJfVC5WtjKijxjmd
4WfRN3lqY6FLMcYjXuxsJCFOv69WtqdW0v0nk5bacFxf5AWMDcbEjMoUfutkm9fOBJgRMVUnsecb
NEqD23IElcR6P/FPcESZMOCVXgx35kDQ8obsHLhoEWGtA1zYd2PySztXgq5ZAQ2VmcSh0MB/xcR3
wXrUtOTmFT+NYXUetTFUQufFzLXbkQYxx6htPVDRNB3me629g6PD/TMk6j4x2jVjikKy1GW6cGV9
qKvs2wqX5yKbMK9cx0TcvJjseJyaRHbIaUbqh7TmELUVx7lZP6XMUmrTxxynxeqTdkKnfMgmy+NS
Kms6oejmPdIHveZOGM6LNg0gm7Q075yQTzoLJYaQTsy33i3qY1eNHmJdYIbtZGofo2SNHZiB37PZ
qPBbmuNRvZAwEI87fvT2mHRLwxEABstUOFTbInVrurfz6MeS0SczynI1prJ6zwGH7PklyokIZDKP
Cd4IyTzAgh75OFE55Iow/Gv1Jn/UBy/87WdhRJDiYXJ0Q+8+5B58Uspuz7aGrrDQKK4mF15ypqwH
R74YweQkfheS08ZYa3sYUfO2G49kSsLsRzZwCJNP6vh6rKRBIdUghqBrc7IO8MDWBwsXkU+FDjDr
HM0QJWmjtxhzgVvTyUTsCHjll0sU7/hao6OWNPHWS7icrdTgAVw0wzkrIh+QPbEtXPL2vWjfd7hG
tooYuWtjIx82mdFQOEPQjvQ1aWLSN1mvMTiLZnnXFuhuW2kWz4TzOU88Lb2ZBCMxS4hhWVzoeApB
9DXU7C0wV211n2qNLiE+rvOb1g73nUZoVG6mzY4yRAJGGi9k7FBGwfiN7qpPDEXHXc54R10fgzqm
PurXdIKt4lBgyUXxw5uvZztksbxDQ4GFCK5705oJFxK14YihhbkdIp1dpmBSjjT3a8HusM31IWKy
dbINk5wEqQrxgQx9Xvp1MpNjtOoCQ4kPF7Fd43dxGyFeEA8RdpHIj2s0E0PbhxsArrSioTQM2+24
1Nda9b86jT7jo2AyQ4YQprdWWfmxa234IixKNmh6fGf1yKUxKprqr+A6JxLMMv+VnvsDlCWDWhWs
WEz8mS9DCEAZjafR/Yd+F31B0ZBxrWumhryW9iJu9eKtbBzzAXPD8E5SkO6rVTGvPPOz76vUCpJc
GQx/PclkEalnR4iD/ugtKG5sel1uzap8TE2AKpf9JnB77KF5xE2MIwuvst3JW5ObqBg745xnU7c6
kGr0lUkDcCM0zDV1/u4tOdk9Xv3F9jqgS4qymlef6WRsKdn2IQjw+HtpnF0JMmghZ2vPj9suu68X
8RcOyTrfOtM3At+fekYANTXuvRTadA3jECevIdmWXL0Z+4DEO5v7rBYdzwb+KqAqwP1pEitxLjX9
YFWp8RVOYX0i0IXOqVkWN8yTzqUYCHfYKKliqFBzcl4LhLABgQDgBzS8a1czRvzoqURfE4fYXSYw
jMXIpTxXQqTyIYkktLWtTbxxAqBfgysR5LZEk/xoejSbBFmIneMk9xHodjMYfmS+hz3rBGBLWNHp
qSZp/ma580hk2GNjD4CE9XizlHYp26x5DUMnRfbQAAwMo8W9lw4wId34U5idDn1sv6g+hgpzi1cq
GOOrHUfDi8Mewi4/Adha+NTnUD7MdfWIp+o59zBO2Zglucs5STdL07z1xCrfFSkToC004o4Skncy
u1IfjYU09RsvzvOCN7C41+v8tYlWg9jsQmuVSjNc5O70YBOlVPjNsEAQeNwWHgjFphj7v7wsfnU7
LQGlkAgJBza6IaiKdyWNhtGvLY2gBp3HNNwbCe3jwnNtdPwWA7fq8U2PzKV+02jlXiTDp0OqyZ6w
DXme+2jtm5ToGOyUYLc2BkCc2ZJ80ryIVuss8zBYFar9ZJSVsZ3SwjKgW22DXsG0+9MstwjybCS+
YUF1nS/udwIityur5KOuS9wkMwtQnWvLJiXDxR9mtwFEWOA8vP9IO7PdyJEs2/7KxX0nYDQajeSr
z3J3KeSaFS+EQqHgPM/8+rvYDVxEKAMqZHehkCigEqI7nTQ7ts/e64DE2OZTmL2Xmcje4KgtTu4E
dXKrajpnVbJ4p8ra7G60Klm45UQ30uqc8s6UsckRX4TMCRBu/IC2wfGTbQx7QqMD5P+wrw5LCCfZ
+aGBuBq7o3lVxPnAEuCb2A3ryYe6E2AVf+Igoq/qkuRe35qYB2cz1juoDx2OH6aArfxZzbdmMHTv
Ke93sjVc47lPje9zPjp7CHP5jmlccKWc3v7orbQr1rkcvg190z/Zpof/WTcYpRY0cZYwoYWzYvNA
O/dBkJDcpL7hEEmS7a5KaetTf4cEHMQTEC1vvJKTP2PqcT96l12CU4+z7TOO0bsKctOVZc/kf1N3
yr41E0Jc5XgN/5LNMQrSM+0VP74Ok+Yy14T7KOYklVlSqUsW5jQnsknQNKV4WiU5GFiyz5gFPH6Y
sMeIFDWtg5hSPU56cC8Gg1p3fdhnJ193cktlUyF6MnrOtRmyt3JU6O0q36s/koXghg2FirF3jNsO
+NRPKFrjuVWqP1myqa+C0fU3aEDolV7rHLSa1cbIRMuhRHRn3rNinSoeOABaw0HjTrruPV1dRW7k
XqV1jUiuYrKrQ1ugn5mKjseYf6sH1pesR2lDs7QW9ZjQUQ24BF3PwOW5rB4AofoXsDd6nTidfVPk
snpNRNMcq9pLLs0Y+9fS6uNnAUOG/K7RrYckmnb9lNCAAn51dGhsUB12KiR+Uk9HZYv3GauaASdu
JQqmr2WxZ1z1pM0PKpDd1kYmW8eOVR7QSjAvSMGa7vLR/NCSxyGP9Fsn4P1OdjRsJKSDjTDix+S/
/V34BMkwEN9jNmi3HSMDsc0z/Z3Zmx9z177oicy9iMX03UXDOVkj4W268sWRCXnJ/Sww1ol0HM/4
uXW7JphCA7rJHmY7ghKjESuVgZfM0PGPUtWUSVReq8Zr1S+ntXkxqaXXodVPd8S45HqkY7Uia2au
aOwjtmbHyJsW0JBRrsckWgzrfcoOMA/htsH+DxCI+qz1CQ41QWnuGOiX/widZDwQocbngL0ls9st
bz/QD790TrVjyl+DJNrcjB0HpDYy5l1E/f0zUWK4neCNb4qwovyH7XPuRvM2FeoDolmzqsOWLhU1
rkfRkGh4bH3u70YnULQiKuO+dBJ7k+iRnIxv5UydH6R233RXhk8UGt7LINnDYxHZ9YFo5PBcZyre
F2RpCPoRI0YNqorn2SEhluOW2DRwS3ddb+pfkb5TRXLwtT1cqhSs5C4LaBGWXsBeIaf6WFlGDBNA
GGQuqbbhrqUvaqjEllMkFk1mo0bPDDKeOICQhVzjUC1X9JrqzUJXPWkjR1EJsTlRb3PgRjU55kb+
CoYv2QyyeUgb49n0GDuLnbo/Q7OqH3E/Nze0oy3ShwH6lZn4J48wH5nBKnhHwLEpYUinuKVfv1cT
CBHZ8Ux3yAyvRTEL5KsBlWWu7TOPVrmLK+sjrWqb8ECXHcJMzfJky6Bof46OoSNyqW5z7pzARGuX
0anGwXWMHGxPWa8HTE1x/pC15EiddBrXdTyhNolJ9lS7JJj8tcdp2zrkcHbJd2cJXg40lj7d1dlA
g4BxM+5N0MQDsrRpnSpF6nHK/Okw44W/V/RLsdw36Y5R0MyzJXBwZowFLc1YFxvpGSYDEj2YqFDh
t+lcGpvZcQYHdUlgd6+n0lo5rgbelAgbo+3kPrcROnwirSDZ5Nb8ZM0W7SPQUhZiqR/g+JzwI5V+
mRxa03zLyO0BZCFXvWqqaabtGZf1y5xEHUZ6WWAcyMaQkfFlB0GHCQm3rln3SO5S3YQxmpQvQDSN
PR6ZsaMTB/Nr3jKcvN7HQ7BcwXt02rT9IU3UtqYhECAxnW1oF2TrtlPeNpuT9Ofs+fU5KWMfupyf
DnrdWHQBa0eb32ZVumS5a3tXtrG7TTm4HbMybOn70Y5qdE59EJr2DcOEvUsl7A7OT8uYPAO1bsCt
N0UgUsc5nR+B8haHuRjMW9My9Npz4/aWuH2+K+WcrafGHA/o/8m61Mr/kfbUHKiUVAyzJfbEX7Fu
NCzvURwB5crbCBFOpPvULUxS7ejqRMYxbLmuyTxjm7KtGd6GuCm/xXlmv8MNAO1mI+RnICBnPjJ9
vnmsjH3YOOFaUzRs6pE2qh7N7JrcMbYFK+FxgnZYohVAlEmYc7fLJzMiux74m9bRwaMV04tjwzCs
J1Eb2ZXtlc2ptZcnim1hj2BHL7wR2S4ac/OWt2DpPaFpZiF6KGw0Bhj2mQc6qPvuBPzUzZwPi5ib
bk0Rhc+jM4ljJrr6IevKCYOQneGv1AmHHoMOaaqEgX0zLMGjQkNmnjAYj5l2WJLX380wqn4OUzbe
o8R3BzIlyakKsvIm78d3oXVwQxmR8VzhZfbqqiIfNecHT5fD7Vzm+kQYGJweDciNbm3IMlaQExwk
G9e7LOllTbej6CuLow+dOS9C9orawNykRUMupwIPjKdvHnAig1IGU7xq53xaTZAcdkHDy2Yi2G/M
WlBYJsHyALOQTRMqRku8Zn5Jgk49NiGVGtOxAbb1rYYF6Xq71FbZQaBdrQi7veg0XKa01BEoDi1Q
LBiqumEkWPk4jgm7EnUKrSDAL+Tnx70CqfgrxEe2SovBP4iM2KidYcLrwXrQAuBUY0bM2VM6IYA+
etGOvpi17wbQrdCQim/LurVyiFuucrbaLbN66NX1Bayqrv4+Cay5ke3f+Jokuz/l8aaGNIVvJfwV
UbCutDm+TD3u4rr2rUM4pI+USe3aFcZ9alGxrbJBVc+BFuONVwXiPOfRT8VoTj6kGwQ3hZuI3TgO
PN9eONxyZFQ7ZvU2L1WZolErC5dcadLoCqOPbHZpD0dt91Syg2wkczOvxKSMq8BXDTHlkB6QULD1
HCc7gvTDQhLOgVw2NjYse3TFDw6w6EiWgU+Funmm6cRc4FBTsVXK1Hu34Bg8WGb/FMS5f+M2XX0u
orzfcizC1jdk0T1tDcLjNfbgCKRxuJrJQ63mOvrhZVFx6os6PWHK4KNDTuLgH+CTLrrWPKdJicAC
q5dyI4BwSDmg0nuQZNahm3PzQh8Ig3eT40XriSjg11l+h8CMqTzm1m5QXCvruz2I/IZnDtJCGH7A
zsC2FlnQfHwLY0RUyPlXFLXWprFQT5E6Qk44RGrs0pArV+XPVILexnczazuSvt73FUOng6qmy+oU
SOsyr9b8ukxS7xoLaqOUp1ngr7FCzMcYODGCtQVhC8xJqxF21l7O7V2KiIImkt2PnbpNu6DcCtDc
exCg4s1ZHOXwvrzl7aFmVHaNQ9cW17o3fpjpUO+iRo0VCNiy3sax2R/BjgwMCYzfSFf76ywTWHkl
E3KYziF2jJGaTuGsEBd6UEXA5/pd1UnBmQtwrtOFb0Btsl2AuQLaWTKei7zgZNF62JkMav9NqEoK
eYGPwtMy20dz42yDKa3bHaY0WtOcK9aWNjg6Stxbbj3SyBzbk0c4djq7Uw7Hy1deuCz9yW2I4v+D
GQiPSFUEvxpKp1NZFDK7JGkL5ZzmKbZ+em7NQUI1+zCbNrxE2nVv/RArcc0E5m8MjF+IVH7tsx8l
cU9ueCoKfOuYdskdceAKF2d5i9PjJz1j+8bPx/Cb6ZIFzFGSYZhA4JJl+iFC+quI2IT56GrTIAcj
CYpAPVXMvT+EAEv2ZGKJ9OtAnErPQ64pAaXqYFbbiap8b0hyQI2JaIt5Vm+UFbyluCqvZm3W57Cx
gw0MbkiVXRWtB1bldTJ6+tTnjJF2xvw5SBtrF3gkfDOJzmcAid5Jt/Af6mImEDdQXJlGm+7kNCxG
TH7WTBWvceDiCnYNnueeV8oym58cZ2mpztLdmkaFDzdrmu+ybz3ebbGkEjDi836AKRqanvQGZY+t
kI1THxTqSPKDEQReGl3bqOn43DxBKDnwmU5jxBrPRAZvLlTJg0U8vt82czS9kO9o1l5D3hnsYr/y
9UI4NycqP1gpKQ1BSp4hTagk2yE+etY4rVXe3Q9Onhws+PFrZzDoCgONOkind8+DIiKwAghIX64q
Gh6hOJAjze5a6OmURRK8bD/GD36Z/WQ5hnye66VFVMR33eSP93bWFaxRjJdbuw6GcR3Klwn62lmN
U0Kdj+/Ho3gHThlGj3kVA++f8XX4zhjuQoGor7Qv8HvMVrHHl0Ch73ofgZO9tRw2t1lrRvuZcQqn
cqySDUN/qfrKeuJpAYHHRhhhFEB3FI8BYIqVM2H3FUC2SdzMwcYaaUatYnoNm6CaI7Rlw2oRVavM
XAuLW9bOjrwn4GneWVmMCcTi78TRd6QDj0N11m/Swac+ADaEs7XwDzMJA/y/uOnGEhXP8Ol7xD3t
XcFEujmNDMZj1OH31NB0D1DMDtIY66PHFL4N3gts1TnMxyMzK1s2WaMd+WkocOEZJufRAOwe9o29
4yaFu8n2Pgwd4guvAu+UWjVHbt4gaOPlzAk8MhByvbSmCPDhiAc+gVUU7X46pX0Fdj8qgr3JOWw3
TT0S5hgsTBBoE7SW4wqOd9BsldUU+9iN7fvB0un9FAVwFZwyXnAV1spuCFwGAx2fjnrFkU6zC2v5
2jf06Sb4syC3TZLHvmIXs9RuUFe+/AAn2m9E32nQezow74MxbJ5MN8GdSb4HDb1pkZEavlVjYIcQ
bVcfa2XED8qlYpatpRFMum5b51jNiihtX0fgOndFG0D2ZDd/cyOCq0nPSRGyONTSAadAohoJfxfG
4uxi+ct7be3pCVAm10AlIfyMNAPj8QJm2jwa2m7f/Mq2F74Y81V7EyyI4SbN2kzLn4gM1kffmSzu
tOO2Wsacnl0IDrORYOUgSkAwRumVX3FMNrswe9NpYm27YWxf8o4jBiwSKu7BfTcBP6670Ld2FBS4
XVy7Rqpvxu4SVk50KjqUUxPb2mj1S8LFIkPVCTN5dWnuc3THt9BOlXFbhW72LXV1dZHoWaiqqMKW
qQj86BlH5jhpjPJJxKAGKPukQnjLd67FUZAWXMeUi8HZhELON55NYUFqELmHtgr2pu0Id2ZbxWW0
6SSKXzx+4DTPD67ROjtCxdMeCmF96CvmDgicWm+pHIYZE7ZqDgUrxkbNDaurGpPzRDYZW6zpr5sY
hr1fMaQ7TdEzLZwe15ydQcwOBHLAU7EWFuYHhRAlm50um3JdHxuD8mJmFv0WZuRg7hpXjne+iw8X
zlp4axI3h98Ps+2qs2KXxqAdHozC6fZ+NbdwOJzprWaCxI6wPOsFUEA2AyKtdAzapzSc4GipTNMR
WKImFAsHk3bTw9hiIxeDmK8F2ykgCK32MGHhBgs248GUxo10Vb/jICYPQ92GP0p/bg622WXruRh/
9Lapeaiz6FcOdA/v49jszHgod4OZqJ2N1rW1sZ2hOFnALxXlbsbQgJ1ibgcOVXuiMDcbtU8n1MY4
kvsRevdqskhp94FN8yf22+1sNQ5eUwZrFG2vX+pyQKlbFtuJbN9Vbxn+0R3RwVfRWH9PDOV+V1NN
R7HQZXEFJLjeaGnze4AQCILXrMOFiIMu39KK8A9OTATHZ5bKNhdFfCIbZBySMIi3UdAZLK5BvrUm
LMqVdH+1yoAItXDAEHsg94QJOBMTlE47V0iGYDf4nwgNdDwb4y4QhTrlU+TejQCsAC6AJCGHgmeh
s80rP6GPN2jpXujusPm5+pU6Q56ZGWCcNFxBShYgU2sL+vKGwPAHXbrFSsXI5HUkHOBLTcGEjyTp
AEAmXnyV2ji5UwBq2jstJB8C0nH64uQGHMaCnTTvCeKE3myejKQsn+0O4owmf7bteJy+WRRExxgW
wLrWuFPSOA6uHbpS54FHn02qHfBAkAzIEyZ69QXcwND+QY/IuiV8/o7xD2VuHoN9P+h2UwWW3nsc
Bo9MqjBPrpyaHftvuU9nFr+4zj1yn9mAgVlFuyhpvFc6cszuWxjKzLzEVKoZbsHUyGYd1QgoPIBr
0GWoJxm+yhJwyIo2TPwD7RUcEoGAawrGZM3ZnBCaQbtwLAr8lwb0SvjZaqnrnAcAAaQkQAatXQ/8
IQGXcAmnT+E+1ENG9c7051gb72zykYIvxsI0xLPaxb4TnHG84gmcUUkNK8ZkaxZqJ0X2jPwVbCsk
xfXUS4Py04hOCHnhdjJQ2dusFL/m0Husib886tTglfIhU1+cbhTXZIzrHTUPFRbJNwL1lrP2YRrD
s8Dbx6xyd1PPGGzCbLQPgcRmEgBUqEF8OPRhb2hCus9mAFaaM0p/koKnYy7mchPGM1ivkPBgLoI7
gCSHeXIIquiKnl0+ZlRkU4oURpxRGnm6TzIS1pQG5AUaQ2ybFDhw6IhhXYhcXCH1AqdIo/IkHNah
tbfM5LGGyflmCNxBLfoQJDBe8KRw9sKv2pNPjufFTBtxhs89ryMTscDTUXHwaGQcsNzCNzApZ3aZ
BBgwRvlTk9MuZ8ENrywYig5m/4kSuoRquRrd1tkMjLHZWnkVPat8YlgI0iHeTZT8o2vY1jNWJ3vX
LFVF3/flvpXIz+hi6jQTJz/E8Lh22YifNop6sBsDJuJRZcVTEjn5nWETv+UAPeHdQv5O0vLBm0a5
Y5WABUf/5dAmwrmkoVHscHM4T5g74XmkLk0pDAp0PQuTFCttmjHtoM8DY94xbxjJdKRlunGXBpGe
PWsG5JpgY87NCqdH46E6uy17A6ZS5imUwnhUSQazIg3rRyMbgWPRLrwBG80tbsvsAuodNocCIdnM
ZbPx7aEEEy4Q4JM6PftpOT8UFGBnO4xuJ5gVmzjvPlhUBnyHDBYk7T/tfYafwBWhyrWx/aw0hSJD
NRCbYbChUDBco037qxJK4NnP0HDqCoWSm8kh3K+mm74oF9RcF8I4xgLmp30pNo6d/IL1WZyj0u2o
fpJ63zT4d4FymJcxGN7IlXxvgFtcDXM4PbUo5Rs6sv1uCvhjUd56FAKhvqanVuwbv+d8QlYangKT
dALmI/2XJ4uMNDg2D+FiDVLGWyUJbcWs1MXaanQFXpidpx4z9z2B+niu3IjuYU8ZK8QcXnOwqzii
YHu7K90k27u9pzb+hEa0OHGI+zJTY0qz9Btuv2E9sKRRKGP46Qt3BMuJoNnkEY7wwnfOoyyJzCbn
ubo0AuIJlH/xaped/SOSCz3LIRqkQa6s4zFqrk2fSVe6S6ZdPvt65wqvfo6HBlHB4YwMdRxivB2O
Zwzn5jsvPrHTOHUYT5MwoYMjwTXgRvZQzmUkdehCp7mXnbGPZhRUBUVHVRrv9WIcLirYOTkev30I
Iv2UpIA15Gg1737YhT+NAgJlnPjRzqyifhVUC+gSGGfBU5QUV62FptWX3VOExetZUKthwyVu6vTI
VivPZ1ZRXHbhIy1hn2o8Te4Gho5cPB/XLRH1Fl7VwKQxu9K/tMJwwz/ipwF4wsHGF3FVdYiW68QY
NEb4NMUNG8HSP1dJXqGbVNkVi9T8KK3SOEq69/u06lhZqFFMJuBQQiqOiLFD7M4Xb1BqnhsRXDrg
7tD+EZlS77EcHgsHcc9EyflWjY57Yvgo9W6Lnw6fK/AXC4tgEiTFdaydJT3e5riM50JcyaxjugJa
7d6SSfQglyyYcMzwjF6WfGQWXWiBc+xGFLhMadqOW68d0xOni+J2HjO1M5iDtoPKwsQCnTxFhlUV
6+YQF0x8gQ/nIdO6qOuMS9nYAczkQ+ZuLZyO6irMrsmuQiPpfLoiZSsJd8ToEC6Yn4WL0j5F/cLW
cIGa1kOGnQSTJ10AjHyjFc0Q9+tiy/oRbVvmR3AJxl8MnFQ3k9GVPApWjcm+8Od3v0gVP/7i6Mij
6hg0QYzH1YDSLpYOUeyqiz3P1nYCx7TxVOvtXYtfStfQCASsI/plxRPysnhj3JF90HFxJ6qm2iH3
/rdpjqA2HOaVOXpMP0rGV3dwy2sCTuE7+9l4jRcEpw4sUGKjNlmqjqkBgJ267BZNeHruC5YCOq+M
SU+dx6oa61Xt8Ed603+3ZlNWjMLhQAdpGveAmp4nDt4r2xqji0FLZj9bEoRB2vKg8Iqd4o7bAAie
USwkUDpOIAp44TJ7BRWqPAUY6VeRpqhiBMy2a/xtTmh2kNDuqha8r4eUuW6dWyjF1WOhYPCswiAM
Tt6YqCMOvnKjp4lup7Cm6yoGYe9jcr8xc2QyJvul+6DzeGB6x8MGRM+dPiCTOCavPleIzrf0M6J1
YeU/CKwEWyjRwa0OK/Mw9lDjYjqHeIlkdkRdJXibyWLfWzDl/K4Ovo2VfodFnx/NoifVaw0ukP2l
i8457Ya5U2wrGMlZKTiem2Ph32mNSzJwShCpORDHhO7lfY6Hais55NyODsGCyERssAbIQ21cujd1
37Bpemopygh8xKNIEA351SZBcilJpvjAw25sGR4ZHSIXOxVnNbnAnfNDx5u4anKWqaH1ok0YEUGx
27K5syd4l6wloF8ChjJhYDTI4IDI5JQasX+65Y9gKZfzquo/XNl375nugl3KHDCQciBYQsPv92iX
+b3op4BZMaqlt8WU0jjGm+NYYkKtBjjo4y45tQ5ha98k02ZKwAKK0cORrNtT4xASsD01PTVOJdEW
fXXEh0MuXJuvLiyJOHY4BluytYG2tSF07tDb20IUN3C7ItJYmDgYejdsmO7V4bgoUdJSTMQGMWrT
J1nmpiVDFXJ/BPYEuqf1UsHARFMdS6z4O2313lWVzeXeMHHPdLNRH3jxKKEbdPY2dqJNIDP3lGKH
3VDLsRq13UuJlfDQ4Ji5q9yZIa0dUxQhKMQ7pOjhCrYnr6vTUKRPwn30TXHnpPawiYtJnWfHfpG9
DTs+ZVNtc/oTuCzdu44k3Tlp2eqKluejsrFlp0YXHmisxAAbmP0zeYocbIX/iuYqLwmCKZWWYQGs
peV0/V+O5iGxiN1A1+YgQxS7mZqJpb4pTqZHRMDqCIoC0OxAP+T5AZCWwPLdxXRE7eqNKpXaBgcq
EJgk7VgClWivAGvx4AIFMvAqcWDNfihVCyCBYXWwYyO65rmyrpjcNkOPmh0ShGHD0L4i/0nhQzTW
actXpiQRGe6NzlmZHEexKUoyJjW2D0Q8juSOZbJW4jEak5ogUkJixsB4fmfxcrEEmmqjZ+IqvarJ
V0V+81zXdXMRDcMeg8pN9sE0mhsIa/YGV+5bM5V0BOFrngu2nK1uAxDrZQN5gWj2Gi+Pc0hjIAJW
57HYT/J7NzrVuaFtT7qI7k9jYl5O8XOvekYZbQZzeGOQmtgTs3d3bqa6D8YY6aPpxTSOPPEOmS/b
1SBW77zBewsdFzdbjVxA7+wnpl5zS+OGU2mUNghHgN3ccsACojpma/UaoU8Ue1uBjzIJgKOk2v7O
mYgCKkZ6bRRjwPeOx5iuYpQFb3xpZYfOsIJbabfZneKQiGW8HdHsUaePPFTvVUuLoswKTgtuyEbk
92I7SIGNtDHFynGMfDOS3l2pKYdKSPW2HmfSmFgBi20XsPNBsm4Z/wRBKPKicT8aocRBh/qCdDO1
zNACfejZTnuMGXCx4afg3B2Kaeum+S/JXMUNYKf0RzuVw8V2OuOtGlCFMmm1RA/VXUVdeUNvDfCU
8MfvFHuv2Ms0CitZGGagjpu6QyUaemwKcVz85MvxShcj+Y5lukgR04hyy7A5jqlSq6au6kvIsnMI
S9CYzJ6hOUFLVeZk13HeMFGFHoYkB5fY8Y09RxwcMpKz9NHLtTMyNWUl/cm/kowyobRyJqzE7Gli
BjvTMeMDgxQupsap56Pn9dCNQzd5bn28kq6k39AkbA22GLiHyF7rtjAMhLa6BotfN9hxhleGUKIj
J6kDWEQA7Sc+Mo7FgQ6NsU4Sco+9aTEhPc1dciQkKMTA7KE5JzLpMQNq0/atxRjwhlh6PTEKgTbj
idDJtzhJ3EfcP/G6yitnj68FnhNEjzVKf0hooGPrx1xPUkZgMnaM5my3uqLfgK+GDoHiVNFNZbB1
e+dX4HV9QHN0HJezvQG7ipgU0Rl7UwwTrcPKx54M/hbQXKyn7qgxpwfUfnbX1pCdA1a5tXYpJemM
ms+4jJ6rM/MkEaEss3hpgIFPHKrsni6rDXjRWOS9yGuS16HDjyW1AdkcaiE+tcA+NmWAfIJX46ce
xu5XoEEVKpi+Rlp+uKiwe3w35Z7BcNPy6bJfBAvUprfo44eStxs6BPjAhVYqWIDXkQuyOwvh/YiH
Clzmqqg1OfFUDZtKi2Rf48O9UhRVcM+p2lYN2y1hNyc51Ix9AmQK1SxyCat0ngQEnOj6TP9qftJM
Qbjn32VMQRsa26yLjK3qwon8nsfYtbIRP40O6yXqW/Uz0VbE+SCRHEgrbo21QA9UTz9aWy77fG7Z
J0dj12sIrlxxBO3JFMTNVdKh58CNd7eSbh2gEMuBChLbR2kmEXNCx51VkT8uaYwCp+97Qz7RvSYP
qaS777Sjj8qnmGSHIMxkWsG2zKb6Gly4va3nrIIKwTAAp47IsrHMZaMFEcjmj/g1NWRZLNAP1Gjc
ZlG0VnUHskbbeDcD6ESu2Ud7jDN0DMi3k7Ksh4d48NtXCZcLjCoy0qWy8JIx5Nhez6UPXdni8asj
GC7Mnnxy6YHvHP+bR3iBsm6ZPyJmbK2VgXnG5tR5RgkENkwkDKfn0iTNO/U9oDx4qfKC79On4jyE
uX0bZiivBh77O1GWJNNGzyNWj40V72ON+G7TzqXlTd4Kk7djm+ZJD8QkoZK/zt3ijpQAaEVEhJxT
Y7dt2+hVsROu0h5VAg0dyZUgC9zPQQGgwZoGMTzeA7DDGyFgsC0gVsOg7IiFR5fVJGtE+eZd28wb
wQkz1k+ce819Tx6cBDQTUY6VafKqxIyj8814PEj2LNyvxnjjIGOLw1jhO2biWOKUl2IkuuvjoGIJ
QgyTsnZXbppCfChdfraMME3k2RDv7Tx7xkP+5LSaVabPGHEcMV5Ye0n9AZ0XnxNH3QZsrE42czZB
EmM48cqrSMNOIQu4MYIna/mg67gy7LsZOxT2u6h+Zg6M3LtlOtwnoa3ZSHjsGkn7lE7ZTAcZfIwb
SXWSEgc727WJR8XqaKQiWakFhBA1ebGfW8t9L+KWsZsufYDAxyf19SD7v05nt1xXETJVDv/5v/+n
/G0APE43RilHAIqBosEl1M//9s/blrQ8aVt0eWwpPg0z71SgOF5PxYXo80Mwl+vCnL5/fYl/zkvn
ErZHeW5JbSvxaSY7gprTxVVfXMz5PLlP5OJ0Qi6ZuOPX11nuxJ/T0vkSpuNJbpUlGHT9552KmFFh
T5mXX8r4GyKFKoONzbrcRa8VscKvr7V85q+u5f55rZogU7TMSrxM42se/PIAxHr0uk3k9TTDZXbC
D/b1Ff92F13LMU3pWfzDWp6T354D1bF7VZioLjh1SZm1xQ0FMdaKr6+yfO5P30sJx9EWb7KHSXmZ
SP/bVTqT7q4dGflFWUebHR04zcvkHVJ5qIafX1/K/Od0ex6G36716RsFTOjkgedaxQBlAbN/N19I
z+Jc/MAMvO4MVGV6GcNPz7sfE9TU5j982X++WnwA1/EsT0iT1XC55b99WcZbZR6OQV6to0MpmR++
/oJ/+cX++POfnkePjnFtTckyDuvMpHAR743gWOrbr69i/+0X++1LfHoSXc81XXfgKlV2DMLNrK46
9fb1Jf7yRdgsePiUMi1aa59e4HRETsOgkF9+pMX3nkRi7lEobb6+iCn/+UVIcUk0OhNXLnjUP3+N
GOFVNeTMLsmbs/rgGBM5t2565NzdGUfV3WClCL2nry/6lyXj92va4s9rYt+wMiBL+cUB7I5xNSm9
bYC6kxb3vnf6+lp/+aH+uNanlTb2PTlbzF25uCihAxFOBSfFnF6+vspfvxHdEYXjS3nMS/jzG+XM
60uwX+YX6T0t4LZhY/TLEF38IfOPry8l//qNeHu0zbPhsbb/eS08yc4gWr4R1S4jUy7Q93b6l81Q
kfVDpR5sy9/23WNoXzH7jTYper8i6PXNK67Z6CMf7eFbCsluvGJE5Ncf7R9vtiOFI3iMpGXay3//
/GRjWrWGEXryzu6bl1o+4lb/9b+7wqfFq/3/V7CKS+7d/i//+qc7i6bqEQXn89cmBqBkY1D7ff35
NXfgj4X+0x1a/v/f1r7a1yjLgis4dAYKxn+tUvuU/Kd3+q9XwWAm9bK8UvX/eZXeJBHE4DPrDjUE
KxKMGulDH+qxqnfDuyGx+gXNRY7pd5Nu3mhX94uxM4jTvXY5jPcZhzwOafuvv/s/nw5NpJL0ictG
50nv08KcFP5oCsEw+s571voxPv7v/vynL61ALiYDPZv7GsRptuv+7a7lcDOX7coSkrJKflpHSHOV
uG9s9Nb50I37ePwPT8Zf7g5/38VK4zmCl/rT3YlyJB7fMP07RO98pd3/wceXWjtsKFD1lbtsA789
eLhGzdIRjXNXN9c14OH/sMr+7dMrUylyeVJQBn56cxJlwT2ZRh+85XHa1eO//22lvVQMttKKle/T
JmWWhV3GRhrcawh7khfnX7/4uEJc6WIjsli8rE9/3woVPjHDMe4iMHyw4Cvj+l8/nL9fQH3a8Yip
m1POpGTob1gN93nxH8rU5f7+ua5oFGy4FcvEVi3MT08PVjcSGm0R3Huk/hjqhrJn/w8eUNxAWlAr
sMK7yyPw2xNUijJmFgJelyb46V1Loupf36J/LloQTizNs0m5LcXnI5FttK0x0dy6ZwVihCv+OYth
PvLfP6j/j7QzaXIbV7bwL2IE52GrqSa7pLJcHu6GYbfbnOeZv/59dN93LUEMMsrthTcVwRSABJDI
PHnOlRVhHyjSUNalpgXnAEol+LvSlVHMbISr7wtXILz0NCKg7nyuy4c6eCBRuzxLa98XVoFfTmgb
6MF5+GTBIVisnNEzi8B14di0o+kOYbRwiAYGCktjr8XnLN0BC4+feGGhaLY8hskZBWflAqCiZeoq
RTsx5KyKMqYkjxG5QTydikb6DhxU6R3AYS5bmtkW7AidnWHJCoBp4VhKAhQfAH1V58R+5p0IVkF3
jssmpqNBGMyViWlGL7ZFkfkhp3pRnSMApoc+pTZnQ7qACtoon5yoOVeVATkpJExkhhNSzG83z/tA
JomgmLotBoNUa306YtSS2hjNFOUI/7OJuPxzrlr1McyR45bHIASOIxsPFVH3u2Xzt/5iceDIwF4N
w2RBhdFXtFbQ/eip8FnsvOfw0P/0khVvuV3DyYRmGZqhyYqpCTuqG9KEorOunOVkB6csiO7Qu18e
xe2msjjRHFlDK1GDwUtwE8t10VUy/PGcgetKaDCid/gPLODzOLuhG5YqXDAo6OX+mGTjuaZ5xK/D
zY/l789NkqMZBpUulbNTnCRAi1pNdW2AnDDc00jmhtJeav9gmi6NCGcPEkGyrtT5cB7pItaA1O6X
B3G7DKZz6cuCM6W+PMq6pJTnQ4GCrPRl+evT0SVuVJ1/5HJYaS75641qQMI1gLYuz73yqRzPBQTd
yIpCq+LYzV7yHpat3S4IY0EjDboglRTcryzMxbFgA3wDOWOXaNQDPqYGXxh/a3mysvtnTlJHtw0C
ximmNsWTNK5T+g4zozzTRem2wa5P/u66YgNTOyWH5QHNLY5hgGGx2eaOJiZEAZQUhd315ZmmtA+l
6T12hrYSJM3NGZhjSvnkXE1FnLMyDfrRDkskKaE1+QCRp3qKlBo60BD5p+XRzDmDpaoMB4zP5LbX
zuBRGpNDLavPIIozwAVf6Gq470z4smpQp7GlHBGUWnFvZW4KLd5kPCJ+3a7CIUAjYwOqGKMJOBJq
MubBp+wb/4Tu8+Bhv23az13YnDraXFoHdsPgPnH0Q1FbH5ZHPzfRFz9EEaLRuuhKnypIfa5hIDTb
lyGDBKf4vGxk7mK8NCJMcdHkFY29ZX1u6t0oHaPh0bBARUAeIJ9RZq/W9vfs7HJ887Lk4avo06Av
dhxkGUaUDwxKBkxV1i+h6775EDcdcjz/syCcT1bqtoqOrOAZsKRHjQSKoN5d2Wa/5l48pvB+kFc2
6UUil+thOJYjd7oxVOdKOgFzysBmBcrJKb4qWnqvu/cQ021QS105SGYX68LqtF8uJs+1qiRNh7E6
xz1I9fYh1T+58JWP0P5Sdm3iTQHiZ9k/lMkBbkZqcOdyShI8iNkiF8w6BL5+fUY9cScrDwky2u4p
d+8gVkz8hzYAjCj9DfJ9ZayzjnJhd/r7xVi9AMLf3Auw6+tHauGfXZTCl8c2u8FM0oCyZeMwtrDT
/ayuOil3q7PGY9h8n0Asqx6WTdzm8S28cZo825J1G1bB62G4Nmj/gBMFoZ2WOjXMo86LWZ3U5p3i
WFul+plZ3xXvKLWvfv6c+Cvm5ybRlhVbUXVuA0OMrD1YXMZCYy/A2SrTDFiszODa94W9ZodDR28W
3we7CyxJb1YyCnMXwOXvF7YZAKIojujcPTcDZRAXos1doXtwX1pKvU0mNKwfD/5ZGindLi/c2siE
rab7kEbGNiPL0CwaETtMsodlC9PciBuLheERTYkFwnrB+5SBnsQkyfEMk776T3ZFiINgyo9lK7fj
sGR5ktrUDZ5ylphkpPzsoKuiV2flICH1S6/UbtnA7SaaDDiGIv9zSQsH+ggBCrD/FgM9EJk7FQ47
HlF/YGPKkAKXJFzTp0FenAXIlPeR6nvVuYNTPNrHk5beyq1xuxoMg6TM9LwA3CPeS47Xuy1Ef9U5
s3f0y8get+E+ilZip9nVuLAi7JcECHjZIFd7TvQvoXZ0kv3yRN1eEIzCgQ5V/memhMVoeo3wOTe4
IIovlHyJXu4AkNEI8S6p7ofi2VbWwqW55Z8iM8tWmDxbPEOprSUjQJXqPND+IGmwo4JaaFcWZ8WI
I0RCSqv11RBb1dnPj+joORBPKx+WZ+72pCH3gAMo5EdlmzTmtYu5YVgAYmG/w5Ek1fAeb1uwECF6
CfAfr5xq88P5bUs4W+Te9qGYSohQ6jtLpSp5CO2VXTn93OvD5Xo4wuEShnI/0jXG7QlTb4hUXmNR
lTTUjYp0YVmu5TdmooQre6awQj0sAh4t5PXZ9z64nJaB9Cjn3qZSdrV9b+GJUvxU9I+9srKh5rbt
xbKZQvgaukXPP8JJTXnXRkfV2+nOXd2szOaaFfXaOVqjKUHwYoVorw+/euE7v/zAXbTsgituYQqh
Ai0HQeNAenT2YbidKC2RF105SOfOn8vpmv5+cZD2ZkFz1YBb2DTLwSikrgxh7fvTEC++XzZ9PbpV
wRD6z71Lt89peYpmvz+hWFTyP5omLneW6ZkMPV59Rj1m62fPY/XjDwyoukVWlSqXLFa/pNDX5K7Q
SEWGn/1DmH/6g89rnJRcmBavB2GJy14Om7ZTqjNkiQhiqiuH2Oz0XHx++vvF9OvU0O2x5/OyCof8
g9Qkh+XfP7sRyF4Bm+C2vHmQAyLXBhpByrMFA1w6fipJZJJt2Dc0fy9bmj3ApnKPQwJAvXknNrZc
SPRaElZ04ONM76CYcAaVKtpZdUPzQTzeLxucedJN2WeGBRyQLKN4k0U1TGShqaOeFiNnrHfbcGih
6b/TrMfIQol2YuWXNvQiL9udnVJqZSTyp6fITVYTvC5Et6SGuwg2azgh9PY5Tb7axkq4OXe6THVm
MvoGhVHRsz3IfAfYuMiAR7z0dXePNPVD1OsrZuZcULXUCTsESuWmACvZRkPLgFafTShgICDv7uJg
dP7AOS6NqNd+ntP0XUvxRHBMUrCBSYKujar4mrWHvFwJPWYecARTFwMSt6xV0PATWthKT777ER4J
QP2HAdlaST7L1jvSP2ilDrEMNai7C5KVC25+Ph1Qe1NG76bgDJUM2EmADmcDiOlYNe9pOP267IFz
JigNqLJt6Dqho3Bow7WhRFqVNGfSepsTPMorqzXn4Zffn/5+cSr5qNbrlc73Lc3fxuisScWz1aCq
erc8jjkPB9jII4EA2L5J5saFZYP5z5qzriJrTr9igvJb3HSHZTOzwzF4hEwVdIcH3PVw5KGCQ1eC
t4Z3xMYzEWTdqmjPk6NbtjMTkXIOUeRDxkeFwVVwvLbrNc+Dh+6c6fnWpNt/VB664sEKntVyV6zF
pDNOAPEH70MS1SphvBAwIurYhXlCacL0ftTbMv22PJiZSVPAXamGycVBGkkYTEkLQYtEQc/BjQrT
YUwe6pEO95Up+5V2E8JezJByUWkmp99ROBjgwrNiqR2ZM9iLNO81pJ86NT5I0YtuPavewcj8iQZ1
k4fWFgXPHR26Wx1cNWyWCKUCs/6DUev6lC0nYrFEPEGmy5lZ1MFwbpI7eiMidK/cx/A/y0ZmV+7C
iOiPkd4qnRwOHFDJ5jUb/+DxrVAR+98ghDmFVyuMDC8dzjQndFD7JYhQruzcWe+4MCF4By0ptUE7
FUNAuhPi13cSOk80gf+7iZom8uIcCntpGBEEGs5+dY9cbVC9LH9/bRTCOarXveLVZsxEoXRJK3f7
fnTeOdb+31mZfsXFKOhR16wwiIZzYDyZvrQ1WvrznEd9rfYy71bsVkIGgwYGYTSZ2rqD7GcDHFQ7
xdqqb0chgnXRf39fGAfFZCWwO9xKGQ+9dh/GK0+Fmdvg6vtTgHkxT+hvJSBYyuHsjXtXoVGOnpnD
8lLMmjAAI5mkPug/EKZIs70k9huIxhAB0vJ9h6qysl82MbsKFyaEWaKbpk+qxBvOSfmMdvZYfPh3
3xdmyS8RLvQ7hoBoJ7KH7Lvl789NEaBozQS4rHElC9+Xe2qFba2OZ8NEOfqvIW9pFF4BC03fEA99
A2cCEcMtCSrveqUH2ibTPsjlMwhp5KDOXgqjTXhvWY9B268s+dx6GFOriU7IzoiEk0qpcj/Julrm
WfJUydK2aoeVU2ruHcID0QJDRxHS0kQQQglpT+bxRjl7OvSF7PI0UuSNUcMYYcESHSKrqVbf6at/
HMM1dOZczMG46EeBr8i4QeJAyV3DMxsqZ6eaIP92+IgscKwfHHoK3ZWBzk3lJShF2D0JVKojGVf1
3OjyrgH4CuftsvMJFjRGQdkDyAhlJGibxCKdP0h095Ztf4ryrHkZbJiKzar3zstWhDn7ZcVC/8ma
mvlhyRJcHMLg0jCkrD9R/nkq4dgok30RP+ZojzQGXAIr0frkzRfefmNu+jkX5xriHO2AflIPW4MM
tQBN+h8HxzyM4V/Lw5oCvhs7Kq00wBW1W09v5NzxPZQ4T26XfzDc/Gnoh69hrn+yYFdTaQ6Eev85
8dCtXbYr+v8/A9SBnvEWB6cvokizuI1jn8rSCX2FDc38m64q9oZR7avuR+G8ZnTQedp3XXtYtiuc
VP+YtdhvU+hICCyEUZLkGHUVKP3JHF8VKAmN8mcu/Vi2IT4mJyNUSfi4ibPovMKvF8+E/7HKu7E/
eTQVQ8Kkou4txcfGRcjTqjbK+GKm95qMUN9PqXugAXbZ/syGIDTm0gXSRzeJCA7VO0h1ac1STwU9
B4kCJ1Dg3/87E8KutusCzgFjVE82gup9wlm1EmUJp/00hVdjEE77kq7OxoA58KSE9kbRDn7z0OXe
Ngy/Nur3PxgL6TSqw+QASA5dr5Y8AowM41Q7WZB9uN+it90l/4zk9+dVMWceOSNEuDGf3+Qq/LQQ
lCz//hmXnt6OHEucfwRygksHcAFnUqCMJwdKacS0G+W1gFv3MeoUY6WkIRYApsFQ5QZExYN46hgT
bA2In45KJo+nmgKDQjct+olScPCzT7r/wx4LOGGKezt7KPQVZOfM8XtlWL1epNCINK83mvEEj99Z
Mq29r312u1OtVrsxuG/ilXzM3PGEvQlhwi1N2k5w8FxKNa2Iq/GUq953M5K/52q+b+MCvnmfDvcw
vZPREBzd4p3W6vLK4TizgQFCTY9J8sf0vQoe2Ti5YSeNPMADsXEhnv+67DArnxfrbC184YOv8nky
BUCN9rX98w8M8JiUcRVuSvH886qgCu2uGU6JJ32ixSbYWB58TMtGpkkQbq7pafH/RjRhX9UtmhJO
Vwyk6zCQydmHNDJe0Vz/0fsp4sbyV1AR4Sa1+7tlw3P7TTFpz2MXgKmytGtXLEsoxhQ3RMan+gLN
m1nfaWt1vZnb37o0Ma3gxe2vV6bZt1UyngJrp38rlX1S3lfGio/PuoFJX7LOw+8Wdge5gqpV8Amf
tHFnDNt0bZ7mB/H7+8KWdQdJzg0vH5HbPLTOnaccuvpe7VdAz/Or8duKsBpVbQ9N2mJFK/YyOj1f
IHn5g/W24SmSdZ43qojrzMyhjiAIHU5RLQOtsGFXVqtnpVzr6ZgdyW87YiMmWowVrE7DcEJR61Ov
1s9eTkOw4VdvezL/OsNBwXNZ0Hp8C2pz0wriA9hQTkb2Pm23fXVCKnZ5ymZd68KEEL06XomQBSw7
Jw+0WgWru7HWvzbrXISNts7TibybcBFJLQTNFenGU0T4mEKIRVfPDi25Di7ht4+Fg5gih2rIPDOm
X3KxFyNA4pCPodoVGRt0HOqVz8+t+uXnhXdFbAPdSVo+D0HNTv27fWk7fbc8grm5It7lsAKFNFUl
r0cwVBKNKmEmn/wClMPWexj7LeyNy0bmllylPZpUD8oP5GavjVjwmIbQS48nexx2gwwWIbSN12Ub
swMhsqW9gaT8zRvMRr8xQAdSPtlwYzshbF5wVQQOJEzhYdnS3Gi4+Yni6XBzbpkGyL4h0D2MJ6u0
2zslVpOdB/5v5eyas6JTDdRVVMBImQtOLFuSYUoB0VRXHVB1H1eWZG66WAvFkE17wtkL624mHqzw
ozGeBq3dqF6xja2JZOberFfCwulD4lWskx+jrEDvxk3bulqlBkg6tz9B6wcs7FvaINaSrDw5VoyI
x2PZWHCPQDZzSjPS08XnVkeOew1VPGuEZxNCKQjHy+Irn1g9bQlVelYEtTfpJ7Y24Bze7lxT5wOJ
H0rfdFJebxVVM63QsbX+ZNMQ/witrHpHcfjnspGZBxQJrN9GJt+7OLbcwqKgafLQnWR34gKGDuiE
tK+sjJP9iSlHQVGH/DGBleDGnY560Wh1wyns4WIFGviEXtZLm43vqbS/loq7Wx7a7LYBimhN6Svc
Tjhq8rjUUeHUh5M8UVRTLsu1lUN5duf8tmAJsSW61FrlKFhwrLsQra/4vWffu2sBmDLrbZDCgEUj
gCHSF9aoTfMcAqzhlKJoSmTxviPFHMfVZw/9YOicC207dhOXpJ3YX+CcgiuZaiVSYD0cUFCJQdu1
gzKtWQl45t5agIhpYJuwMbSAXP+sNouVSGqC4ZQn5fdEQRsEGtqtZKG2Ved0CTqJ3N5Rhvr+9mW9
NCt47ODlHblffziVBhTYhb8vhg/LFsSmj1+hD7APjU3H6HDX65FZMBk7sIP2jAw50LQmTw1DcnIg
2Daf5EGpnqQ2cJ7RMoZmE76tTZ9KyR4xueKhgE/pzlOzAvZJPVx5kc05gqH8aqqe3vFiPw/imhky
msx42D35X+DFl/398tBnLagTtIDSv0Km73rkgR+3dkAu9qRAZx3Z5caVXjOkeZetzO0bE4ABeS8F
mItoBcLMWG8dzugYzsZ0rB8R8q7o/oAh798ZEnzFs5GXaEMMUb06SXK2s+Li2Cc9ouSO/nnZ1tx2
oJuLUJmMB7BbwWmAvo+c1xq7VEJ7uBv2mSOhIgbbDAqBm7iDu1kOVqq9cxM5rZNGCOKY5BCvl8sr
EL6zy3E8xe4x019scCdduKUffnloIuHMrw1xYUe8VGVnCNVyIGqL+nSXBWhfFNXG6SUYhT9ZNBxn
ZFjY8OEjlGwPQBdXTvK5qb00L9wcyQD9oKQSAKXKrhromP2cVY+KsUN+TLbul8c6d2twHzKZ3O2K
IQItgqhHM6VReSiWsD7mOsKl6HGuTOjsgBR7qoXRb6iKmRuEdS365Vg33l7tnSZJ4zuo8Vwk1dDW
aWGK3Id6F52rxB/+ZCp/IS8AkZg3vcdanHqQTTCViJOVKtgO6gaj+jFAH84xT4q1ErrOhBdE+iRg
wAgSZIh3fmkHcFmioXgypBce98kAJuuJeTXllZ0+c3ARGBOJQYlEv654Feu12UPyH8qnUELgqPwh
oQTqf3qza9hA6WFSIG+vUU263m2VjHrVYDXyKRs/uuPB6B7+4PuA+qZQn5ekPY3xIhbLMy9RkKNT
ThVCVMOmWAOgzLg23/79feH3y5NaRaPFykkFVhFB81zkK6swa8E0WAFrKvKKcbFM/iOBJ0A+yci7
gGV33ojamA4iW6E5i+4V6GhuDrzcrrpkquSf7PdDSH1X6ldGMJ2YwhsFV50+zd2v38DfSN3ElQsr
/UmPI2vXOMmDi7aS1DWIHRv3pVFH27JzRpTCoy/Lqz9zltN5rMInR4VNvnkdNWkkp1LNVoF1vuu2
5ifJ2bfphz8xYqJCA1sEeMxpv164GFJiSoigmYySMTIT8TA8NC5UpMjOvJpashIgzo5oYouAihG6
A9Eb9A4ie5kO8VNTmR+aJjx7ngxPZxIeoW5dGdjMiQok8ret6e8XA5OqEJbePuLN3/4nhiOpfDGD
nRq8Ns6nBLnx5VmcO2wohYLHoyru3ODXNCu1rdKSxlOLcgUJoU2t86CFcXzZzNxuojQHeFGGl4sW
6+sxqZGrW4g5ce0hBuc41TZ9e2qXpIIztTiZ03kmHDilpxupnJvkjyUyiE9hv4ZanB/BbwPCiaNB
2e1YtTae9OJgdo/138sTNLcOE94GCjf6GGidu56gvuysenApaYVf0b61tZNb/ckSGNxe+DAlaLHn
3LE6fwxhiKaA+SNPNwbEAMtDuL0gAWDDkQQzHN20N2e+otJRi76vdYQbfJd6j57zJRiQQ/H7XR+e
lm3drsbENgHwkgz11AIobP4MbR70UgbzmCmPwVPgvtmbrj8vbEFkNE0FDVXzmL6zJ5XflaWYKZdP
Lcdk2Wihpdgm/nwnH8xYaWvjmEGWXSqILx0bDw7r4kExHnJVplPvh4JupS49wZu1U/qPy9N3623X
9oXxOcOQxZ7VGUfJeaVzZlsGj02irPjDrJGJSIE0rA6pleDSrdOlBaxoxlEJPqC0ggjzJrJelgfy
qzHm+pLjaauB76Zpg0jjpnFmBGwREgIfyc0Xh7JNAJP1nmac/SYIPzPL2jbJkg/OUNWfmlzVCETz
wKdrC+28Mc7bR612qieUoMrnLiQfvhndMPjcSI19V+t986QHvneCrTl5AHid3BleGd3lWqruEbbS
gm0fqPU9oUg17Ix0mPrA0OFGSsfeVOAhHoa2jr+1ReC9UHnqqeXbyudo7KXP3mDIBziQ81Prx917
2rBiZEVjHz0qcK5pqERbKxmQo4oaJb3j4mkRCRrz5xDlpbsu07XXPnTOdVb/ROdP3UhIgocwSwdI
lJIH8x/KYfC+ZoM9PsGz3jygZoha9SRT+bOXW+QA1UHaLa/ETKGciHV6B4AbpLYmQpTb0YT1vDa0
IwJtPBJlvf8rS1LjrkMeajs5+5MRdcG97xfq10iP0GZyO3dH6rFY2V23fkc6ATCFQXxIr5P4knRR
idBQmtaOunEY88dhPAxvxHhOhxsm8DeeVTokzcLxg6ypo8eVqR1ZjQy+sLXOgplXKlkLkuQTRQjQ
P/FVVcTdUOaK1R59160OpeYWrxp6IYgSZ3n0QYt89eOYm3+hN5MdWhTH7vy8rZ9DM0kkxJTddiWc
n1vc6crgpCJlQ+l0mvOLmESuLQm0ktQdQz1qdnkjx4h0wi+zKbPextvkYac6pY9qhdPQpGUBbqor
A2Zsq16jOLtd3imZJRNNkEpm8oVEgZWG9MolBsdKcYz9gxXcl+1+2ZfnbpcLE2KOQKvcMsWLjaOD
Ludhlbxg7qIkBw6XjQHX8k3kmmVs2b7xzKMsdwf0a8fibzoUNrr76MlrqMv5ofy2JZz0fVHrsVdi
a2jtO0/+G1jNynabsQAUZ2q+0ojvaGm7dg0l81KtIMQ8KnQp7RGfWl6L28ib5xfhxGSCOFU8Viwv
Jy/tKfZR6c8Nb+3CmOBk92jgLtuZG4YGnYCDnAD3spiZRkfVKySltY+B/J/2KbW/LH9+bhiM4xcD
Jp1qYr6TOhIUXJ5jHhWtsl96e1Q+hUYhfRxjrXs2WjlewQ6rKtN+fTFOvM0UVdgq8OmJJ4jbNF6L
sFEKHK8oXrp8eFBsXx33ZRCNW53H6Yab5ast59G+G6PqmY2KSFcKxNitEfeSUet7rOzKoeME6Z29
bcbFYSj1lMm3ra2Wq9E3Dgv1ZahtxG+krPm4PGG323wKHWAUA+4ylfOEbe7FSt1KyZgc4f2Xabym
FrYp31zFA4tM9EDiimfJDdmNz6NO9+nDPFpysR1BZFbIFKGWvTySW8+arJD0I/CeiYvT0s/UEAlU
uFDQLfK33bh2987N1fT2oUIMv+oNFwtKfEOvy2l01BIA1ega5XKz6fqfbx8HPH+8uOEyJHkhxHN9
Nhh6pGXxcUCY5GUIVqbpNl0BNvbi89M0XlwxoVJ3fmfwedf4OgZ7qX6379yXokZN5U55IwsK+0I3
YduDDRiiaEIW4QKnbIfMS493qWn83rI3cdatUHzdrrohA50mXWDLUMaKsFuosy2Et7LqmKu7SrrL
spVzcTq4r/c33+et64B5neGnCHTZDxwtrI6KWoXvW9n2P8oSMriRgaoLvZTdgybJ1qb3u3glrp8d
GR5AaYXWyhtGCV/P0amui+pY/2jjTfj6Vi+bxvX769O4L9xAHqIqksOyOhYoJJr1Q/sHiTdqblDw
ET7Qmsz/1xacKC6KkCPv2G8ktElDxEHfPgSOLFaFtDRjETaK5il6qugs/VA+S+47GbmWFQNTukRY
fNUk1oafhhD3hu9YaVQ/8mxPPdbY2ntpZ2xdRCPlrRwnlnPvjU3wkYQCZJxOqm9ziecsQoRtQXrH
HQKU4ntD+pa5DhpPslvSMWi84jEKKjFeK29S32wOEgX7l6hVbfRHfPtQODHSf+qA2muMmnOv0Y7S
1caz7RrSfeinQET7Lhtfe8dEa0XJVO++8tIw3zUdMvbIXY9PnVp0rwmKLpvODBBfTysoj7cVEsG0
K+bWyhP+9sLlXahzmVNPIuEkFubScCi8tnb0o4Fk8q4mRHlWqTfesVHQOe6pNK8tyu2akCmG7ZVC
iEqribDqoxNIY8ET6ajGO1iMd4g67leWfcbCdClOz1wdxlDBcSOeO543AjTOfe1FGeoPo5SuBHPT
JwTHuorzp1m92H1G5CVqgbbmcSwfJOfgae80++2jAIlna2SIkXy40ZUIh8ofuhITQ/qsDcFGar8v
T9PMyl8aEOsnEQ91hcuwPxpnxyWfeY/ItNOtHL8zh+CVESHqVWED6PoII5KDyvgmfGNz6vTCvPq+
er0Q5sD7SY3S/mjL/0kC5Dsh7f6wPE+3F67hTOugQjvCM1M8pnyolh0abOsjfMidvkENMuk2gLDT
H4XpeH+ZVeBtytwZt72VqSNC88PaQXnrbXCFT5U7NGdo9xeZwrSx8/2g1ppj36nNdpIFVErr2QUb
sLI3VwyJKIhhHEcjQijyKCk7Jd8N8aE3V3bO7aNuoiYHogPF/QQGECIKQ096vUPl+ciV0kaAwbaA
gGv9pVmjupl5i19bEm5I2mzqbNSC+uion5QRebGnqn9V04Ph39lRhRLcXVA/xijzLbvLrcdfmxUC
cmkwmwQuaWidNWN8SHzTeBySpnl4sxUqRsSYFFhhEhbz+DJSvbR9ky50AbuN4WfoUJcN3K4TajMK
Vz9vsCkxKQzDj3SUsz1DOQ5oYNdQdTrNLvP2lbPT5befdJgixqCJE/EAsQha0dJTjQCsj5r5EJsv
SreyIspMDEjLkE0efGrYYA9fHxJhUmd+npbKsZSj5BHJWrTWmrZ9cc1a2bdmrA2bpkoC6Ff6TL6v
2s58DAcbyEPmoacrDcY7Y3TqQxkqGgigodxnhu999EwrOORFPYwrv/f2YDav1la4XBKv7Mcyrprj
EEnFNsqllmb4NEGEPuoOkau1h+Wlvj3gpuSzrFCyh/nBFCseti0pEaQw+NKr+6okW3u4i7Z6utXS
u7JbCTfElP7ErUb7m0I/lUPNmz6a67VooSeu1d6MTtZQPNj1E6QMnfcuyIItKsZylh6q8otRvnbh
u6R5Mvvmbc+NyTzqZ4TOuDbPWfH4yeg4B9KlJifXOjVaQAnvjfHNjQXh2Gmi3nfHdkxOsUa9YvtW
ys2b7wsbc8wzV4cDNjnJYbsbR4kg8m7ZHwT/Ey3c9KXZaBHXmpycPPWRt/+m8NGElbVdhpbrsiXh
vrmxJEQHFfBjtNNZDV8a95lq7nWD9DvEZMtm5gcEBNlC8QgcsuBzoWwXRkuxm6r0oWhfPAN4OBKv
KzfbrBVa7ahMThooYoJPbpI6kjwrPoVmsFGzb2X/IZN/NGtlb+F++WfOeI2pU8IKEjH1egMNVtrV
UeLEp/GLFG7bNTTE7Od5h8NXCyE6kKjrz+uuV1WjlTNX3jlMn9lOK4sxt+YTyAqkLLBgeBOuDch6
p5SOW0Om5Nx19n6o9nK54sDTJy6i819TRA4evCHYCtDzwhSlQxyUY9inpyr/odUQxaK66o4Imz9L
2RvT7De2hPmy6JeXFatLaWh5pzbyZoBYhMbeZQeeW5TLAQkXmC+hBk7qhQEZn634XFlf/933J9e+
eM7ItRLIbcD3Ex+hweCbs1ZIXRuAsOimn1Su2rEifr6xxk3+RoLGm1UQDl0SbrpntQygL3d2+yEz
dmb5sTLul6dp1nUv/Eo4euO0N0va79NTg8JFXuebVJZJWn3/V1bEIDxPx85MJMYSFduq+NAWn9y1
ntm5o+rCn36FzhfrrdVGBz0bJoqfEM5F2Tup2an2YXkca0aEXWhbUYZ2Kmseu5tAOyjBMS7pvvyX
syWmE5K08p2uSU9SszXCLdGwtIZdFtH4oneJfeCFk9BxHsrpKSxlfR/ppBMqZO43SEFrZPwremgs
td8klpxso14ydnIt55ssjan+VUi/R8lfim9/cXpr7WCY90huAjrReVSJDQ+0qqhu6ivpqfO3IDDA
xmXybnkZZ03wAOAYJUIElHR9NiR6bueWg9N77vOYvNApUr5R7emf+b0wIezevpYHKWox4Qe7CHaH
N76f//t9+M9VmE14fQo+gqCL3+iOl55yeAI7+qZ1pyZsWgP2zB5ypAkIKynx3cTRdYEMrSWF6Smw
/X3eP2jmWtrpV0vhzc12YULYU1XjIU7XBOlJ1SJzV5Xm8GBXqBWB6212ftf6d9qQvnYpkUE95t37
yOyTe2Poqp0aosttD3AmjIr/HytKHVjN83ZbVL68zWMEt6nW59uhQNW2GUZzb3UNmFTbHXZWpzdo
WIceytXWWgJnbdKEtel1Xw+wnp6ykrWpjk218uKY9V9aOhA+BgNJ28q1/1pgq/vIspNTaHyrh2hj
Zg+y+sa21n887LcR8cxuC3ms3BEjoxIpG1NStrKnr7Fgz0+Vg3CcDKj3pjaalk2t9rSDQNHYbo5y
vRYmz4ZN9u/vC9sQJY46zKuIbcIeTO96++DuuuZR+ZNg48KMsCCy5nZZ4zGMJvnuhu8M5+fygSWC
Qv67GP8bhy2AKNMIyWRaW5NT5GZPQeLuIn3cj1r4ISmUndHHe8uFA8NFxl0d+71v1ntHz/bLP2Le
637/BuFlY2lN3bi5yyuwOJp+uBnc1w7J6GUjsw5B24lDR41Oh+30Iy6ucdeTxhJO1/RkuMFBh7NG
M9ZoeGfHcWFiuuQvTACJRuG9LdOTHASbHrSoaz1yxq0MZM2KcMdYod/SccVAoG2AezLZ0mt1572R
u+sfv7gYi+DfKmAyVyURdDLGHU802maWl2M24Ln4vuDYzljWlWtm6SntP0dOvG/1Ryf7GPkr+2fF
jIi6Se2Ek91iGBEPmj5TN6MXbnT1e6/9Qa6EhNz/u5ch+DAYWanodMYDrorVCN4Vo/TX8pStLLwh
3GeBa+pGlTOWUpm6YHiYl8EuCe2VnpR5MxOjBRJcUxhz7cUJZhK1q9KTkr0fR28Tqx+V4GV5KPPL
8tvGtFkvdooZdbXmjpAEt6q5Cev3El0pXjzsdUp4y5bmt/1vS9NoLywFtenlg89o3PFrKEuf65Gq
4r8zIWx7z3LKQWowkQ1jt5HK/EOdrbVdzS/KxNQATyu5DMG9hob25srjujHdicM5aO/iv5dHsWZB
8C4PTcVqUDhWqmTf//DLQ93/wZYHhI6W6FSYuQHZuWnvZZHKFomUOxd+cjV4dtK9F69R2sw5F5T3
oJTgCad0IhyQudOBiUKK/VRV9aZpkm1togU2QD79NsD4rzPy0pBwRha6VDdGbnJGyu9Ki/4DkOnL
izLnvZcWhFOyH0jqdhkWHOORlqfY/IO9fvF9MXvplnKnpirfr62/ZPWzVjyVawqL0ySIUfilCcFz
1UBJ8jCx2IATqpTXX+G8q7hRGukrGbtt0fz4gylTprIZUHjDsIXdOIKgaK3G5WhpPxsNsiTpSlPp
XORHgAzD2dQJddO248CmHiROktFtWW4y4671v/ltRC/U9zRbC1pmJ0+DnAXIzwSVFc7irlPsKDR4
sqrWU1jtIGOWvnl32jdV/RNXvjAkHMhaEOZA1TEE/JYIbJVEY3YgAMmmZOZUPxGOYdU3itHJzOSk
aJD9at42zk9p+n2wuq3U3UtvbEX8Z2dSMaUbHODPDdksSgmRkqUOuXJtk3uvVrziZLM+cPF9wcmi
xNQCN50i1mAzSlNhtneQdz4CfFz25rlTGfKv/w1EOMv0ptPiwGAgWTBsMu+DLKXwFaywwq0ZEc4x
NbAdCWxZciqH8rVtq+d4MLaKsvYkmw6rm5MArnnkYrnEbsjgXDWTlUJLyHEN4SHyH7rshzwmh8LK
Nr6TbCsj3Q/RGhXJ7GVwYVRYKd8My1Jtp4vTOflDggz3jlaLnaGtaf/NTuJEpw9vLyBZMWwqHad1
28nD6/8j7Ut73MaZbn+RAEnU+lVee013y+4sX4TJJNFGLdRCLb/+Hva8z8SmdU04EwyCAYywRLKK
LNZyjvFstwie79JeYaSLc0FdBfIlaE6+6BAYLfRm1LpRvJQIoEX+Y8O6IC0+ed7hutIJY7/YqBM5
kj74TgZfrJqKl1pbfc7r9Z+MjvJI1GUuJJj1eIp6L+4xOjMeR2s6aN6kcMYX90Jgcv2fCGnTh9Sd
DZZ0iDB8MZPQ7h4zR7EVKgmSXep8YvZcQ0KONhz7hfePXqSotl4WgVkALA34iXLtF4p7U6vSePHC
/e969j5wlGB8/pOt+C1CKMKJcwxyoCrSjKF4GYz7vPir5opw0pLFoy7dEqjoqLqWc0uig8jxYnjG
U6ffOe0QTLO/9o33yf5VDceEPdv9n7wrT0VKNybScVoHMAbEFWP2aLBmXVC0CnrGfTOqqkqXNgje
rGgRNREvlePJcYVqcted4ZylVTCxvwiqyZEbuH2LCMqYgDyGYg90B51vkUfayWmBF/riRdWrXjt3
AO1QeRlL9o4eS7gzqP68bHx04r7PacToC5rS551NtrdPAZgJ6IIAzSywJsU6nmgZuDxNPMOS4sX2
D3b/yVQY+9LXi5gO+D9QDX+Bz8ULj3NgFxYvIJspxiBX5WBV40uHiTbWNKMxTkObbr0ycFRJUXl8
kNWgrQwvbVFsjyoi6eEFL9JoE2fonhKNBq73veKqNhT53pAlSDZBQFfiGfXYPeXDXq+fHf/YPOb2
7vouy6hAWH8Pjy24dtgE85LuatT8ySdD2j2xwfhk1vF2iuIDGH53NP+riEMvyV4o0JbgVd9r2rtN
vvK5T4K+yBVvpouQpvgQgQWHj0FKHv2V5/pGU3D0jKC3eYqY/1ro/l9dGfVBDmKdoM+zHTAG7kbL
2hdZvHOZ/p0keRLYs9MrYhzy4ffxGXipE7w4wK8is7igzYUh1Y3PMGK+BS7OjrdWsu6m4TjWaLqz
cqTHPLtIAjJ7qoK0j3DT6RUOY7CAtoOWIwCwAaNSenXFJKJgPe+bpxkdPbuI98W925ZPDUCUV24a
7TRHe6/jynuqp/YeEA7fGsJ/WnHzwxj7I4+R+U/9KNS9tAgis9CfI6Nrtg1qXTbRNLzR2jDX1BjK
FZpD102q3SVoz0zGcVu58z3x52dcZyu3jda0R8FnNJa73unE/6AjbfIf2AwG5LR2f4Iy+tHmRrbu
U0FlEqdorrR3qVvseI7kVsviLfBp73wTV4Xeh4XpCgQt+j02+nx9XX8vzRDOCDwrFHgLsgIZbRcw
LIIPjjZP7XsR35NY0RYkDQ9CG1GvJ25B/EE5h6SUHZ3mjPmgDCLxrtNXo6ohSLLxi/GlU4pOZmRn
JRg8fBBGwdgDtFF1drGpicItWZ6IB/ZSIOSgXVXSLGJGERtyPoV5Nm8yswXXgWInFqaCvjwXvVNA
v7rsMgPrzOgOZBjQ85lvAZP9RJC9oaO9Yd6tFXZi2QBLKawTVYSXhHJFkRBqEzaEY9SWa90fjQCt
lBaiBp6+Kc0iXRFutitXa7ots2r/tW9HdkDERNuPsW2uJq6PXBFPXJz/yTdJW4ku7jbTOnwTKwEV
V/zg2hsznz39r+sK/5FnOzkjLuYu+bDpqBUox2mGEG+yYMxf9ewYi8RF/cK8V65thu5oOSpfQz6d
/5HqggceiPpwC+VIgG2AjbLJYx7mxApcHyTLTTB3a5chC7xzY4oCXX+llwdguTZEBcAjpnQxZRRV
onQTH+LJyW3Np4OveW4fGv5f6IeH1/ZUepuyeohUGO+Lm4gAJOqO8eIFwtP5JdSOgJKxScnD2fxF
vTbQDEQiJhdlEIoQ3oI9Ao0HDVuCixn1zZKDmAFdvbeNnodDs9WKIFHBn0pe7sd+oXYO/eI4tC6J
4lzCNK8axyHsG7TcE2s3G82qISqC7yUxNrRBNLlAOWS10MlUVMxiY5gW6yLdt9abQcLrCq8SIdlV
gy5VN+4hYvRRornSDCTnFKarEiGZFMnMCeC9EEE0AAQ8jGgrVqnw0n6Laj3oloMuLflBkBRzNQF5
YgytXaavPU3hPSmGl5PziemWtU4w/PDuWc9dftu7+UObTr5eLqaynK4YI5yheJRvMu2hBMKtqotm
yfJORUj+tF7FXNfB+RLG700XAC2q74PyRm/hYh6Sec9zV/pt0qB9HHgaGfgosp/XlVW1D+L3k0dT
aiQtd4U9WOM37Tstf/3B8Hhs6IBLRVRWPp6Srra8toJVI55I+zbIohuzYv+s0IkEaQKmxWK9LSEB
WNnmHVEFRhfX5wO6ViCXg4bxfH2KybTKOWmHsAZdhp4WKxV779JVgap3PFs/BLjSuco8QH1aEW5H
z32mFM2J4Ledi7WoGvMU8deP1ZavJQcoYHiruGgflquhqzGb/bmb+pA2oWFvYn5HsqNf77j52Llk
05m7OGVr294MgLLP3PfruiDF5sVOCQcIhy/6Yy7jGHVMyqoxUxaadAp8zoKB9itxTKKUvY7Bo6ba
u4WlBeoCTjAP4MCXWBXOlHX4wa9Do6iCNgLuwpPWjEHDgKnqqJ7v0jPsY3anwqRgJvNIFBfEq0ML
MARVec/Rhtq+xvRHnhxdBAucUQV7vLSepxIlzaFwcfokjeowKumXtsMBlJjbrp3u8fIImDYhyDIo
rrYFa0CSwwEaL16+aH+TnPIUb01/1I06LM1g+lEpRl84Uc9Gl2yNcM0EFjlG55/o+D65d0a+88vj
dS2UW9D+2aiTOUhHajugrbghkDJN+yFHlUb6uY1T5NV+Nc428f1AG3cR8CMsZefzpVN4Nj3ppLKb
0SucEYJrkJCB/PAPrtSz8YXTcHKUa23LiplhfNCwd0UQq1DkFpwOQNaYBB1u8JyAdXs+fpQUvAPP
eBXa3teUPZrefZN/v745S/oF3FN4zgBqAO+Xfi6CItCZkoTWIX3UQHOiqgxQDS+pr+5moFaYijoE
VA3nX3h/Y+Hkh27hjkC+AQ6ThXbq8+/vBwBpaBqpwsl69tuXqHGC6wu0dKQBDcwHZy/SW3gbnwso
AQ/FbTxlwrSqHsY023ZZG+QAVo9bb2PWg+IRvmSRgn0dIUMknC6gJsDWWXZdMjYh9960KgIcGV33
eqiCp13QLBuIrkDCBNKICFOez4qmWg2onJKF6a+4Cdq/iWpfFo5K5INxEaB0CU1mshsyd3zWupmy
kGZ5HjSadV8N+Sbr++3gA8Gu7la51iq2akHZzmRK5p4LAKXIK1jIip+Rpq2T+A/IGs8kSMtWGG5U
mgNmVU9RAFz0HGHjm9XtTIKkz8XgVX3GMIe8aYMk3fY8QGNQWwWu8/m6pCUVAKwFYiNoNgXuq3SZ
tZ7mjkMUs9AeQw+x3SjolZFjcXpI7g+qzf6VIRfpjRpnQ2bhwmzau65NVrZ2/IgUOy9W9KngLxl7
sU3VLb2oBng4o48TQCoXWEZ6xZ18dk34Bd468nbKdj3F+DI9WNqZONAajA9CAous2/Hn9Y1ZOALQ
Pvfv9/vSiZPwtDGc2KrDpBOUvcDUyPNHLNZ/k2KenwBxwqshTgmkIEGf3FnmOupWkXN7cPRsLtLV
j7JZRnsPc+G8+8JI9RjV2f76RFTbIVk9+KzZP8tVJ5sWhNkqAiLVdkg2n2pOa1UECzW3YNLdaOw+
1oJZZY2qWUh2H6HqXGc6pLjxrqAr88bcvLgnzzZCXHMnrkpf9aZexsIVwtMz8Hv06Y24yd6v78XC
ZXkmRXLJm7aeHV5gFmja4vqjqb2l+jbLXjKyuy5Ibka6mI90elXA0iGkgBH64MtN42w3zJSC7KRb
myRFd5IX1Zs5B3GMnt95Wh+YfvuZpvqeadXjwGNzxRNV++B1RQGW5PkSZ5URRVmJJa6KDRj2uvYx
/9qp4lBLUdaTJUa/+rmUmRWpTnNYVNQbgKewkFqM6rhf5206BElN5wDu3hsgteNNmsxN4KXeGPS+
zQJAAE2KbVjWWvDoWOgrQd2PpFVG4vhsYHjvRc02r7bKHPnS+xmz/S1AUii/rgEgVzh1mJHmzc27
TWppOy91A9YaG8vM9prlb/lo3w+YpZn4W8Qwdw3TX6+r2/LW/v4MSdtmPZ/Br417rOofXZ4ERQ3q
k27GA9r9k/v/94QdSYnKhAyO3UDSbL3PyQNIycpkX8UPygb6xev/RJCkR74bNX3PsbLcXOcsaNHs
osJ6XMpDnO6e3KSdR/lQRiVe6KyaQAp/dKpnVjyn+pNVPzb6boi/T8m0ub5Vi47nybykG8fo0DVK
YqjkGJUH2x8CIPKDkia+A83eBmAsh8FMFFagWkrpBopNr6sRU4LD4T+S9rnwEA/4o9v6XwWU/XW3
Y47ZCBEaMTZG07/aTnwHttltM7jb6wv4/zlhfssSxnByVcwxsO5GZsMzSJ4780dhHV33fYiaQO/y
wK//5ubRn75Re4cabYX2K+zMkc4Tt4055QRK2Rq7ttvq/rGMNnmvmOHifoE3BrXEBgKBH+2FJxPU
KKnnEo2BoYXS7vQVj5LV+voaivPgwu89kSDNAzBnZlbEuJ3s5s7v91a1sutDrm1B2hQbD5OquW/x
GD4RJ52ShAOWxnEHXLtOMNUBAn3Xp6MaXzr+aprHdepgwVi++9ypLhHFYskhiAL46aCWwmIlxhpx
tAYFXj8jUOJWj/HK/KMX3O+lItKxR92Uo64DU7HNJBiBap8orgqFchHJr2bUADttP8FS6RbgEbb+
aVThKyu2Q64/ySkfk6zHglXNFLzxTAV+sTwFkLmirBslhDLUV20WQLz04WKQZh9xHgDdPJ5vhBr+
x4FDv97/hIhJnhghMIZ8YFQLt7rZT9nLoEIpWF6k3+OLSZ6Mz42i7csK40/21k7vCmN13SYWj6qT
75dOyXbIK7gFWCSjfc21ezf5aqLqqJgVpqfaC+kkcX2kJ7xcLFO8yexd6cCNU4gQQ1weVkAoBw4J
avjkWzpC6m4YGLIE3gi+l195ubMztjLdbxVeCn+yaL9FSZczRzI4HWzEHOJsP1mfO/6lR71Q6ype
ncuL9luMpFulaySDW8CJauMvDvAAnIdcxVqvWjRJvcy+zPLSgZsxdI/M29B+CKzkPmo9gGj+0Yny
ezaSpk2sRC/0R6DGB1ElMkVorPiTfQEyLGot8QfgwOfGUgy1NuJFhQOe5WvAOHrlU8WenBthpz5s
3kLTA/IYostGzoaNblHVfTbi8E02/bjTVfu+6HCeCjDP5+H6s0+zCBdhjzrI4ntf7ajbByl/69xX
u/3b5XRdcUWV6tJBcCpT0mmGHp8x9XgdOva2LIMo35ou+Mg/X7ecJX07lSKpNBJLSW70mJmpfWbT
LivWEd+mxno2t9cFqaYjKTYQVwGnS1sEClAmWHTDPWPNlhoJIB/LSeHVLvnqp5OSNNt1e7uoOkzK
RqNIvorye3Sim+N60F888/jf5iWpuDHGqN/gmBcKHKf02Rn28/iU38i2fqHhkidW9npLJgoNR8my
W68BqefeCLD1fyJQAIraT/BmyFDnBtNHP/dwI/QOSizr+s3whl0KzxKIHH9QsGajCP5/suRQZ9VH
8WgIb6m5i/c6iuDRwq9IeCzd06ciJIdMA4ibWfSImnjFzuiePWt/fd9V40tHQh+ndJ4yEZWhSaCz
v9rmxlZOeUNkd2keu7HPEkhwQzIHN+JEXIwuGX6PwiwUW8CfLKqd027KP7mST9dfsve+iPPYiYU6
6XutfwckYVN/T29sRLuYhWTpNjCiM2DF12FcgXD5XU/ftBtpOC5ESAaeTq6LKlmY3jgBiXilSsQv
RhxPF0oybVCF56BuxTb3eb4G3Pg6zt8TVFWW9QNANqyx2KJIOPDc79Z4z82nxP9JyLawVU9klT5L
b7GqBe2zG8MkexRxdKiibsLrBrN8AfzP5lGHdn6HxnXdk1g8YEzjdbT2Kdh/k09G9n5dyvVpANz5
XEoE92yuCkgB+qRL9mRSuICq8SWzN4AZTpsabyQT8GH8jqqKM4VZyE6zRVDMjNJJQATKdRnAonU8
Wjd45hUc9bUk8Mbme1SbCsdscRonYqRpgHHWnByCW6ttXpr0c3QreMo/VnMiQPJe0snMWIKVCsH5
EbjdT6f68gcbfSJAzPDkHTZ73dDxETMoxrUxozl8dX38RXUV8IZonBR4qtL5hRYD1F9N8CEA2Qpo
bersDG1DB4UPrpIifj+Zhal5CK+DiT4EsWswGpvB/lrB5aeuKnmpEiSdYkAYS0FtjOWK4zFo44NV
HjiQrabh/fqyLSoW3AcLbdv4z5eOEQCG5+6c4difNZQuW9BfVGxdF7FoIv+KQH3G+ZpVuU7TaMaZ
r/sI7YAq7XNzYw/dP9p7IkI6RQqXRxSVinAg/56LQMWyeH2NIOZ8ApGreeM44YnfxW+ozssVB61q
eMn0Gq2xmFliCzR3V5K9MtS1qEoniyNZXtQRs0G/LErHnJ23rb6+ElUySrXDku3FNS+YIzLhNl1N
2TMSyJXqNlpeJPBSgxkFBYVycFCfOlQtoSFXJMPzYZUrcxSLcxBEOz64IQXc6/kmMzigBc0Z4kRF
FrB0DJzhIXWeh8QAVqMfkJSvjerN7b7PNtCyHmu0gmb+I8ot/8RaTr5DMkgydIy2vMZ3RGiq3Trt
F5SYXDfIpbX0AJKIG0sAwcl3bpkBb9bmQ4HaImPv03JttT+vS1hazFMJksVU0VyMfs+LcCa/4urZ
YndEV1XIXMjwENRzgfzrCvxqlMWdb5hNAaHKp7Y6AhIcBIFV7Dwg2uPegSXTV9wtMmQ6CGuELHCU
4m+QPsm3PBDzdJ1Wc3UsWhN8jOgjGgEJ0a77Yt+3jz0lQaXlq3aqV1WXv9HpU0rrvZGWj1ZeAyPM
XLVpjoJ4Fef3RTAAn+XA6xA0DBaaKqQlaGg/T1rN2TFu3YAAuU3LDhVqiY3sZ6cCjbo4RSRZ0ilC
eeMxtxjZ0fM+J34eUFKtkswM0jlVqOfSxp7OSvx+csdOupMzhnTy0YmjzQSsEqjqBiCwCjGLiwee
RGR+0CqEPrRzMTjSC7uvGDtm1g+tZqvC+JSCTXUCz1ZZqdo1L0wOq+cDNcIFvpMlkDfPhTEX/KAm
mepj7lTvdpc+8PxGsuQPHT0VIdkc2ssdS0Py5xh11fdc8/agnVfEaRZmIZDiCfC2iYAOl3bGmjiz
taKsj10OlMzPXqliG15QsjMB4veTrUfCwTS0rKqPJiDJ8+Eep8Z2HPyNrbpzL5ObHtpiT6Yi+Vcx
kg5oFsqxIfMn20geDWCgoos6oE27nqs7kMFss65bE5rsej8L8kYBnLCwlKCPA3qNJxotAS9wPlNm
Vy6vkqE6krm8SzDZXle8fBb0W9TYg9kNsXzR+XouwS1qw56apD6OY7TjmQAUGeaAaxrKFlo7Cqo2
V0hcmJOPNrKPfmQUl7jSmnqaFydZBImlZuKG/j6qvO8lAaATAVO3B7z3CwIrl4PSN7Pt6th336aE
bbhv312/uBYUUMBHAtACgAyotZcWrct5V0UgETnaeO7qr8HaSN+vSxAbe/ZgBCwaDhvDxXMEAKwy
vQS1LZ6DV6M6pnaxstgQOOnfpd0+dHRcGYOzMrzNOCneXsuz+i1TOhrysSMUvWa4Kkf0m1pvnX5I
jXJlj7vrc1uUA1YR1Ppi6VDze65yBa97j3c9lBrVVgNoOzZxhmq8oXb5qsiUWaSFiwKMb2goIChd
voQBSNqeUjbR/DgDJ9MBxOSAIiimq6hzlrQOPqdAmkL/JRKh57PS+rzU/MjPjol9N60rVV+kanhp
c8w4mXvgHWTHWvBuNrZV37uOMrx3uVYfdd4eQRrXQSW2NIlmKkwNDQbJEXyJWy0pN45pbRolApTw
ks+1W3AzofUXAKxoh5ebPBsyViAzHbsjWs7WGdlP+Tc3ubftB93flvT7dXW7XDkcBuBp89DeJNr6
pfOmdYp+dmJ4gKCtXgHwOVYxrl8eoQ58PVDlESKYYORqG+5WfQ/ezRp1LtbWHt4r+phZBeAcvrnD
15vnciZKMp1xSOsOdHb1sXACvwiYqoVkYa3AmUUMMFkIMg7ZW44JzUEha9XHrIiGwNMcGrSNCpD7
0v6hNQT1NHhBwUGQAY2gVhlwgLr+2CVrvd46DVroV16j8MYXpoLOCOH1opkYXo10dbaoZjTSYU6O
UTSYz81YFhvbS2tFy96lFBehJNRfw9kBRoFcgGfjETY3EYsOcdPZax/FVq21vnXPz0VINunpiTYY
SR8d7OStGMN2/9+Glw6WSMsn1sUYvv7QWprf3FaF9yM6VHyRwRUZY9kdLO2Cjx3zDhFnm+k5bq3N
zTM4EyAZhUOynjdx4x1mD+rqgSzy1pytNAPpBGmIDWbGHDMYq3aNap3gbx8AQ4hIK3b68vQV7gTe
Gobhg2lC7n9I80GfytorjuX0MJVJHpAJ8W7zdp09FyMp1AQuzQngdcXR3LFkBDWZCoPk0ihQJYdO
IQRY8eBEpOT8KiSTqc/N4OdH9BsH3p7rqgKEhYWCABGJhIXD0ZN33I6inPRafrTpJ/SJZca3tA+v
K9XlIYX7AkyYgogWfSHydV62RlXkHs+xFx06bleVBUK3Te2rUIoW1upMjmR+mRHRyY8hJ7L9oP4r
zfzg+kRUAqTN8HK3rdsJAuoR7+TRWhnprTlZH8h0iHmgNssVHA7SbuQxI5PBneFA6g2eymvwjyss
/GK/IcHWRXu6uDCAZ3SuUIXnV6NHh/Fg9esuXsfuZlDRH10s07kI2fbw0spKJ4MIA4m5T74K7+BC
naThJZvLusiNvQHDR8Z9/wvERIFX31c3t20IKThhBcU6Yk0y4jG1AUiaTZCS3ms6DQY09F9XpqVp
iGcoMps4qS4aAUcwNrQpmflheuXOHQf33fS5TxT6dNkBjJsCRxRaWUWX6UVLVgnxkeMNJjAPcGMM
9kPB2crKu5e57zaOBahYLdpak/WrAo6Yrqku3Mvc7Yd8G/EyQJ3YF30KJQM4vMcKEwAhNKhtY03I
nk7TCim81WDd18kTnx7TLl4Z0y4CFu+Y7p3urVed05eLLZZBYHyiWRXtacIqTsIclCV4AGbcDN0q
XnUTX7cJXbto8SvHW30AMWEDD07gF2K55RJRhjYIPWGTGdqfdb7X7VujGNLwwvZOJjIPhjXQGsOT
Ydygkj/pmOJJuawy0BcCJGaEe+WSNJtprQfCOsxgwANvqIIKneNRurF8tENsUCpcO9tycINa2YJx
eTZh7U4ki7fOyeSiecgJnS0zbPX7Zn4a4gdPhZJ/eTZBBN7JmB6wDREhPBeB/k7WV4lphmkbcHeV
z+tbrRr93DBp3HYEZi0fr8BJieIaLjuSGpuO7elDy/YAWLsuZGGdRPARtKjwbdDlKU3CijSSpKS0
Qq0Z7lKNP6ZkfGJs3l4XcxE48TEXtHZ7eFuAgFh2+/Mm0TtDbywUiX3trTub/OrQgRP5n1pzSxkK
knRV7/LC7qDmyUBrNMwUjU3SxFg3l6VfEjus0mTVmK8jU8RTF84BxLJMHAV4ZyKDIWnY3LjNyKLE
CdvkdeBzUH1rUNJZ24frK7cwD5y34BfEiQfwRUuah01m162oZofc35raiihmoRpemkVu+gxBWwzf
6q82oi/5fCsAFnDegU6NBDUATECPIF2xDfPTRo8iO3SaKvjh5qpMwIICi4gfcMSBGAaXUFqf3I9A
6dJTJ8zHY5NGgIgw1r6ruPsWVgn4q8IcwVUpduLc1P1iRp6qGp1QRyW9D17P+MfNuwwAWTy9keoV
4PjiA06Oq8ksU2McmBtaxrZP1hbd3Tw+YiBYfR0kFQLp9Xz80tQHkiCUFxboxUFacZNtbhVAEJQH
khqOQ3RNyoeV0/uMjr7thyRat+WK0Zsvq7PxLxzBCBcVRTgh1I2H7ietFOfTpTETXxSfCDs2CTAH
pfXxh9btHCMKhyINGBAy/bF9dvk311K4apfqei5I0iSr8RLumBCUxZvqXhs3Kv6hpZkA+pGYpgOC
hYsg3ggMTh4ziqITv1wZ2VfHOsY8MFpdcXFcmgRCUZCBJwbwNC5oPDr0axuZVceH2VqV0UNiKV56
y+Mj42YSdK/A6zvfEVqPJmv7DtzU6Srn+0yFQ7Y0PrwqBHEQB4FhSxbhDVikiqTxAfSUb3Y33oOS
QJXiVciQlbYELE/cDpAxoYV30AEzq9LbSwmCfUJEUW1YNdzi81Xyi8zXSt/wwm6N2utOpa3i9D+L
CCNKcDq8ULaTY4mYKRgZxfBTvhnMcUUKfUX65464q4gYq/j25x7kwRsB2SP83QvfuovTmgGO2g/j
0ts6nb9VnOOX1nc+vjQfx59pW9YR5jMHhK2j/km//b47FyHdR/ZEC2LkEGE6W60LavPu+kEr/r28
JeBogBcFcDjn4j6N5rGNZzfXQhC+raoJfme19+L9ED37Ufx6XdaSdp3KkqIgY5rTZgRze+i1b4gK
+6WqWmBBACpYTKTx8Xh0sfHn+hW53PVrzY5C7z3jMbp8b4ZjhM/58VpDKecCoqhgLnRtt4vC9r6y
fDDnDZvrS7RgIWcCxAxPLKRBUUXbRG0UGlm+i3v3vuJbu1g35toxu31EVEy0Cxp8Jk8yeEcbKXVy
TIja+o8k7/dpUuwnqqKbWtoYCzUHgOgG5jygmc6n1Y+sbFIQHYcZfQXgh6MI3S4O7+PcQgoIuSY5
gZ4VVopagToKk/ZriX7/8ua0H/YdxUWCy8Tw4FVJijWkRsscr4zChqNQasvMm71aC+9ZHSWriHZe
hr5Sq596p/XtkDRrbqwoXV9Xq6VtxktJBJxB+30R5+QV6g7i2rFCGpfPuUUfTdLvYubfmvQXT7IT
MbKBJ0019HgeAtpnrf+tq5oSL32R8+GlIKdtJ4DwwQM3LIECydJ8NbvZKrZxUakwCxfXC4ABOK3A
koDutHN97QBQlVVZZqMncf6u5/5Ti8agLstudqMxIUcwfuAli6oM6XDndde7gNd2QoN3q7baDtT9
k433EeESiRlRSHU+EUBlpDUQnaBY87xmNQN86WZSHSJL5gd8x3+FSNOw9IJaA4cQQEAjNfNapLfm
34RenQiQXpV1Vnp5HENAPxXopsiCP3AUzgRI3pveVmjeEMsE8LK1/+T6t79nBOQZmKhFdhpRW0mh
9IpmVhK5JCTVfDek2mauFS/vBZU9kyDttGnxPoLzRcJI+zy1m4bub1clHK7giUR3A3J8cswFXkVt
6l3qhHE03mmgea9GFph8e/2kWtAlG+EJvPFRxwh4IkmXzDYVMOKRE9bJo/XJUjVmLg2PCKiL7Bty
Sgi5nttD4bTRyM3SCYfs3fukkc+3fz2OUgS1EckTvsL58EkFHrKhhx4hXEy+pdP368MvHICugdJO
X5QLgWdCOgBj4hd0rjUtdL45Nl8Z1FnV9rSqfFVa/bJpFkViH4waAvUf9VvSOlWGS+fZ7rVQT+eN
PmzK8kFnz+m4S4185ZK1joC4VymujwUV/gBqR5AanJHICZyv3mw2usby2Q+H+DNz7I1V13sa3/wQ
RMEYfLf/CZG2KCb6nMVCSGl/qrb05tJYwBNj4VARKWDgL/R3IrqWzAD4Dd28f7JAyZEn+qblxRMw
ZFfXtUGYguS6o/YBpTyCgQVt2pKp5EOTz2kf+aHg13D9747zFtE78p4ZqoL4hY0R6gwwJ8NGdk6G
dNKdtGtwucBx59OuwTvKaNDG1pq76xO6NE4AIjsCdxSgmuhYkw5J4JAnjRVN3SFx2uBt0FWMzUvj
g1YRoWmUW6JPVjrlR82254oX3aEkP4qdXf99++eD8EMk5RwQWXwUjp/47n0Vu+NYeu3BH1+8ZGVU
/3F86fOjeq5I02L82Fu5x/r91q93wEgk1h3fj7eTdH8M/jzOY+THx0m/a+xte/MVDph/LD2e/6IQ
VV57v4hQ0eSmzYHvXafYgER3c+v3f7jn8NItA1FVOZWvmVOEcHfBDqiw95ONHt0cMTwfX/JtOz12
IsumDJA9+VMRpCVTCLg0Mqw8ABUQrkN0G1Hu89MPHJbx7JVdfaj8+q+un1Y+F70C1rfr63R5h+BA
FwcU6iSRQpHvkARdBHrJaXtoh6+5RVYTaoAjFAwUTJVwujS3j6vDcQFI56MCTPx+Yg9+0ySDXXcw
Z75jfsBUIIyq8aXjIm25lpIO45N4PbpB+uP6QqmGlwxitL3epUPbHTTkgO1vk63qsl4QgIJFQdwE
xjdC5DI8Z2hrFnl6dyiAVd7cgZkvuHkGOEjx7oZGwSLkXElVciudp5YesuJLtyn515uHd2FtSMWi
hwHpZGn9Z8ebnKKus0PvrVsQPChugwV7OBteWv801uABVRh+Te1v7K7s/+PnS9cnLVoSaQPGNwEE
81ftJdvry7P0/bYPR8PBuYfiROnAmCbDnGctzw402VjTzog2o6mIP15Gi1CzBh4/2JeOTlc57tH7
hRfPepahZO3gpdWqa5JVlwFa2XNRBFQGg6qxdkFlUTeKMmucUiChkd/FFq8oSMWS7KAPelAmdw0/
XF+0SwE+wGaQOcZTBclJuWp0aCN0p2o2Glzz1yiwupsfSefDC/EnR9KU5hkCPRh+zsatDY5tsDqC
HcZRbL1qFpJlwOLbCoGF8sCCKluD7+j6IgnNP3f8zmchWcYMCEU8ZDA8tabAtt61zdR/Qa3vzccH
oqjIsOOtBG8cudDzxULtHyAsUjoemqoOXHAfN4qraGGZRI4PLZyICF7WGVXUce3eHPuDs7L6V2qG
15dpaXhEtJGmhEuA6IG0C60Gijde6MPBSB+rwl8lcXn7PovHBCo2dHzqRQkRshnNNLX+dEjT+3iX
+DdHBcVj4vfwUtgjycY4iTmGN53PfXFwNtfX5/KAgh8GgA30aNh4fcjXQ1NPTLOdSj8AL1+7B11z
ESDU5aEKqWuU0KLyZiCJC1pzcDQKems8WyTn1aJ4dxWMzAdm3L1QY399KrJFfIwO9862EEdF9bHk
OznGNMxZzeaDV0zeJ2Dl12+GRtudw3SuBTSP2Oq6wMvpYCpge/zIr6NsR7KN3nNn9Gmkw1vypfI2
MVO8hC/ncz68dHckqJzPsgbDkwnsVd0X00LD8TZRJX9Us5CWLdeTxohtiOHWqvaC2VdomGp88fvJ
cYsHR+y3KcYvfaTBp4eWKl4VsgrDs0TpLmwPVcjonpOzrkaE1zUfB/5msIPhrz0dRv56806fipAj
ITFJtLxBePPNMIOGrVQ4sQtLJIgq0G7jCzOUncDMJz3LScHfen3nlY++KuW6ND7qGJC0EIUCqOo8
34Jea4yqSxP+hggnkOKy4PblQYUG0ocW2kCRHZHs2gSUkkfypn0TTYUpeoGLv6+vv3DDTi87bDHS
Onis4+K3UIAl6WiX8ja1UT7xZtd3WoQu0CDy7nDX5drhuqCFlUIXocChgzd7yeCKwmAKi466t9QJ
onhtKFwP1fDi9xNbyF0PRG41hh/oZ234Zt0KivCxTiefL0zldPwp5eUwYHxd/2o0b9nb9dVZOJFQ
3oCYLCLgontZ8pY1x269KS/7NwC3fGN1u3UHDfzX7ha0Bwq/Y8Goz0RJ115BCoJkQtG/pWxr8B+U
bqo+VshQTUdS28rmleOMmI6RrKNsrdGNzwItVTxhZP/8Y09+L5p8doAYJG3QKN+/jc0QpJUWALUn
mO12laW/DHbX/T/SrmzXbR3ZfpEAzcOrZHvbe7K2M+dFSE4SiZolShSlr7+Luxt9bFow4Vw0Ehwg
aJVJFos1rFqFabm3T2ntssDREweFroarzr7ZbTEfMu3zU5t6yXfD55hBmbWFfcjKZH7ieTc/YpBv
qaJfuMJSY6GCpgKgvP8w0EnbqbU58Betl5/6vrCPRj+7CV6T2gNxxoRRMl7wZxqycZeUbvfcYuuz
sNaGmYbcd6ed1o8Y3ZfkS43ZKbTa9Y6XKt6Jd9ieZEXgr+pIZqO3FZh26b0Oyq4q86wqTt3Qdg8e
ekVJ6A6G+9jWk7WdTXC0Dr4NUsOOj/sOg5qj0jDSHWa7fAOWUv/NygVTsLRWe6kRsod5GRRAaVbd
79vnt6L6Fz/TvLzEBtqCkg4tKSc6Z6+jXf/WMIPDZN7htpgVW4SxTrDa4KjCSDZfEpPnAw9mE1bC
fPOM7d0jsKANHkbIiBZZgFcC2bFcyOC4vDf707DTko9Be7r/16NqCiwR+gaui7OZaVSdTbv+VLLI
KTfOdL9vh1wlMvhoPEIx3pdMXTUxT+9YQU82ecr3Y/UXm3/+ecm8JTl1Govi87Pz0am+dIqcwMrZ
CrYVURcAUOGqI3KuiDYQTaen3tr4+Tb1FGlKxfflIk1HtZpkCb4/FRs7CSeFP7FyA85/vidd1Hog
bTOByuVkU3ooR4xHDIZoXry7AwYD3qLuIe5ETtp9r3+dvZZ5189Dozv9qXb2C3HCpT8Rp4+C/Odt
XX3P8kiGB80Krg2yDxcdhHI9s7YSt0uNoT7h11iRP/hWZNRuEQVNae4yjQRRCzqmLea3209ZUPcb
t+QMtgmctb+Acu8/eBn/ZiVz9WeZSX7EeIvpY9Nl5MFgqX/sco/vaI4XRU95ZYa8tzyVcb8+cNNH
XQA56XeOgqsGFUBfUmb646nw+P6b5t7blgLGfQwWf2elwKhm+MCSzZt4by8NZ6fij5btdBWNyLVC
IRCDAymARyjA69LnTT2dwca5sBNPrNAbv2LAUZTORnj7nFc2CWokOFFRWhYwpMtF9HxImNXC5JHP
xs/lx+2PXy8B+T3gUPC64n+o4V9+fNIqW0/9ujyxcTrYGP6+70qybPrE+nq/IHSlojYOiJMFVOCl
ILtqKi8gtDzRtmYxOh70Jw88/G+L0ao6OFYcMGwYkKZgwMD5yJVyy+clqVqtPhV8PxaHtH1m5G1u
FXH09bG8w16QsBTtKJi5erkg1FMw0rTy6lNLng1/V6jaqtdOBrCa/31fsuUdZmW6foPv592bGbx0
+atfKAyiagmSa2V1I0d/METoxsN8dPvN7SMXO3Bpn9Cvg8ANZBZwGh0ZIBRUo5kNrsVPxA5N+xtq
u7q5TbOfy6/bcq6XIfqC0OGG5jNL5HcvT2JYSOU5INU5NfmebIteYc9XPg9UmxgoDhgrymjSQVCz
Iz616XLi459s39/bTwEbJZxGuDJAqUOXJD3izGGFngbsRDEdwvpS341c/Y8AhNAA4SJDduWRMRA6
uk45nSb6y/R+lXe7NOhBQB4UITq8VSQVL3e/nxdURrUZ6ao0iYoHMP4rBFxfBAgQQQcgc6jaWJKW
Tl6RAnzb8ZNTOGHan3z9Q1Ld2+SMTbJB7AccFUD28GwkfEiJDrbc64hzGjD0FPZvUOSjr20SJh6C
jgcJShDJoCR3uUvLWGbojKrck/NM9c9+W26LoNk6xpfbV+EKXCPWgRAatwFbJnxMSU5iJ0PWEe/U
ZyfjH3Bca/au/8PmX+BJ2qeNIvZZuRqQJhI0QFVdox6mOkMaeYa0MQOb66mp/+JYsBggB1DKhJsj
p4CWNPAbndfDqTTc8CXo7mU3xnbh+6g7oY4GWI3sjzNMZemzbBhOQH1H5hZTqhTKK4yDZAMFLA+1
OhMcAMAPX54HGJg8gsbt4eRmE3Clx4EcafPkf9I+t8WyvX34K6dxIUvSsbrSsmBMIEtrkE4kkdbd
i5IV2wUGDgBQAhGUy+w+Ntdsd6bLcHL015Fae79gIfeMkPaqmUlra0H5ABxCwJCLhk9p3/qyQhDZ
I7f4Y3AfUu/h/q1CgArDFaDLDKWKy8+nSBloaV6IHE04eluX3h0pATZ19n3pKBojA8ItycdTvTxp
eVR6ClT6mlohwEBPE2Kx69Ru21oYzMUKdsrt3838jWa/2v5nqX+v+B/HUI1juqKlFMeO3gMU/OGQ
gKdIWOiziMZh2rSAGXI8BTwIa3ur53v6NoNpc9C/uGUUlIe6fGx/dl3UztGUbPLqAxqZEUGjn/X2
uV21acs/RdKLpgmC0dSs8TR7LUagvzLt+0y+59prUYppGM5wWrKjST7eFrvyBOECg8cDGFu4lTJp
K+jqrb4qMpihr/Q78CBAbdwWsHaeIGxEhQlKI0p+lzvMW93SbBABnjxv2HZk3wf9gS19ZNr7KiC7
xv92W97qghwB2nfe25yl5073O1JSI6CnxHGOvZZseDt/Yndzk4jTQniBfBA4JYQVvFzWxPO6M1sE
wKBZ0NoHTQV9Fv9/2bqiyRWeGTxMpJsk18BewN2gpUl/0vtnmrmbaY5H/9ltj0M37O7fMcAUA1dU
MwX+8nIpdWsnY2qaSK1knbVd7MYMs3nqMPTTU9HAisOWVgXKRtGxjWQXHE5JlJM4jUv4NJ4msGl9
rQtOt0b2pUkma2N2qYowfWUPBSzPBEMAkBdwGi4X5gKm4lWgODtpHQClBIzpj765zxbQ6d0dMWHv
oA7vbTR4DiVHOsu9zGaLSFmn23IYIuY794fK/nvBH4VgRB5yqEyNhFTZ7A2npEnwMG2yXtUGJjRK
PhvgnaAHUOjr8exBXua80erpNKTVDpyAoZfzV53lezYHx8JrXlyr60I91RXqd/0eAvCLLlnYILSg
XaG/RVOl36LUeWKseIJH8YQ8nOJNubYJlyKkN3FsqJ9QWBvQNk7R0vh7TOx+wYQjBfLAFLblcgsF
dhmJAGRkELLJaMqx4/ZslZScyoQ2GMvFGbjaEzvylvHVC5qDbXxNO7qhZrr1ezd97pJi/pGSvP7p
YwDCLijcKeRgBHnoXTsV7CosbJra3oy1n+6C0laBra5tM+g+8coKQDRKVPLrl5rlZM9LSk4krx5S
u49846Fe5gPz+cGFzwiQ421Ts1LygESYGEEMJ/KI0ns7sq4MwKWZn4pSNyLbKMLGfA43Qxtscr2d
tl6ZTqGpBdYm910AjVLrn76zOR7Agm2ngYyK12nl1cUPEhxWHvB46HKW7OxCO5Q20RF1yvNPc4m6
j77tiqcmefSnl2ywwtLQt0P/M3BV9bpr44RGYdy0d5JH96r1OVvMaem8ojg5YJJdWv4FHJlDmE1+
HxaD9VZbdKPY+5XTRt4ImSOMDVvxdUyzbStMVc5PmIIXzvRpaYsoC/YsczY2/zL6O1t7wWinjWU+
luCKro2vQQBWUGeDShiZI7P6evsHrVx8gOIx8BjBCRqt5CRvUYFRYklYgWnEO5ruU1WEtXLrL74v
GeUOVIqBXozFaejeClqHdOzCQkmhqlqFpEBt4QQF+suLU0qcbdv9MJQc5Yp12JJHw6vZTZ2ZFqfZ
j/rmwM0HT4WNW10ESN1EQzNeTDmvmFoIdap+Lk7sV+7vAkMRM6yu4Ozzkv2l8NSCEmRAJwRUDABL
sLmpmGau6KhBmSnqt6BZg0rBqknnMDlumbqaXZzI/DgFbTg4u4o942/P3tdVsSnqyBvf7OUrT1Q8
dStXGbweoukRRh/BkWTUasfkTu+3xckMnp1iR5Yq8uBn6Ec0Bigey1VRIlUufGkkgiVRtslQy7A7
HFS7SZPNWIRJsi+SsGV3F6wsUJj9K0h4cmeB0Wg6XW23EGQbb377Qg/3330XDzsym8hMeXI9jE89
68yhfL/7Y7GbFAq3uk2uheNAVwy8Z/HvZ7++nwa0djp9cdKsCOOVtVfrBwau1aoBcmt6jcAJGUID
+UEkgy/FuMTu2tLG4zHzjReg5Byi8fz2Rq2u5F8RVyW3xqhM5rr5Ka23OO3GfPNJxJJtqfT/xIlK
zgvouv+3mPeX8mzP8mROJkyhz0+BEQ75rmS7GbMl7x1cKa7puRTJFPQt7fya+flpIOE0hY2q7ra6
CsQY8MaBDws86UgK3Z803c2KU7JEFtI3PKyrg9Ocbp/K6sED0YMcBRC+6Ea4PHhQBDcojzo4FYwM
dtPPHj+Aueu2jDWbDNoxwc0NBAZEXcqAbzRas9PWJ0xGMsiOqWCGazt1/n1pDXWPfrLFoPVpCT45
IPIkyHilAHcXgaby+kSgJakWOBGRZUFSB2R68na1VZUQz0+bU15mNPQm+1uZ+RiDYUZ6C7j32Oxd
wHwKK3uo2yEcOjukVr6l3p3dSIJPXbAdu0Ceop8Y78XllhLeEw20HeaxGZ7zDtDjze0jk7b0P98X
xgDAb4yGkcPbdiqqxrNb8zjR5zwH00xk0J2qnVXSi/8KcdG5IOjurtBKpsYyt64y85iZm84KR5WP
rvq+dENJ306Uuql5HOYPlf3FdhR1WcmiXf1+KSofMGesrmzNOE4l0eOpH+iL4fV+HY46s7pwykzy
Whvom719NtKVFWJFxKHD2wdoFFpwefZag0axGn7ocdb3Xf5UmRsvj/9fIuRHjaZ6Qx03MY7gidbT
iJihoQKmKlYhAz1mWg01ugKNo8Wfiu8sP/SFQodXJKDwYQKnbeOvq7K5X9ZaY3X1cix00HXXZXGo
zb4MXaf/dPdugYsVFgH9kyhvylXmwiy1IC/m5ej37WExzSeWgvYrn13Vk7CicBAET0OMvBC35vLk
R4emddJTrIjwrb98onoSgVPpxQbRDVdZVSnIgpoh9Qj3E43gGItzHdYlGZ0aK2hiN8/D1PrjJG98
+OqOB9IkkacsW1yf1oU4GSvJRoLZjx3Ejct3tzw0DVjGuMJ8q2TIhbe55qVjak1cay9lvbenD9md
DADyrjmSzeHcyeosS5pYcw6TP+PZ/nlb2a6N2uU+STqQu0Y3mEbWxjPLH+iwS/Ra8Vxf234YfsFg
gNymqEhLLucCLw2TDRoSexxdXrOT7dPUmsK09XaJXd7ZpCg27EKaFNvaQ8IpQyUsJi6SJn7+mjmB
Cha7osroPwUAyweyBUOXJIvJRkZISrwsnqtN48eMvjl5NOphhwpJercxEA1NSMOAzAc8A7LDPtYU
0XnmkRjRaei5j32bhp7KtK0oASICwMpQ5gNdrIywtFk2UrtnJB6swwcn2d9WsZVrcvF1SYd1A+jE
3MDXkWV/m/351Wi010RPVDWrtWMBXY8OVx0VRPT+X5qzmmBiG5KEJDayB54/peUhrzFeSXvq503v
KVKaKmHS3c86Zo0e1Uns2t8m56gvWmiW4AJM9ch2fidUVQVb38R/FydtYtsEU6O5WFzB3E2SpCEy
+BFJFataVwQkagUuTMznvdzCinp5Ck+RxKXbg/wduMZHTxsNhU6vSQEJPzJuIIgDvFys9SygIi1A
QraTkNjhH0YeBd7X2wqn+r7kwC9WMlQ1IXlcmfqbWX0bSvPzbQlrp3G+Ammf9Mbi4K3CCtLqgMpo
qz+QRpFnuH6cAa/RRekR5CXoSZIMs8dIxyuGA++Hj0P9lBTohbFNjHRqQ5uqKNrXd+xfYeLfz07E
dzRDrwm0WXenzdz40fzP7Q1buy7nq5GO3AFFJJCSJokT7QN3NiI6DII6rNp8Y6AARTRFnmNtQei8
BWUqHCmQYknyzGQ26sQcszh5nL+VKkuj+rqkYOAtakA+yLIYFdzwtUVYdnu31s7+/NdL6jUs1TwZ
AX49GeErjVuz+V7oP1h6VCUH1/T4XJA4trNzX+y68lsh6Dhp//g7rVSENKqNkl7KXKs9ktv4fm2F
HYvubDl9f+yBhECVHiHxtQPrNbUzW36ZxQv1NlY2b2oMq1wsFXXA2nEADWhgSgVKNFclxmlOUz9l
WRbn/kMQPBr6yTKmB8y8inj+6/bJr9wTQA18AQGFH3M1tKIBpDFLrDmN69YJs2TazYP5qHP6yWjr
PaCKh6roVZy8K0pgA0WJtCmqjCKncqkERlLrXRcEaaylG+2nTx+cdH97VStqgBwwFoQqoHAypMey
qPxBI0tfxoaTfqqsg6EvighzRQKaHQE1hpsEUiEZTGFZ2qQRu0njBK3TjwFXGOPrLYJfBMy8gGtC
0WQf1uQEY61sbYxbYNK0lHeR77OPqVkpzNa1rww5yC6LXivMVZAjMruq3Mn0ehY3hW+9VrxmGyTC
OjCqNN5DbzJVOljGDuIGCYHA2oEIDEz+MpLTWXSm9zxlMdJQYWI1YWZs/eEf4j0P7bFP+VYblmgw
dvfqAwJAABUB0web91U5uBzxgNrOxOLaW/Z9Ux+zrNreFiHXL99XBhwyUmvIaoiE96VW++bskZlw
Fpc10ndaSGgTGe2+AblVWQ/RWDchSX2M4fBCu1IRW7wjeM8Se+/SEeyiiV+U6a/IDjA6E8m6jAyx
P7gvnGSbovc3hlvvCMsf3WxswgCE852FZrFa54C4jkPoVtrWLkjote3vlqBF29U3XccUFmZNlQFH
RX0Vmw/OOult0ehcNYvTDXEK/FFUObnzlGW+H9KkvxPU8p9NgMFEYhFxP9zJyyPIfZT8UealcW5t
GkymGpddaWyYagTl9d1HWlsQxyDzB0yqDC7I/LEkWm7SuHL5oSkN0auv8IvXNg1sU8BsI4cB4yyF
FpnHeuTOqwFh+NYAYSSjmFLcKFR2bR3nQiQr6WdejxxWOcRB+czMF1VFXyi8rJIocMOdRIIXlUD5
4DHiImtrc4wTx0dy9Dcvs3AhPxrbe+j0N6OMe0xBu30JV1d0JlJyL6rFQ4+yboyx1RpfEAt8rKw7
QaPvOna+KumaD0WVNKTEqvTlxXAeaxV1oWIJ8qy+NhntxM3x/bT+XVn/tOZfmEJ49+/4c3gyMlxu
wCWltl6wmPlTlJfFpmZ/o1ai8uuDegWVUekWlqXudO7sjXHevwVRosKDX3ssgJLhGARSCT2aMv7K
oL1nAx43Iq9H9ugsCod+RATOnqsy+ZRZ+Y/CsDa31Wr11YKrgmYYGPZrqiuS2m4G2BJkoouWfy2z
V/R1hkVqh6Cz35LhW9H1e/tOVtd3VUPPj0ADohiIRV+as8n1MkPP9THGALnsB5/fbq9qTdPOPy/+
/cwXz2bHyMdgwf0sN/nwo6B35/lBvgPaNLDGCnS1DOQeAmDbrAWX0ew/kxFVBTCQtbMC77d6NOdS
pDwFuslHYzawSYk/lz9KzbYPVZI6H7uu116bBaOB0SifYLR79o0EFLhda64Uv2FtI4E0BOgBgbMH
It7LjbRrt12GxR3jwmZhuXMw9+b2Sa29BmcC5MYRH8NbvbS0x7hxNzkaqv2Hv9K1cxHSW6B5KdE5
x62yB7I1qbZpf99eg2KTZCIPJPtIVnRYw+D9dH4m1t98Hv2XeC2R37ka79fnZNAWh8Ns7g0TL7+v
yvOuecrCe0FfNdqTMYH+8pA9pyCGFsy4jNm3dE63lV88uObBupNU6v3SYyIU6E7egbKyG+lOqGZ3
I6ynnrySR101rm3Nep593pIcC8tc/ms9db96HKfygZrB0S3Mrd5i6qmDWuao8spWTx4VenSWorkK
LAaXOxeUdd0bNYxnsCe0glOmevWvw2XkxTEOWLS3Yf6KHE/qS5P0pRu0ceHp0cTe8v4wdt1BHwHn
q5f776IBxkCUyhAvYTmSHtB2mTSW0C4OGhvwZfagm/wZyG2FmJVNQ2AM+K9oZ73GAOtdZo7zMHco
Jx28/KOvYmhSfV8ym53fj0k74vusOjpGGeaqtug1w4x4C90jqJBgp+QSP81SPnHWdjFwjqXFQoc3
G66/6mUaldpLhymBU/dtrqvNbTvz3okpuZ0oX6CaiUBADCSTrHFS+ED+Bj2NCaizGrMOwZMSdkm+
zfiXPnlaUlAZfmXu96TNURveT36OuUBgBv60DFloIMldUg8DFP/wkh8qsH+03YvNFNmDFYN+/htl
g079hg3uONC4pdtW2zTe/t4RAMKOXIiQDHpWWlXrckbjsfyCWpgF6iSqf7q916plSErkzb2d9RaW
4dRvSBlW1gBQocJfXTFYWAdgN8hR2IApSy69Ns85G7ucxnqVTa9zpWvHfCRAWwRTGeWgFN5wpn2a
q1LVkruqwOeSJUUy2wD0cgOhsVflUWfv7fY1qIdtVpphbsfesCvaeMm+3t7StXuJvJ/AYQpSOzmP
nJVdXxsOhNqCVPXJaH/d/v7KMwbGFA8jakE3hj5RIf/M6ZsYnD5zNNs4L2lEuu/UckOu7ZiKfVYl
R6jOmZwhNTBSyrDa2LZ3uhtW7jMJHpRDfdcUEIlEtAqCrwX+uaTkreUkGDs5tXE/RkN7KJdt0m1v
b9ia/iFDhsZNkVbR5S4+DcMveprgcSmBgneMk98cC7bh/eesORCVsq+d/rkwyeNPcr3UFx/CQIzZ
GlGhIkJfeynPvy+dvg0C0ZSM+L7RvgXVt7nbp/QXNTOUEBUJjLXzB+wKfbWiExmB2uX5Bz3AV0mg
09jKfniERjUq1rmzsfp/bh/P2o7B60ZWEbkYgfe4lGO2nPsTpzROBi0Mx0LVNLfyfZQmRes8Mtaw
qNL3i0oHuUeQzzH7ahpPpDnc/fNFAzVyvCBzca8a2wso3lS7zRyXz5mL8Xpf/uLz70UpT3RxyikY
MiCybHPwuafkS0cwV3T5GwFwVIG+BFLpiv6P4/n1jcXkMbNLDDzecqpyhN7br6X3HE0qOnJINiLh
q9Z8H1MieEVdpKjHwNgRu//QJfSLlXWvHGNmPcLQTtA/J7MWouT/pNf+rxmpZZ8jNm+WfV4EkVm6
j6Tqf7W2G2NU8f1h9Pnvk5sCshTsoyyzWGwjm623bajCMq6pIHAfwrWFjbuaCmYPnsvROsliT/PC
Al0pQ6E4xRWzAHzJewQr2j/khGYOyq5p7DUWu8tiRLPTffDHat91Q+hlRbuZ0YpyWy9XrAMEAqSP
cc5oPJGjEGqadRkwMsVJP7obOi4/J7/zItIXB06nP7eFre3fe3UDsFcM5JT7+1OzxWAwF7UUL+zn
56BRWLqVNwjrwIfFgAlQyEkWwkqcNrepP8agQarz3aRtbFXOcW27MG3VRXofzNW4aJdGzrLawa+M
ksUg5T56WfU25lPEl/LEG1UZY1WUYLRBvytIPeWcU041n7pLxeLczr92C9kMefnR5/5+GK39X5wL
3m2gQD2gZ2TTmqIwkMz6wmLaluG2xV+3v7/mwFnAfyEGQM0WzJvSaxrYMADJOE1x0dhGqI/TC9e7
F8NK94iulgMCkh0zilcntx4wpvAvzIIFug88t8Bs4e24PLOiKSfgLUYe2+ab65zy6Pbi1rROQNIR
IgoZchq39HK9r6Z5iqnWh032Q7ePSa4oQq5dHLjcGKsBKy5GjlwugfW0npFFY3E6uJufGgpKt9ew
pmvn35fCh3ZB9jjQ8X2zzw/LUMX1UPyYCvYxAFrjtqjVpYDoFXEo6F0w3vtyKU07lumy5FPsaD9Y
sTdVNLirx4FSkKjZonlWbhInicF1nwa4oeOz2T9Z5DjSv1AoUW36rwj5ndGyvg/mAiLqIA/tDIPE
FCq1dhyAy4OtAm3aYMWQ4p1m1gyND+4cO8nOr15n83Ua97ri0q9tFIhcUKUEHkvwuVweRFq4I+eY
DhKP5pvZvVHy0Kvgf2tnDSsPDkcxhgvV/0sRRj93DXHoHGvkkxaN/MNtVVor9CJ8gj3+T4QtFyC4
RXW2lJ0eL15XfZ0AAt+g9Sh9SElnhToGrW9ReZofh6UAWQCr201V991bzwNDcX9WFoo+DkAo0SsO
rOZ7TfgsxqpbaxaTWJbYmJHlDoaw6re31yqOXPK9LiRIRoyPdPJdDgldv6N9lGofEuO5gIszhlXx
POmKBckkICJpcSFPUsFMAyI1yZ0lLuchsqzPemXtPAekZEnoZLsky6JmPqXDvBvrNAJFAslohLk2
oe48pIw/1GXc6CrMz8q1EKzsJnqTBdGfbGk9v25sord4Ec3mufKa/eB+7RI0sfLy8+3dXjvP9z4m
nClgCq5w087OE3qlOxUoIOKhB69JtbXJqDCDK7cPS8GgDdReHFh26UXMAqsEsy58lVTzo858KbVX
vW8Up7iyDDFny0WOXPRiypjOyaJwligqjDz/UaIP7+vdu3TxeUknc157OaY5MCD70og+YDKhwg6u
/X44W+iJFC73Ffqq54w7pAmGmM5RvjPm/+fnhb6dnbKXgw6va/F5sFqF+pE5dxJUiEvknP9+SY3K
1iVeWyZDTBY/nL8tuapEvaJFoq0XuG2QGoFCQBKg20hRTTybYjeLuB/m9RPmhd8+5FURaEdFPQ2j
4RC5Xm7SzK1mmgsEfX1LHmrY1WXaNn9RMxJDL2BxQMWLzhfpoZgJ8YhDUh53TgRG5/ovDvr885L7
lA6gulwCbYqNdNPU0d9cMzGQzESXG8CIcp67ZN6oT2YBB3NoNwb+KPyNtSNAqUtMpRCmQs7geFmz
AKrp8Lhm0ZCGtIqWOye0vGuqoMbyTLQEIYMjnTLL0AHuTQvSE44RblELUZi7lZvsInAGlYkwRQCe
XWoR81N7ZO7AY8xqH7UwzxRaKkyN9DxiKhUqvj7iPx8sb5ffR0jo5rzECSfpy4LkNxicIou8+M1T
XqWbgisK6isv0YU4abuQL8a08ySZcLGjn/oPysLW/ZsdM8WwAhw70KeSzpasZ7qzQMRQ7pbqIft0
+1qv+BMuyANR3hS4JniAlxs2sFoveN3hwLmhPSFx6O2LzKe/zaW1wUHig+ZEm6v0KV0aF6xHXXZ3
RIM0G+IZSAcd8FW2EA21VsJFrmYiv3Uj5M79QO1LAdIRVeMwOIlmIhn0NptPGT/c3r9rhcbnwSQo
svd4nOSxLbVhwPssEMZ4E2qb9hfTUWi0+H2XGn0pQIqTRlY5U+IjMQMuec62fX4EycXfrAHEdcjZ
i1q99HpMJOv8ofdZXHSvqXZ0Nrc/v7YCpOkRJ4k57eBNuFQxzXaGqWINizFU/ZmzOUPZC4TUhc/v
zvsgpyBU2UaLGcyMdFX6HhBxp6djXOnN1qvIg44/fFYlZFaOHO3fYJpCYAlT40nuQjBTUtuZMcTD
0UWPpKmrkksqAdJ5DLmp1xhvBAGTt5n8JMwshVK9B3WSVsFPQIIbfgmYQWSHgaVD1o8BRORNtp2d
t9b5WNI/zvS1mve6PYYpxjXNQxG1tAzHud/MSb8FvfhtxVhZJygudMHXgWjpCuqMBFStzX6Lqcnd
FPq+4NNRMJWuqB4iWkx5cd/tm+y0mN5I+TgO3tFsrdAa+23dmCenrBUavrYQgTqF9uFhu+qi1acx
sNuy846V40SYJRCVfLj7GUBsjlS7wG/hEZATwnbi0ywJcv9YuW3YVKDu0BXA87VFIDEHM/ZOdeNI
t8ciwaRrBgmO0xyKxqw7WVPgWoAs8uz7kiHztCZxApYHR3uOhnJDv9yvTOeflzwLontsmgd8fmoj
XtUR8VU4k9UN8gQzFbgFgDsU/34WJnTpMLWlswTHvqqiqgKCVtWNrZIgvVV9PzdTZ0JCVr8tnxFm
396ia+cIb2wgWlbhQ16TGYKTkdZ+kuHzff4y21oRdiRgoau5/xB/BPukdjDsv1nTuVBp14DyR+d/
XwRH3oERVdOjWtWbs3bJzyVIuzYUZj8HDiQs5S7NI0IP5H63FTUY0eiLOexAsst3g2d5QSlK+EdM
4w4dHdD9z7ePZu3kAS0wHbh5YCC7Ik23GnhHY+Idp6jhHwfViPJrPxXHfvZ56UVpnWlxTIbP1zNo
BPg+c3Ztdyj8+40U2lPBeYzOUeyTXJknqWWBNa9KjnoDFoFXp/5x9y5dfF+6481SA0mO7N5xsaKg
21n3x4eIaIDxR6oHiZ0rfKxdL3iJlj45evyUh1X+dvvnryjqxeclC5inyGLUDJ8PknAcQ3/ZWPd7
oxcSpA0qmVPaywgJ6E4at+X9TTvYH7gNyDVAm9CxeWkBGWrOee0NCd45PTzYha7QnxU1RTkVXqJo
ejWvqmo+2C2Tmvca7F/dh3XqbKqmjimoBlEdUjiLq7KAIRCvKWqRcrBuuKS0LTrB3Q1+0vGbY31g
5jeN3P+oomPsf1LkhIaZa95EK0hZ/GrjsgDl6L84crxHuHSw7YhEJPvK0blErHFKjhuwuWIczJ0z
scWzjRX8+33Jus5t5uiZz5JjbmVh+mQtf/FAYNIfAigDMH6olxSBAmypFQx9Ssda++FnP8jm/kt3
9nlfij5satNkKmC6Df5UOj9T56epKbzpFeMtZoQiL4mOBEAipC2i5dBSi7XJscyanbHoL2ljfLy9
CmGgJX9dDCpAzgdPN9DC0imbpdeZdRYEx65AX97ipVHlGlunCR48E/SnPXJBtwWuXQ88Q8gpIubH
H+lUuDM6KTOwJkOzI1A4hpjJGFl13GWKG7K6sn8FybWhpeLlyDgEaeRkTm9ZQzfW0IbaFBy1RGXg
11cVYHY5IkT0cEqrMl2tmW0DymwNW3fL9uXyNHu/bu/cmjbAh0aBWRdmRQ53uyQdE4o0I9yRHBmb
sAW+9baElS0DtQXcEZEmvW4YGhMr17WycY+W/ynv9l2lhVn2NddI6DQKUSuLgSgLiGHcTNA3ig09
83mbsfDTvmbucXzxzQ+OamL6ynmgeoqtAiwNc47kjCb47sDH3+feETd4Q6p/qroBuWwcsFbxsryr
kXSBXGFeEGYCuQqJlwsxvcEq/XZyj5w1c1gv+VOR1Y+j626ygv/k06QfsK+fTGfaTG69vX1ga8tE
WzVyeGBAup57ndaYsESGzDsyXj9m9j57DZpdWgX32yFXNEIATYom5av8MLoU7H5sIGY0HlLQEyp0
YaXMCt/37PuSMmA0g5m4GJhyBEtZqPdpKGbl0cOkx/r82HS4tGgmsM1DoO1v79+K43QhWFyIMy1c
qNvkSY+FaUc3+Awo2fT5toCVG3UhQHJskBPjGrMggI9zBF7caECCKmsxNc2w8d8fb0tbuVSYdA/o
nKDFRDu8FGnnbp9khotLpZGjq33viCrnubYcMLjYKBZY4HCR0x51zf0GXc3aEWoStsknJ51Cx+E7
o8RAzKLb3V7O2umcS5PUosgxfASBpXZMTWMMyxQkD2nx1AejYtvW5MArBKwUVIVw0KVtq2oMCSwT
Rzu2/XIYW/pMQPdQlKoK+9rmgZEGTbJ4Z9EpJzkMXWBNS9pjOSYpwwTd20ekQqYhRBuWwiit6AEQ
30hzwWlATC7bJM2dipLaGkik7A4Zt6gIvt19MqBzBHEUaBGAl5ZpMseg9EhjV8ExxUXFDI95a8wP
t0WsreFchHT4HiY9OP9H2pcst410zT4RIjAPWwCcREkUKdtya4OwLbuAwlRAYX76m6X+b39kEUEE
uxdeKYzDms+QJzMBRf3BPMb2pqcLe2vm8yClEjwYqBVdsxGpU6WYbelCgb2cdnXJVnkeL+QIxZsv
vQwo2aHYBfcKgHV5FSa4n0MXI6jxTCXwzK/MPpb22vDQhPke8We+2Bw1N6Zzg+LvZ7dZUk4DXG4Y
bL5zkgV4Bxb21cxBEbprokkJbGtXpVqCYJ+pTQGyEhAFKVtIaCvG693LDvQ9YgOU2Fxg3SRHqutp
D5lbA2QbD5MD7MfChT9zBsFDCV8XXgc4ImRUBCK/fCKNRl6GujCCtnH9Kh62rPtQDCbaVqcv9w9H
ZPJFix+4MOSrpdIGPgA2FL/07n4IqL77F58HJYnot8NNKTNTojCcDGZbxy+O83toqO8t/Py5Bcd3
//m+frmjeDIyd4xY/GLn+RjYIwuTqFuNWnen9KUIBsUA/jEkeVFlARaXKsdAUBxssiDPAt4tBB4y
WfnfNpBpswCtFdLF0tbSJ9tNHA6qnXIga+6wxzyttu1ghLmrP2aFk/koiYVoCKz8AgWMWPOQjR1B
pXF7zT6JVuR7AWne//875MCEEtIaUxeRF9NR+IEbqVWumKEfPS9qQySC0xUKD2xvDnDE3cb6Dor1
Zj/1DfdZPeofauWubv+iuYvq/AdJ71+VEqjOlJgYPF5rtCP6TfZF6Q+EvOiCcg5w/35aCM5moP6i
oxJlc+jwgbpR7q0s4VEWjo2D4WHlwUHzDoiR72jV6wDKDd9kHd84fckCza3Iuk3BLa+XiRNMbdv5
VZ0PocpZFSakTUIEtWZIaZLtUVyq15651KglnpqrBYPXK6C97nUVpqEUVBO92DhufxTKh9mUHIiV
hp7HFpJHswfuzJR0hWsdsVOlofFLBQJqm/yIAYpbpM4XH5HHI/L0KMsDEQPc4OWpdsZJJT2fogMv
dMhSb8t7dfY+j9q5BenxVqLBihjABYeufenGFXW/3d6xSyMQ1/zZS9fUKY0zG99Xf+c0tLqFV2Lp
85LXPqo2GH9rfL6IkDIPzCXlorkNdT490k1kc6qquatFh97e82zcNCakLukxM5e4ZeaeO/BYIKEK
3CjqDNJ2KiLKct2NooMVPSnertdo6LaaX6WHyFzigJm1hR2F3hKkWgHuvFyTxBhU5KBNBYOKn7wY
vTrsyJrR90ptpS9Je8/OoGDiFFBNGyiWS2OsylQPV6VyAKvZitF8BT2tt7hUPnpSbW7vtVlTiKaE
2gTIBuQkXNJVbZGYKnLTPAkM8qjzcaWTxwyNqf/NkPghZ5u6t8D8akwwpGcPCZqZs2ZXWk0wOAt3
79wdA2Z4SFohNyKqy5d2mNn0ptchsTsp8Q7qNE9ktLZ8JAsAnLmoHiHi/+xIG6JvEaJEUJBE0cP7
EqfJjz5BR1Oreysjn56URA9Kh69LbqwbVd00xpLUzdyGxLpBhhMPDMrP0jiJpWQFqg3wv0GyX7Ae
knGp3ytfM6TnigW39TPbK9+p58akwZb20JT6aEcHUtjtOjNNgqfc+WDUbR+MqEs2FWvswKgSNYDU
IlrHCjCgbb1aXF/YUb7eNaXfA+aycka9/Ehi503R8r0b2XiRJ/4Y2Xrue2OmP1oaitwQ1KbrBhKw
fqeij71Ek0+gwE/wranxwhz+g5+ygpzsNI12jNfePh+hxOHlICxD+7UXFCmPtrUatXB6zOg5Lij4
e0bN23sk/8HSod5PADiFIDuhm34w3SAd0n4HeZLyebQ7voqKRg/c3I6e6jT7M7TJuk3aNvetPq8D
ldrds9JwFtTp6PjgnYj8seDNTm9RqAC82xwHP8/2dPI6qCGNRlBGqBwSm5JVaZJ8m3bJ91Fp4tBR
Nfxge/oJV6n282RUDhHIRNfTZHp+x/t4Y0452meNof9jJW4f3j6SV0cFzYhAkYHCEBAMUE5IITtF
FttqbYQLVvzoFd8UO8iSX7dNXO1SyYS0S5OoqmlfqgQkTWBh5R9t3IYOmOWS74npLNwws8PB3Yz8
MR6Fq4jUARFBpDacvJQamBCKB33800R//sV4zmxITw4DXt4yypa8NIMS5iOo0fufZc183u0HYwn/
PDsg0e8Fdx6tUXJ4pQMcDgUkCnrJEcSv+nuf6+tKjf7FtEFeAk3hgtrsisjQGBMXFDB42VxN2ZBh
Z4EOxliSkJ0byrkRKQKCIFxsNhRG6pwEoDj8yZPhhzrEu9vLs2RGWh4l6SamViLX5X4d05dyes6X
CofzJjyQfQv69yue0Q4+LHq1kSTsWEeDUWm32tBRn92Pfhccz4D9IdclQN3yy2waqHs7Jqq69maw
vhXa++2punr4xedtBGpoLtLAaChO7tl7zHoFlBCtgnGM3jOkjbYkMR6SMQ7V3lyITWenDOgogWD2
UHuRFh/VBfB3RLZyULW/7Pgjcrbx3TSjYjRoaoFeJkLfq1aNGAWqJtZrRJ3pJkpCU18Rtro9YbOj
QIZJ9IOgp0VGFFeVZg4gCVEOnNF4N5J62NjdEG0KXi2pfwkP/OK5FdI2qETYqFWJ7hNpwjJ36PWm
RIus1o6vqZdbfluS71ORvOLG/l1PcD8HV1sihpq1inQOwIUCMSd7nQUaxSYrbbQDa+MVUTe0GHyr
+kajVTXtJ7BQ3p7PmacBKl3QSURxFp2fcoxsuRFRutKDpFn5hxRoaU4iyLi1vuHsK/Cc3TZ2lQQQ
M4qWcAE1FEdK8qgjdRztFkqFh7Too71jwNkdky5b1xroZExI7Y6FY63M3E58kzrk/ocW1kXYgHm9
rteBL7LuU0K1Q6c1gap/r+tTFC9KIonnWt41cAYh44NI/ppDhFAWewnXtIOrH6EF6bf9g16qPunW
1IGy24qlyGn+vD2vV7cIMlseIm3QLyLPfEXCWLVqQaniIhTufHM6roNOX7in5o4dQNDgDkYwf42+
MyJ4dm0Dz8hVXvruHQyveft6exDiVZAmTuCs/zEhvxouoHBcm5RDlgXlBCHBewNuHKbz74shnl21
5giISWLh+2Bw35cv/+LH41YSDeIiFyTtbPGojoYX4XJN4tafMudJceuFCfoUkL+aIfQD28A1IHMt
N2hOEdeB1oAnYg5571dOXKxxeUHRtDVRrCc98Cdun/mA0bCgzOm4LlS93qQqpYGlseSXyhotNJLc
W1lTmo6+UnlLLZcz1wkyAP/7iVJWw+gKvah5Bk/Tq36BZgnK4O14dBTtaarqICnahVzW7KY5syfN
u60O0aSlCXlxknhlunGQ9L9ur+zsiATzDKrvaBSUpb90RhWbxXihbfsNsqNBk+8tdGBNDMry32+b
mh3M/yIBmauP9GaST+A5eono+DXLzddK6de3TUijAckc4Gm4IsA7Ch0MJGwuDwG888Q0ewQbUWdB
eDjd4xrzU9386o58U2jdwvJI18anOVSLER0DpQ/EivSENg7XrB6k6S9OHK9zpVhHnOwzZ6kdf9YM
eHpRLQRC4QpfThqQG6uTLQ4GirhlET9OXnLoW3th9qQF+hwOaAE/oeBo/peJMzoa54ZTItVVuuUv
dIbkfqNF9+EgPm2gmxZWUASzID5+uUJ1o+dq63FUcEFBoxvUr7OF3IwMJ5FNyMUBrc3NerRaOJ02
Or4IA4y6zNMtabyvetUe7doJWz7u7EFDi7a1YF16q/42Dk1wIHLgJV71TaR0ci00lEaHwcnWNPvB
QFWXjT/otDCPs3ZAiQG0O/SfryT7kgbso2qO/GpVQPqQf/VUNIM4J7O479B+jgdclEL9EKtmyFuc
RhTMI9aILe6j/9CHj7/gNM0NxBTQOaC40XoohwhtV0ZqXCOgplHjl+rkQ3AxYE7pp9bm9uUgZ9P+
HguI4iATJ7T05FDXK6MBrbINedGptgVrxmaIoz1zWeiZkA2gagg06BES5j/SJn+KMnWhmD13jNHh
/Y95/XLrt6RtkyEZyIs9un8B8/3NiptN3+kLEzp3ij97ID6dDU2XzLAxYxwN5dEhylZG+gRGotvT
OPN98CsJ1w8X0nUbKtYw6cAtFh3a/ORCpfR0+/Nzq4TvC0Al/FioiEqXKpQuPbeIEuWAy1zHGe6M
oFAM8jDVBXlqDdDJqRwNHnHc8C0CFC0sehDuwHVZQqfODhTQXcQqSPFexWL9NPG20FPcIzx0nqwh
uD1QXTgLZ/6O2I5AlqAYJigG0OIpDbQ06x46RUZ0QFTJVnpiT0GJLpzAAgLOp5mWfR/7ogj1onI3
qMYiE9hFdMMS1fJHJPs+GjWN10NKWOBw9G8wrc02Bpv+cmvihqkWGWtLuEF5qZBVxto/iWftk876
3aat+TRxvQ07mkDy2RrvZGD+v5FB3wf4AIT+smyFWWlFQlU47AoqwlFirEjmHNWi3N6ewdkFwsWB
Nwvwx6t4C3EY+Hkb7BQDfXiC2aBaMKBL0c7/DeQfC7KwQE9Y1mdKjIxp1IdFWvmDqZdBaTgv+WQB
0F3sW674tV6E6aRtTPAQd5a7H3tvS+xiZ1ttACKaDSLtJ83lqzRPtlqeLOyjmWtFMMfiLOJdda86
24EsrChBMzByRU+2G0Iv1K/GBUdnxq/SwOWBTmd0GCABIt0pWW31QilAOYztKVK/FlkW6mrlTx7E
yseFC2DuWCC5Cjgj6EuRkhS/5SyQsVOzt4oEPnbCsKrVL8UVONBNm2xGRQ/sZnf/JtIABsYJR3ct
EhOX5mhbVBx5S+UwjM+UbquP25+f3UJgUML2BJQM7V1Scpq7Sck7HV0G/WBpeyWy1SC2DB5QBqAm
nQBCzhtPP05lTR8jx22QjXeykDTRd6Rs4Yi3RrTK0bvzakdZ9GvIHC1gOZjTe0dp1kbVOXuzrpZ6
kub2FJB86NlTgZRGRHY5KRV8S73PMCmN+5XYJDD0zK8jZXV7bmaefu3Miozms0YlTVmCRKoKdds2
oO9tv6d0IXSdNYK0MzowwLJyReLSuFYFSuMClwS3vBA9rXnYJH0URnUOLZ2qJgsO4NxR0ZEnROIW
+W447ZdTN2WIc1yzRBxuI2E7xUg3/cnS5waYkFZdOCrztgSSVMhqXrFrG0ace7zE2JQ4D+KW+Fre
huVk4y1QfKdbagGaO5mgFPrHnPj72cnMzFJnVoahTdTyibbxRlAeet8a/ZjUul8vNQTMmgPGTLDJ
gslPLj4aveZRzkSoUGzAbaC5kPj2N6YV++oSO8jMROIxdhA9wtEFy6K03622i+tKgzfdxv1WIcl7
FxkbSFatalBusWypv2nm4To3J2/8uk/yMnYHvPyTPzXP7VLZdun70h7MHJ47I3QcDhMUo2I0y/m3
D64MPRLvoshP4z0AmwrIycT9cbYTnEY1uFagLj1y80NH4q/0p43VwTlZ4ZpGFjfp8fT19krNvVed
Vu9qDkpzLYOz4XwDoP+xYmwbQdDw9u+a2TH4WehRwz0LMLLMMGKPg64mJTyqKVp3SuNn1YPStX4a
x9uB5IFbLxGAzO6bM4PSPGhg20b7EvAGrtI9oc31oSgwbg+e1TiGk6ItPPUy7u3veUeyBqk+CxSv
cvQM7oGoSCfgDsbOGn2naJ/Q87VWOTSUX6FXFRhjv0GpfMsmc5PqWHfClgi+ZucYGiUoFaLhFpfO
5dKLkrJrKiLwRCrdVJ7bYdOxtd0cPO9tERMgzp3kImObASuPoAmKBbKLXDMk2lMRTSMFHJqZtXK1
RzJ8gGLMj3AP5G4Q2QuBtTm7pri5RS8KmqvkNKTWuerYlujTjO1TOaRgjUH7C9ocJxDuOM3RGb67
40YxYx//d9WhGt/xwmdjEnCtDJSCB2lOwDGJqHx6Sh019ADwrzXzmbr2phy2TV0HOXpkuaX7Q7RV
ej2g5t6p9ok64q0ApUtzKKG7rEYb13qmyJKQ/jlJfkD310p3tv5D8d5GazdVu3hYqtXLjHKf+wvb
C1cuiB8wAdJ+5nGPYKNLAMEY3nm3yscDKGhAazv52vTLHgHv1bY6eKYU67noqV+mMWJmYHk8aNX0
qm+r1G8cd3v7VH+Khci7QPwkcDfZcNTkvBRkqEdbyzXvYJOnQW/CoX3z4PGnWh1UoLUbIe47ams2
7Uv2buh4k8bWN6u/FHUKLGtamfQn4VVgJiyYhmPXuCE0aAI+QrzxT0RBcWuGUbUUhX8iAK9/NHxY
7FqAZeUe1iaqnJZSyzuk+DUFZasYW6Yif4p+CnXtQem/FWaDgO+tYU9l7qxSY9Uh4wauTUNd58h4
e5kBGql3C7ryUbSHaNomq58n5wtENDrzwMsj97715nYa3rsm29nFR14N4ZS4W7ZU8JZhv2JbiOQj
yKkNUbu3pOfRdaeiiXlkHqxG87v4WeEPebof66OFLU/Zt6b6bSa7gqzTain3OfOUCfkYHYRUeBsg
j3F53fB67OuOuObBjl5a9sSOt/eW2NDSKkFxCa45atRIpskb3gTxXtyyyjpQ23zyhngDDYNNP93J
EPI5gXDXMQCR/QGY8HIUDkfWmlW1haoZDZvosdGW2opm5+nMgvj72Ys8kHbqoEUOqWvzSCzu0zul
7j+HgPZWsCDACnQb5avBtAtQkVrWQe9y33fAPXN7JeYGIIiasBCICa4SmgaKOR5HJhIYQb/Z5r/+
29el6alr7hltg6+z6kuhP7t8ifl+5llEFhPVPeRzxFxJ0+O1o9GRorIPrDOfzKE90AENoAP7QvUo
HB2yHazFPuC5zftZ6kXWFUBO+XV0er3XOorN21GOR5E79WvZDWRVdOYSsPLKFA6+BvF2vPh4+a+a
MKiNJEhStdlRNR7q4pvdrad2Aey4ZEK/3MG6XSpdB1TqMS7GbtfqRrqq2zg7lLq7pKd99cRjNEhf
ivwCejGvQAgTKQtKYphSexJWfbNBDdEBRq4Ebp8aHy0pNre331UQKgwCHQDOcws1HNlf1vrKMqCK
kR7T5C22H7T4B6qIfrKUr5obFwQS0IuFJwc4K/H3s0uA5JC8bVsvPdqjV6+bOF8zl+/RWvsLYdvW
apw/t4c1t2QGYCqocyD5dNXUWk1GTyLPTo98BG5SjdMvnJgHppv3Zs4xfYL9GLEZdNst2QHI9BzR
9jSlxwz9UjWHw/mrat5uj+XqAEs2pO1HBXiMRmp6RIT4Aezp22TYDyCQPsZO80sn5TOapZewd/M2
TZAvY0+AiFR63CZUqsZyMFO8o4nP41e7Z2FjvKN0ZXZ7ly81Ws8uF/rF/8+cTHihZGMXM8tIj31H
whyxodpVAfk3m8IUKA2ogMyU8TslJWmb1dkx09OgGJyjNXrHqV9Ke84dKSARAF/HcyTwWJd7vUdT
lWZQxo4pd+KTSSbrjVbxpmu/JBGu3NubY9YYWm2ADkG5F9CvS2OjVZAM6YHyONZ1WJooJpbJzutz
f1SWKDfmTAkQEXBzgqpULn9kJjOSNufs2HLcRv23EYrIfPqFUOH2kOb2Hhoo0NaAO/1amS23wB8A
Xe7yWGVEWyupSgJIAq5dqn3YOn2F1/qoNmazMJFXrzxOGehX8U6CMR1yLWKLnt1QsUK56lBYbfRH
TXn0FhIAS58Xk3v2eZZCOTOpCDtWfk9DZ+nXzx2g818v3a82Lbmil/j17ntZIW7rhsBeuOqWRiCW
7WwE1Kqz1hYjmJKVwtfGf5wg+dRQs86BjsXuUrcKZFk3tzeV+O8X7jSW13MEQhJROxBi0gSpPZRl
wS3LjpCX3JT5w9CvWf6dlqdi2Fr6phqXDM6cFjx4iE7QigXv3RPTeTZdbT0YRUvr4lioFd8XDVEe
nbQWHTO6EpIR8p+3BzhrDxAooTIIEIN86ww11BOrdoA9b01fUf78XSy1En7GHNIk4q2DbwIglI2C
hDSJ1qglNjRyimNu5xR4p4EqQY8zFXhR4DpQ74qVFS37QMm8rw1EyWsrOWTpaMXByNO+etEtVA1Z
ogFz6Ontl3Kahn3rxilBhwRhr1hCbfJHNzN2sDP4NgMeknW5+sgMKwlZZasrViS1b+O/7KLC7H2b
t8mexDQKBmAMX3hlE78hRuSAl6Ojb0UdY5lLNNuZYYaEKXRxQOY4oGUky4YM8TfxtrGqTo+I5JTd
wIwoxPpQdL7nhbY2egOJa+AMfNQhIurrVf7eo8XqoFbau1tGf7FEGfma5k3zTJJUXfUKeHUAE+Ad
2hkckOIZ1P2jGV30zVBU3fcGAvodRPxfbMbTU8ZMelS12INsr50gbzTF9Y5qxujHGtEe0Pwf/fBS
Xe/8lqCBQ0nRVJOZhfWQZ04f2lyrfY0p+XM+jEbYl2n/DIpBB/PS1wt7a+bog5oGNReRw0S1TT76
TjdkBgIrPJjt4++cawtFvJm9C2goBFZQuDewuaSssNW4RZ5aZn4kZgmF33ctfUr6h26RVXDmlkSG
UiAFkSMU3ZGXZ5L2guWsSYpjhhYVL31kkEJp+UKZZWay8PgjFBF03mjAlNy1WDOiXmV1fszjXfTq
LAklz33ewiqIsh1iUrkqWI7WxLVKyY4O+dpDT8Fgxur2TTJrAcGADuGgmcSGx5iaKOBSOyZVYLXf
7KUy6sL35dI1Q6NPHnX4vumtvBVyj//p58usi8RLI0sd8XlnbyBgp+Htz4s7TroDwV0AJL8hoEFX
dyAfM1JDTCs7Qig64KzdGcYBvjmuup2qLCEx5qbq3Jh08AAqtfLUK7PjqO1dXCf66+3BzB08AZ1C
fgDkP0hyXB4IM80H2wWU4NigNyvlfktLP9fCcn3bzMy5AzsfuBHhfENtRa40gyfDQNknx5GYSGho
xcGsrW003ImVFjTjMANwDnqGIFkvP09wECvFApTzGBvtEUUGv+/1LbPGhdHMuBKCkVpoJghCMBl4
RryJ54ZK6uMIgXDda1d2T1em9hRPB5s2ftT1fpQtpCBmNoJYIvj4yNeiYUTyjihURFOmlfUxflHy
YlWX5f2HXmBtgQzEIqloH73cCblDa9cpy+poMCTqfGuph3Lm2KAXHUzhIIHEoTGkKx46HEaaNjo7
WnqYn07Dt3oIlwQ/ZnYzeoVQKQXJGW4vTxpDZbZaRrOIHb1sfO3YakwosKiK60/pv5ktFH6h1oP9
fBUKOYVmVnTAaIacBS3+LSR/55bbwhjwJoKLCc/J5WqMHEtUqBRbLM6CMRzGpamaNQACGx0oCrAj
ycutKrjhLfTzHFEIqkLwBIa3T/zc9/GeI1DE9YV3XRpAppWeg2ZRTJCjb9smXhva7raFucU+tyA9
s41TabVLOoQjJPOJo4dwmlZK97O8k57281YR3H+gMAHK+QpnGifTWI+DWR3JjyreemzhNpmbKXSP
IOxEDhNVJMmndpSOqKNtV0defhurQHeWGo2WDEingvYpGpoMGDDzjaZuogV66JnPo96KxA0I/xxU
QqQEhNlWuWlXCoMEWP3H4PDq9WKp8Hn95MLzR2uPKIPg/pA2k5uxCTClnh2NFvhbIN38u7fSxfel
rcQ1tY2bDN/vY75Llf4rkjdrO0q2SO/dv9oXpqTZMgaO5FAMU2Ptq72vfb09kpmH9uLzYrHOgs6y
nfQSQn/s6NRb3HsRylL9/VcfMsboInM+ya/k9VaSOo8b4pVH0y5RZgekRwGBSnB7HDOHG3lV4E/B
qgyyCTn9mDutUtpRiRUxq9XE+TuH/HTb5KuI5fe/rEj8APGPnYUyopyZ1gYnBprXZUeaPk7bNl0I
bWZX5Ozz0umzwbijgy8Sn+fpzlFXXFv1UEe9PV0zZ/BiDJJ3oNl5NyAJzo5Fvnazdb/9T5+XyXAR
DfRVRh12tIsgLX1lCbgxt9rIlYiudUc0skpXoB41LI1LbKmq6JLngeu/lQRaAk1K1J0JXr2Fx1VM
ueTBw/9Q4SnqOmB38g4u+dgNBiLNY58VaI9qnDjQwSXs52PrBBoeqzBKE/c9MxJ9Cac2txvQqwbs
+Kc7LJcLahT+QQSVsKPCv0OjMXTKUxORhetsbjecG5Gus6GOXcBuKdwgNIGVvq4sHM6l70t3WKxM
dY9WEmwHQ9DznNJF8NLsNEFiBOpzqKzAaby8xpI87/KcuCXiBQifMe4v9W3OGDCQmEMtykJC4Ao2
wPO0oPlQFcfRzIOs2dbZlgCoePvYzBnBwyjI4QBEA07wchRZ7mV1m5TFMa1/5+w96p8j9nbbxMxW
FprF/5iQDr6bahn+CBMs+WEbyS7zNm7kBdCXyUHw3MZ315JFywH4aA00P0BKUUZbx+iSK3QFCZRO
yfxmgtYTuFuVvAvr7sDiXwq9/2LDtQDXCA6YgEFL4xvNUTFslIaOo+WjeSR0xn8R9wBdYSMjjIKr
ddV5o0Rub0ODvDxCLJUov3vnft/l4vvSYaTMTJtiKPFcpoavD7/TKby9BWZOI7YxWrvRbSXa18Qu
PHvyW+j+lK2q0CM4xWrM0pL7OLeLRUZZSJfAnZcRoUhraoCOTfQIAfao20EbvloSkF4yIfl3NYkK
1SMDPfZ9tXLb/qi11SGp7iThEI48QhEE7kicCVkc+VaBnqLqoLYkkh0eXslmk99J9XBlQjrycevp
gxf3KAeDiWPjlpwD7AgGgZQbSw2/c5N2PhrpaFRRRq2hGtMj1u3F6eNne9hN3en25pp5mQFvQ1fF
Z83PMcXfzzZX1bneBCU5lNGLFTW2k+2rdRD9vG1kbgefG5HWhQ1ISxBPT4+j7X1MCviSIq3f3G8D
4l7gThYZWQRblwPRh0krLI1mR93y0cWXd/d9H9EJsk7AByFmR7iO7Ozl96EKkbo2dYqTHq1qB7XK
+96Sz+8DNSFURmxQq+vS99N0aKvKyvOTnrFnFkW/Uq/Z5UNyXzD3txnR2gLoGWrJcmpLzzk6HimH
mfjXD4vet9BXXxcb4Ww3JVNdTwO6G06x/pI6pyU3UtpHV5+XbkJjSJSmNvB5b3rzVnb29fYWkg7c
5+cB9QXsH7VpZDSkX98nzkTGhtOTBVqt4otifWHfbluYG8C5BWkAE3NjnVfCgrnKzVX/dvvzYo+c
+b1XA5D3UGckCTg06cmrtnxYNd2TbdGwLpeg55JT8rcdIAlB3oNu4ytIQt2g0TjllJ7s5pGC46hQ
WNgbj26ibzQ0ZqLv/fa4Zu0JlUvEb2DZkb1F3lkmG4yEnqoc0OfRfHDSN314QZgSsZ3exwvm5lYJ
J12ILiEVAYqiy11MxzS3himmp5quoVitr26PZm6bAYkJpLP+yTchrRLR1C4fuoyexpyFhbvnEPW6
M+3/uUIoSyOGBykBbkXpweWcmXWMtsQTc5qA1QQP+xfFtoI0VcJ7R4OSu+jPRnOOA/5IaTSdWXsp
fBZ60tN6oxdfW10LY/LntpHrFbk0Ij0go13DxRptbDh7CDLji1kuKXldL8qlBeldj4ZI4eYACxmS
+2OPjoLABn/t7WEsGZFedJvzwi6IQ09GvY3Zbir36lKH9KwJOIrwgkDwjWaUy72rjWTiZYXlcBSw
7GngJEx8T/9+exyzy3FmRL80MhCPwY2EkZ6+JfFHHd2XUsHuxWLYogcQRxCxtDRPEwWJszpgnhTA
uOq88l0AkbAFFs653O4t25HrlLpVtaCE8uip+U4B20/DotoMzdpd907A31CwR63/9szJBBFXJqX1
sfRuSqAVTU9JAaA0NE+zatfljwrK/8TZlNo660E/0LzeNisO4eXDcDGhlrRgoFecmn6A1a4KBUv1
uEVztHmnPunn2BBhCawumg+vIKBj3TikKRVMZ0/QX/Ksxb9uD2Nu3wHWh5oJCllIHkgXs2LWZRsn
SnZSoDmlRS9RvHCZzRqwIOEKPwwteXJlGXLKELyhVX5S2EPkKaFbLImliJtKXgkBmca7gpQBUrnS
0QE96GTFdnZqmxCEwYFLH1nzMNEk8O7kEBDLgWKckJZB5Ovggr40lefIftmsJyeilSsj3jvTnYX4
KwvSYDwyjVmjwEL5XBsr5qzvXm448whLgWoXAqrirjvzJhVa0ZF1anwq+K4M2J05VfHrQQqOrAPW
VLRbSZ8vzCnR1Dhjp6r/ka2V5uftXz9zE198XnoYo8ZgMWf4fJoEEY43tQWkZ+FFuT7YQt4NHGUI
FHXQr0kPI+DYHRRgu/JVNaFcz8KxiEOLbhv97rDh0o70PJpDynIFfCmvwPn3DA/kx+3Juj54kKRA
ohb0frjvAUC6XGrPzrO81dPktfll2/upOd3+/Mw04SgA0IbDgLKGXG1tqdNDWtryTiV1/7LVcU1f
BDmCbVR/3TZ0vejIZQouBDT2gFBGDq9IlbpjkrfRiSsvRbsm09peChRnpgoQQHC5AHxkgqREOnR6
aXgDWLPIKwF19s+yui+dhVMBUuWzz0tPhVmYVal7+LxSvbk/WbOAMb2+/0QFEUVj5AMs4BCkXw8G
s0KvdZ69evSrYbzG+XcP9AJJGN1/eaB6hUgaIDpxNmQ+c4tyy+nBI/UKAB3QfehJd1a313pmIdCS
hHARDwaAQpZ0wNHoktit6Rav6JlU/GFcSsUufV86E+COMpWMRcWriT7Cflv0C0ux9H3pTHOrBJG4
+P36sE2H9RKWdOYooJiLZwctbtCEkQEtlVapeEnL7JW6Pyql9i2a4o0zw7sX4dyKnLzkxVCATIFl
r4rnl7/st//2dWm3piZ3y9wustfWDadhxc3dv/g+WLSAyBG4dDlh2VU91tdLstcp8Ssajkup49k1
OPu+tMSGFjVpZsXZq2OuavRNTUG+ROW6ZELy1YdJ6ZvEo9mrbq69OEzcjXZnu4W4ksAt+s8sydVJ
2mVD6WQYReo63cdITeNkVuMYWJxFK7hY0/b2qohZufTRYA+QH8CwUES86vweTEtRJrT7vFrD4CPt
EJJhU1q/uZVCWeZ7PS31xlwfxL/5MwXLKFw2+dFI9SinEVyF11r5kfAeimL3Ie8xiksD4gecOVIt
WtkMHe1tr1N9tKtdtUR9uDQAsUfOvg8JOVKOA456NG2nYodA5vaCXO+xy98v3bQlodXUQjDileQh
M8LOe87au+8RQO9c4SNAbADIWOmyLSKrN0bVtU6G5hcFSPsWHLWZKbJMMA8KjCQCJBnv4MSkzNEj
Z5/0+plt7WzhLhc/73LL4uf/7/Oyrz8xVptFqlgncLU/gyPht+fQB/S1hUhpbNxuCSJ77U8hBhPc
ZAItjvZP6dBnVdYOWhuNpyyMf7J43RXB6N2/IijawU9AICnCPckRyZM087jVqaeUvQzDyvDuX5GL
70vBZFUnjp4p+H5snFjzohsL3xdzIC2JaFoFnSw41uCniR1xfiioCMkyuzsV5VGASXdDUj9zz/oN
pNifaqgfWrOJH7z49fZZuVoagY0E1BeHXoW4n/zsxlqnjBMQKScVgmIlcJ41OGucb6T7+Bd2/h9p
X7bjNqxs+0UCRM16lWS3e0in5aQzvQgZJVLzTOnrz2Lve3ZsWteEcxDsAWhAZU7FYtWqtYD2RXYG
CMmL4XXmyDVPr8Yj9VuoA0RlGzWQrYivW7k4+RgFYGdowgfSHjhJybMkfHTbktXjMa/QeRllbmTe
CM9DzzRaacQioZkPLuCNl+JknTKIU2aEt/0x17w1pGO0QNJCsRcuTr+w8daoikgUarnSU5xNXuF4
szUci+SuHA6frk/SxtcBGEYZHTk/EDHJ5LZo1gST7gIytOWhmPZpu/s/fV5W0UBn9NQXKz4/e0/k
bmQK16X49TJumFWJ6XQTPj9o+3RnW/t/+fUOpsUGhQfW4fwYFmAfTKAbuhynJ1IfplQRwW1sUMz9
389LEWJhOMmUuPj8ku88753F3tEb0Thig+JpDxwvuj9N4RHPR+BoFDDnutWPtE+C8mHxM8Xu3BgD
DKCZFacZB0Gudww1cM7zkunHyk6CVDMDXrbhNKtyFRsLbcAKYl2RzLmgDADP3TjhPOvH0okaHnk3
yqO8zdPp94X9k4PMJ2hKZRzf7/X3JX2p6v1KFZGhLy6dM6eOtUBLjlgHoZ3qCe97YqNmzKNZYq7H
HKQX95oOGKkB6vAo6ac0g6/t46z37ixv/IK7Zf7VGiuY9upZb/Mgzw1ypIDWhJaVE2tXp+gdbgcv
D/y+Z/csg+ZnY3TVc9Zn9BderSC2yS191vbG7K/R6M7Og7e6037KQEqG3B4PzaUuvvHOKN7Tam54
kC1g9IJcUx8QDVLwuTfbx9w0+uGhtME0Cwz4YC6tHTr6DCo6t0JrW9LrEHhbUi3GW9ncjwUBD4ld
F1GjQzIvMNG2tc9Smv4weDbHEIb7pvUTZBPcIg2YPo3rrunddTcbaagTXhxWvwODqAmW26cmnbVg
6FZQpnea5ULfK0NDXkazR+i/DWGXFX3c1Mv6K7XM6bEGqCLKy3UMPUqy0NN6fd8lXRMO+tx+KAF4
C7ui7gOvJOD7Ly00/kB4+qc+u+6+rB3ryME/CrxtaifhskB70fFX8jP30MIYNsXSxvD9ehqhA2Oy
Ay1J/JeZcbZv3fQH9Ns8lYbv5ZnCpY+Ti6wcNvxF/0C3FtbQTNQ6mqDeqZK9RXeJ8/NW13ZuQ97w
89h2HVjHj4RG/nOm0m++PK/4vEgyIckBWIXch+ah76yuuWseHa499GHd5rf10eHAwgA4ihCGCfS9
7Ng0q+7QNYulSxE4eMZxVKkEX8ZC5wak0zpZXEsJt63jav8uPDPo0OjZ5hV4onbXV2LTEHKXBirU
AH86kosGJ3HfFklrHXPvw8xBg/a6LF/AtxNcN7O1qYACQ+OhcKMX4A1nKox5xvv3WKN4lHUPDNRg
rHu9buTiKYFVAeAQq47GFDg7aSxtnuVjh97m4wpt1dUtg5o/t9Y9GV9Z/vu6qa0dJloK8CICwRMi
1nNv2tf6POjjTI5m+5FrLyrIzlsx5dxbiz4xsK24guH7oiBVGJwSkkzkOBboBl3+5O18hxpSmOUP
vvfL6B9Y+zQL8oHe3TXNIx9eZ7MIWqfbrdWRVM/z8Fy1P80VFJCKoGdrJf/+souekLUfPTP1MXLK
XlpAYEGFPClC563JtbCGgF3juoVU/fnkFg5nJZs746iTg748roqcgszD+HZ6ES7gBDsQV7qA8Or6
qBu40rDnTT100ZRTGUXI24+EHYqiD42liFrtnevtMyONpnlfNN6e0N8JRaWz/lZXBwMdDKpw7HLQ
hsBmgeAfsAegfs3zQbvO6jk9HmMxWqvCIPc6Rah0edDPvy/sn9z/DZko68HXFS/tn9l0d5Yx7Jbi
3htUcseqgcir1yam1cwwZOJqmowwp6vCmWwOBfME7C3gGxegmkzU91NQoceWVb+wdvkwNM393A7f
Oq7CPWyZQm0KxoDIFu7rfNZGPL4SOtYOyF/mZ2dI7/oOBdzeL0LDSF+v+5TLk4U7S4guobcZT1MZ
K2QYTdrqebIeB/CBzvepGbSqhpJNE8gQYu4AVPDkYlVmV5lF2nVFDf8Occ+UH+h48+IgFwgqLygF
oP8UiMDzGUsd02mgLL0CKOaEpNvn2rNtxBW/kRzuLWY+tSNW7mQ/d4lTQ6/GWY+ki5xfq4rs6nIX
6yCRgLgCdhlym3KTIK0ZEGla5x7rNlyLyFEpeqm+L8L1k5/fcm9AzN+7x7zc2YLUslDhfWVlIDFD
cHBC7hsIWYGpOTfBobqW5Q5Ljpys6XdoGyRx6bnfC0MzP5dTloe5CeXQwAX8KShHbd1bE3i1fWY8
Jll1Pxl6OLXa787WPhiL9/HWvQ6k/sm5koZfJ7ntsgLnKhu+gKY7mNPHRpVPupxiMIeBQhwJcYFc
lDMwuT/PVkITO25dSHkOoNpSbPXL0ySoyQAdw5sQfQfy67PKWFmsiK3izOKBjoimSeYdLorrU7U5
DFtHRu6NU0GG12oaX9Ycirax32Whjg4nlZbI5jBEyAQ2fAOGpFjGYVaf2MOKYYzFrp/0KGf9x1HJ
F3CJWYLCG3K9/7Uj+VLXmLyqw6UcUy8BmSsCB3CJm+2HkaLHZTdNY7joYG0qv5jep5unEFyYQrUP
ebLLriqfsMwmk6PHbYosQeCT/fXvb8zg2ffFEp4c5iwduNNyfF8bQ9OPrDykn69b2LiHziyIX3Bi
waW5T9MBFuZuT7yvdArSn4zc/KqBnuEbtRUSsDif0gJBB7LW0eKgx677vsje6/8wS7jYsAlwKtHW
LZX0oBLcZqM56bFvtmE77VjiBUxVu72ogKEAcmpEyu8nc6MNOkhOYrpWeCz/KJY6dJ0X0u4ZPfSt
Ylm2Fv7Emnx0us6diF5zLAtt37uV892b2wevy3bXV//yYXM2KJmDZumAk50XDGqdHs3kjvZHnb4z
wHqMLg5FmLhpCkg4MFYCgXXBGrwaGknNIddjJ/+zlJ9Xo4xmPt3R9Fg1hSIntbWp8eS0QH6FMrsl
e7Yps/t+ySo9tkwrqvTviQjBEV2R79enb9sOImtgKsDZJnMvuKVXNboz6HGR3hGXhjUDrfAHk/26
bmZzM4gA/v+ZkbYeGsKM0Rh6PR7TLCw12geVrQXQVVMMZ8uOJbRbRAMiEGCSt8HJZU7aUhKDMzo1
omYN/I+3j+TUgvgFJ97GThKLIJdH4sEFBrc69AmAl4pRiF95/sJFN8rJKMSindioKn+tyhU2citw
l6hUUR1tzhJCIBRIkO28eKGnCzKqJClIvFrfreIJEbs/Kfbv5hDQdiYiROSZ5PpLmc61D8YxEjfF
FEwHD5m96+ugMiDtKNBs5HY59CSe7c/jfui/Xf+8rLKCCBFr8HcAb38/WQOrcLrWGFusc189tqgf
DyNeBaY7f3Hb6eB4beis1V3Ch8/l6EZMy6D55e6gZhk2Tr7LrYEGeeWHGeNRZiJF29OoyBsFpHpz
EpAOsJGOFLRS0iQs80o7u/FJPGU7DwycN/dMiEn4+33Zh6fV2i5J7pCYkjtG71uVR938/cDIoP1D
cPvJNS5UJYp0Sgz8fufVGz6+Xl/DLd8GzicR5Yp3oxzkOyv4ZCDxZYhL9X7lfrg4d+Oc7eZ5iq5b
2rpZLYCh0G2JNnhLTnkZY2+baa/DWy/s3vXLHbrW7hfLC2eijcHC2+9QgVYcgM3RndiUIhK79Hq6
5LCJAlmg+fdr9WiYbeB2v6+PbdNZnNiRniMsccqlaFc9XqpPmv5s29/S9B+yFu7p/EkJnon0AzYa
bCD79G6cl3cjQVGsQc0FqtjXh/MGJ79wrifjEXvy5GCX+egmy7Tosc5pVNnv6/zJbXfU8SNvaXZr
3QSp00VV96XmnxodcdGH6z9ga93sN7k7pGGQvRR76cT+oFcrGpdNzKeNp+V78A/rXjCxu+tWtnYk
ZG4QrKCIj/+RrFh1b6MqhVHO2bucve+Gd9r0sc8+Ml7v9F4R6r0xPchzempN8kOsNRPOZ1gDf8OD
vfo7uvjvwb0TIobZEb25b+3pUNMm8qBVoXvrN86LaGjTg26SaCzXr2nnhUPbKtzjZV8G/NfJ75Kd
+NKkQ2aKtXbBf+H7v83kPneR5RsDvThkEP/RCdsls+KtsLnCf+de7gbIPIPSpMXJNKwlajLrkzNr
oM/sdynzFCGpypR0OAcAYp0ix8EZIF48vzRzVLcHU6XRvXkZns6jdD7nallb08PzJNHyd4zwfeIU
AQg6n0iXBEtKgj5FFxpdjnZV7Ieieum587C0+b5n5Z6l3aFDKwTL8sgE6RNjHDIbZXq4vuO33tAu
mLyB/8d2B3xezNXJwZpp4/fMF1u+eKjrg+toe2Ldj93T0jGoSiZPWYvYs4LkHkqg121v3WOnpsXL
4cS0l4/UwfbX4w6afA9MJWu2eZgF059IWgE1I7l6B/VaDc8BuKzij48gvSzHgDJU9IdvJv+eZSps
yIY9YHxxJSEG9YFNkGYyzyfo6foMD0W0wNd7/U/D7xaIP5KPqQpkKDyD5DnwmEIrIzr7oTn4Jml5
MnNZkeu+k5WYOWf503lrwJwuqDx69CDmBHrZEvrbbM81FRngxq0GuxgePATquI48pc2cdUmZ6fGU
3jmgQ8lCqAPcvCnOTEhnE8mkyR4tDE2bq5C0n4Gsu33bnVmQjiXVp87NS6yT64CgGLo6dT39H01I
t2VRaSBjXGAiyT/0/QO9GSULtlW4aKwCugJFj/b5yTHSFJy9rMCbGszK07oDJkZx4W+tNHStAAAV
DfIX9ehhsrMx9801rlrrWz4XEdCBvyslQm/TDJj/sKnAIHuR8GRdxoYyd9dY8x98567VaLCi6e/6
ltpw96iC/DUirYZWwQujKLrGYG0OtBqklTTg5Cmniq2rGoz4+8mpLKq5Yn5uYTDWLutDv0QPo8LE
RjIFyWdoYoHLBwR6ck0POrtWPVj+GqfkfuEPCLmmT7OtIAnbHAfgmsjdCsDGRU2nG5wMqoUreFjv
uu6uq+4A7bm+JFvxJKj10fMN5jNQVchFHSaE6zx7WWJmGFCgSwOaj+8hSI6Yzt1NNfDmIEUv+/HP
YPaPLrPCqSvDwVQt2cYVhJ8BnALyUlDWlln+dX/SPKs1l9gJWZGH1lrfHmqcGZD2XkasCZBjd4kt
YJCLXWP96As9KLtbO5WwvaFpitYSNGwKvtbzrQe9+2ZCdWKJ1yFEaSJXeIOtKMGHUAvCYjQhi5bW
8++jkDyAplVbEMpMYeFCn9Usw9p9zE1tj1ZX6H49Qxc16OwX3f35D1sF/a1YJCyQwGKc266ayujz
NTdjp+jNkEK0q7PdIbAH9CAsXf6q294uJc59YSOi6t1f/cqfV3/+lFuZYpY3HAk8ogWADrAguOKl
m2NMjBz5E92Me2c/eD/dBkpipVIbYOOMo6iB8g/4ClDRkol9J4Ao1zYnZsyKp3Loom6BKAn/U9V+
iKLW9cndHJGQuXCEtCccyvncGkVpmMtoWrE3Q6zxuzO+LyBZOjAVWmfLDgCngCAB4LKRsugMKwMJ
PeywfmfZD30dmGOAvhLFcds6zyd2ZHxuvxiFO6GXK569Z5e2AfiPrk+YyoB086IWAKiWCQN6/oBm
30LVTSBrvIkMGnYW7lxRWQKsSQqK6ZzNa1vrVlwbhX7X22MXQFGcBihIlk9mipRVsvbtXevU341+
hhSiQ5qwB6wh8DNobF4f7cZNAI9C4FFMXNHIDp9vj9JOzDrTZjuuh6fWOLTVExkUr81tE7j+RU0V
XeaSgxyHIQUAorFjp2++F1b65Pn1ofPt3fWRbK4bYL3/a0ZyInOeZuugwwy1+h3x5oj/Q2oVc/XX
gjgCJ7d/Sb2BOk5txwX7yHdcxWKy8boAcRs6gwWN4+U7jZI1o1VDrNgZIjt5tCjipT3LHz0deqqK
U7S5Jie2pD249By3Fu7LuBqNoDBCrwHkVpW92lyREyPS3hrHbmH9m5Eh/K3fDhTHMfLRQuYgGSJi
v/PVcBhqjxOkpGIPa23W2pPhLvfXt9SmTzsxIQ3AnSEDq7UUJzWrvUe0+fahA83ZoAcFUNBYFd/f
bs9F9QHEwLjhwb52PiRAx3oH+quwN1iRBypC0xrDvBqj/vY2BEwYAfOTqKtaris5OXdpuAZhBCvW
2kPDDofr49haeFxtuAnwDCMXKJLcdIqyJClcaBFo30sVk8nW5j39vHQOq3p0FiqWZbJ2dh4O3RNU
K6+PYOP5jbj17wikzeWlZTJPJUYAgTpA9+sKxYpDpe3QI14HXMUwpRqQtM80EKGloC0C/K3xkIx/
ngkBxvDu+pDER6SMAvBoIA0UlVNBLnW+ucDCZg2VyayY5h8gHRaU6FJO7R+G+anxXnK4gevmts6O
QAagoQ2RB0qo5+ZAPdD5eoO9jF4VdANAyFCLKJRsuap6Lz50Oa6/hqTJS3zDLloDhha0BT70jENa
3NcgRV18KpFYibzWVMU6m/sbbAQeDo74J53T2u/nJue5FXP+4mU7Oipitu3vW3guIw+DfjPpdNY5
F3xaqxXbGTTRA1/Feb213zxg0XEdiz0uF4BQx29BQt4YsTnvx2qP6kiuEnjYWv5TE9IZLbJ5LtCN
ZMTZFNprxI2HOkOLhmKTbU0UyCfAqwtgIiDcYqAnN/K4plAaNwwjzkEEF1BirqE/tCrM1tYOEzyF
oLBB3IZXyrkVnTYmiM6pEXvE3NHVufcLPzIXDc/VrNubbqu4nDdHBRwzOibB33FBCDUnqebUBPU5
uwyzz5Pqqbe5NNDzwalEo8MlPXXX+etCciN2lzT55JbchP5GV9LAXiwt9O3Z/ofrADlTJDLBBGRd
tHTNq1YTy+wNlNWf3ObZVh3Hze0sMGKQ8UKLri3m82QXdOiEqoZSN+KClFGbgSjpN2EqH705a/Ca
eERB1ukCa925o6FVs4NZa+xAX53ITPS9lb83e0W4vGUI2Vdk68EMg6YaaTT95PiLR7H640SKMLfz
V2M2+sAggD6ZORkUm21rc5+ak44QdIYdVo7CnP01816Lcp8U+2p6Nf0v1y+ErVXCMxSiKQBFIyqU
nBrBIyA3fQ017fGLO39L1n2novvcnrq/JozzjdAaQMSuE0y43T31d816b/X3hN5dH8hWbHA6EMkd
kKr3WFljxoDtX/k+fcyaYHbvKLSr/iQqPcxNY9jUPjJXANjJXPJNoxmDqeGwlu2w3OtOYX9geu/i
gVCSe5v7KNu07exESLEyHfLl3I2uj3ZzTsHXgchBx6Ujty21npcnmVcaMUnHd22X/+B9glIREojB
lKg24+YeOTEmfszJSU5bIGcXrYDn63bdr4odalXsuOVbRR+3qBehuGJL2720i7X2hW+d7COlz059
f326tkfw9/vSCArINNWlzowYGbagN3511WH5B6gVwva/NsSRPpmlcmFr70+w0ScrD7m9fsbONwJa
T5//b4ORQqtpTEdGHJwn4IHukDEOLG2KqIpTU7UkUmDaZhzq3RaswL9TiA67h6Ty/sWpgh8MzxH8
10WfRDktZjOhNQsbK0rfaXrYveMqUo3NpT+xIc2Wi/ZNTfNtAdr5lvH9QA7j9OcfFgTEKcCmiX9y
da7wqzQnNabKKB6q5Gtt0UCfE0VQtTmOEyOSF20GoyCDmWAc0Ljv/IDxnUUdxbWzuegnRiQnysaW
lqYNI4b2Isg7bs8OQKkY7WBI5iKpdaGdhUbfifHZRiK3RtL6+6yrgo7LAYBnEJyDELPCXYas9fkh
XHUDCAMNOVz+uDZOUA03M5+ByBAlZlSBgD4FhYp0LBKy8E6DimRsM33n8TyEHtv13XTp2lFaRkMi
iF5ABUNkpqGW87UbOBKRZrOkT+lMXtGXDxhYUR/9TtVMfhlnIOWJSj2o3JCtAZnK+XylyZw7OWS4
43aI1vxrt8KRhHr6Dawt10e1tTA4ybABICeSdZKH7zswWtBusOLkHcAWSaVw8NufBz4Uyn8mXh7S
OPhggKCZ4W2m549TGdD+wz/8fFEBRIIGqy/XQrpqSmyNohWuX8JiuhuM+Pr3L0835gXVRdR4RL+2
TKiXuQX3mJ/ZceuiIHagDuCYCgeyMUXgj0dPIorK4DeUCW3tGm1KLRqkYlJy8rGh/vxN45mleFW8
PbvOH/7I+6FYJOqkaNq2pQPiV8TzhmEhscZ9oFAhQKWb3zl3EZd8am0Lcr7lXUcfev5+AeHY2vwq
RsUB2hooMJqiXoSOHk8eKMhnmtS2ND3eJ5Z+V4MQ/PpabRxQaJP/9/tyTW6t13TUDeCdF7Ls077f
8SoLjE7bJcnNGQdkLwFpBawVaHRkF85Pp92snVZDUSC2+mX3PLZ8d30kGzNlEMwShGTBT4hA9vz7
xKpYTWdU+DTv6xSPKuzg5udx6LGlUee/wMuCZqMkFpA0sQeY8fzJuj3iQvX47/cvik5pUblO55lA
Df5ZarDAAzXHFYu9NQZcKIbAZIismbQEnV1RdBzNZpzjTNJvvaV6wV6efJQaUQkH8Bx+Bcf/fA30
gZvD0LAp1op9CUwMDWga3brMMIF8vJAfM0DHLS6Bk8g0zZJiaixQZxTsNclY2A+KAOjyRMAAZggk
WajTQuno3IA72uibg8ZgbBb1HpdU2NZRr+0LT3EeVHbE308G0gBCT3IOOynC+E6LTBAxJfahVHa4
bS4K+jGAT0Cu74LkYCBGCb4/Y0I/SxV1g/5zGt3AdFRc0iozYvOdjMdAtnKxGZniarD2JgTbiqb+
4ZnF9+vrvzVtaENG8Rz9E/qFMC6p8PZfm3GMmdDvocBdlQGzl6jvbkeW4ymI4AjhPNzVRVcyeg8H
Z3DNIbadu8p+mfyDkw6Bl3+c0+8Luzl1IYyBdhjU/g7kVqRd19tDjuSgNsTtesjcuMgPZq+4SrYW
CGceGAghxnEBPEAjolGMbT7GGbOCRj+KIr3X7K4vz7YRtPdClg4U6TLJHLTl6xwcbkOMxJLFI4sE
tqfwAFsmwGENQS3sAvSfSpeynmlTplnYz0XzcUCprNLfW6ri1dYu84AqwgMIHMoX+VHWQRcXckgz
vHH+4DbWs1/b+2bqosb2FNHeZdSKCNK18U/kCy5ypTR3G6RmCh576xi45f1Md+D5jcz5I/SFFWHT
1tSd2pLej0nnDzMgnzy25lfP+9TVoG+hH6/vgO2pE5sMid9Ldi0ofRs8aTF1Kf9G6J6zh2YNPVXC
XGVF/P3E29gkrQgbYMXS+B1Jp7dOH9d41nsFLYdwW+chIJYH+wxceagFX7ByzOnoZ53Zc0gDtsGK
vFSxKG7lzUU5sSAtis0bP2d+x+PO/Mnrh4QBsq/CFWxgrywgdExIfCMqB6GhNF9VMnResVQ8Ttjn
WvtUGg9r7uwsX/S4syCtq1AzHjrjqRtbxfC2TQtMA97iiNjlUpOXehmbXGMG4Kn5MrnmA6vIh7xp
36+euTOhhrq05iP67vXAAbx9dbqv1zfk/+cHgO8QlIHoiJPTwg2ay6fZwF7xumNl/CETxPfKfavd
6+Nnj+3G5jCQJ8u8OR+EGUeL3/9aleLRahmWvnRgdbGboEVI1EYL/ZHaCvexdRBOzUgxXcuK0WaL
M8et98Wpvjb1vgGo6Gbyb1D+nFqRL/eltjNdWAENapA1NMgUTX9bXtBHp78AcwLaJYd1XbmClHaZ
sUk61oQ676N0Le4039tRPf0K8rXP1zeFOFTysQbS5u0GeeMbP/cfJjzUkiUrGNjAJGe096Ssg5Hf
k9mIDDSnFDeKJgpgqIseNXhEQV4KhpBze35pMhAUpTxuvrDk1VIxl4k772I4J5+XdkFBE8Obanxe
b0CTn0VuCmpPI0AxCYRxQelPka4pAL6XG0+0UOGpJdigLt9bZpdRJG5TyDTWr/5sBBbb0dQMG/rp
+kpdOmCRCIGuBDJUYK01pa0HjsNqBB9YFdeBA0p4X0kLf7n18HFUwVDERUxxQaYDbteKs3Wp4mzv
k53zx19QCdsVCjd46eWFlbemX8jHI3FxvgHQbpmtdIKVHPyxgdlCqEaxIBsTdWpBfsrX+VTYnrBA
vL0gE7TDmxcCbzoQ4YKlEZG3vBBZb/Zjg/ZoxI/HMjRTRdZocxlww1pAO6BBWs4araW9zpk54/Pu
EpSUBPn0VdMi4kfQ546uD2VrMUwPlVz0RwNgISfw+FyAVinLK/SHfHDxjqh2QOBcN3HpYGyEjeiG
B8wOhTW5v7abbDfPprmOdZpHZHzo1y82OgfQr7Sj1V7T6/11e1vTd2JPzh8wZ+QNL3ooQhtTQAqQ
99v0g1X6JNCb8pBWpSqk2JpDNPUjDSe8AJggzjf04DDfriy9iplOIR7HECCxcCl8xbi2drXIfQns
KBiiZNkJi1VeOVIXxx/MGffgZVCs0+Yw8JJA/I0aKFiFz4ehTUvplbNWxZBVBwzG/U0qMIzyZFZ1
DG0kE5FHBPycgEMa/0eGK5ncgAvIWI0rDkrAzb3W3lfrEugOuLi1g+Pc9+XHdST4EVCg5u+Lanf7
Djm1L8eZFh3HaoV9J2++dxZ5KhM2BAA97NOuerEqXwF035pZ1JSBc0c9nhC5lQ0irszrlxQMrkVY
uR2CrOXQqhgpt7bHqRFxLE7eAeuYjz3lMFLpkdYGyfH6nG18HnsC2mvInsDjyT6vX8wRJeiyi+2A
okal8kObn8fHDZHOgo6OmMKTX59B7npNqqUBijEN+ulz/fUffr7ovUIRAeCiN/bdk+93WgJK1g7f
T5pP5Z3OXq9/fmOFkRDF9Q8demxsOWmRJMRNx5I1sT9me0fvdrnzflI5tq05woUAJDuyFoidJD9T
zE3fIk3WxCz9Pkw0GPjt96a4cf5rQPyAk0nSp96eED01seF8bq0/PvlwfZY2AqWz70uLzPopg27O
3MRLmQSTfceTyLchVPjlupmNCwBAQeCT0GyHzKvc1VXP5VSDLgsK8HqH1rTOagOjymIUFj8nk/dF
S1UaUJur7wEVCZlKuDT5hkMnSF0MHoEO+FSjB5KjyNOm7qPmdypB7a0tgForUlYgFkeHleS5lrpp
WcWNNhZk8h+rWXEFbH0efCPAKQom6oveID/Ji9JzcErShjQPfCn5EbJ4t/ekogR6YkVsk5NtVmUL
lMUotlmtaw/5bL1rRhUyZGMgQNSjCIIoFghvXXKGlpOQbEqNIda/8f6BVzenQoTK3t/PS8uwtnAw
GcXnRyfKXlb97voG3vz1qIGANEMgIOVyt2OZSOi0+Hz6zRq/mpqqU3xjv+IORyiGZkFg7GRnyBpP
a7OlGGMdsGQd1fqijlwVcmtrEILQXEDQRFu11OPmUl2b2rkcYxCEh/kuoSrelg1vgsotsvjILIis
tLQIdU3LbLSTAdLfj7x5oPxxAT5dpQK1NVdA3CCPSwjcuyx64Q99mzINc7WAezGtfvfGbwOA7tsX
/MSIJ3n2CVCW2pkwV739pQ3HSnH5bYwBnQeCUxQCl1hxsVQnB46j66gbddLHWnLHjLBbFQ8W1ffF
30++TxrdK2sb34fepOZ/nM1wbRThx4ZPx6MeOlbAxoHUW14GI0P8zr18iHuscEeWyDK+9NWRV8d0
/HzzYghBDQ+4U3TsXuQ59b4jI6+aLv5C/LhYFHN1eSwAM3DwrPOhIYfSDTmfq7H37cGguhUDzNwf
kkERam58HuEZriC0BpoCaXL+ebIadpNV3IQHT4MOnBM3C6WLTLbggoNqFl5ZF02buuZyVJkALUl/
P0zZr1vn/j/tOACvoL6M8vL5zy+mdiCETXa8vCv656RRBCAbsyMQSug4xVMXbyhpo1pm4c4twMWx
Xxh7s1o/gUdJUVu69ErQTcRrF5opgrNdTt+xyu6pVRHgBbsgs8POj5LuYI+KSO3yxInWYdR8gUwE
wERua1xoNujlOJPYG9Jd4eyYq+8r53ZiF1jBBSqoq+CeZMR/a7XcS7TWAHxlDmr3Xlt2zRLrliLj
uTVloF6AE4fEDCJbyfvVqeMuEHw14ppUB93GS3BNi2fkWNHZ7d3eoo7MKoRyAIKHQwcQ43yHeV6a
FVrSa7EbVN3nLPl0fQNvLAxaPXxIE4qqOQZz/nn0m3otaRsvptPwOuYJjJjgM9Ver5vZ2MhnZgzJ
TGFbS+m2XlwadUDWYOKKNdkw4KA+ghwgShWXbRGjM0A7kOAgWt1P46ORK36/mOXzLK1QZgAERmTR
8JYR03hyYyQmM5yqNuy4LH6mw775otdP3Njr657yPzdPFdZb8GGgcx0crZIp9BH2NG9BAtzu9PSB
zYfbPw/6CPhcNEeKnq/zkay2ma2TrjlxZQQM9RNVtnRrIU6/L20oj+ps0Ql1Y/KhS/LAS1VNyRun
D2ENkldAjwEPY0rzA5Ydv3LrlMQV6Klm0HnkGQvapgw1FZ3oxlAA20JMC5Z85MllIiyWa2W/NK0e
Qx1hekkWRZlJ9XlppiajZVTLQe+ZB24C8Yrw5oU++/XSkWtM2uklx+epHbEspLfzYaJLCLEsWvQE
7MaWniwtG+2VpWyNy/E4Oi9W/o2z250Trm7RQ4dDB38rLfWiNSAMrzuAjZkX9GilcpcHiyuWQYrU
gMkWtxL+gwQF+o9kDwg9Vm2soUf4UjluevCW5FPDrVc6WUMwL4N1z1ApUYTPWyaBPkbaBYEPhEWk
lZ/1ymtcPqUvyMOmzx4ukyhzhvGxoLwN2bT6e3/Oa4VfEZN14sLexmkioEaCAYfmAhjR9ZbRt9kK
o9r7rul+IEH8I0kV4tibRoBPExsCIFs5LdaTHt3J0P990fsfAxotGX/lqFLftLP/MxIh/yVoKy6V
LWxw/zv90qOXi/UBR41WBVHYXB+wHiHwRb0Exc1zH1l5bq9B6C17qQOXP1L/0WojVn++LfT9zzCQ
ZUXtFBHYRZ0BOiG+WbMqe/H0r6x7yFpV3lq6tGQDsqtvZt+aV73MXibnF3V3KUo/eeRXgRAnsaN/
WBNXB9RCjAhYzvMpG/Oi98chzV467QGd0Cqozda+QpoSNzwcDSCEUpw91GU9Vq2nvW8dkPsvDdj6
Mrd5GudEpaMgXS9vk3ZiSVZRrtfMHNI60d7jGg7XPp7KIbS0JSjs23Iyb4YgLCLIy3HNXwChh0UH
RcGipy9eWudgkV+8x2xFsfT6umztgRMrcmkRLU0+8rw49a5XfDXM6bke7YNh2R/S3DsgDxL6+a/r
FreWChBS5K7BX4MCvRQdIw3UdotjweJwV2ZDkBqhaSnmbmuRwLuNRBkwq1AUFb/hJBxz1joH4CdL
X4xxDYj+XJI5yF0ooqkIt7YMecDCoQNCtArLpbJJKyCNVsNQYjcPSZ0mQWZpd3zQo7Rei9v9GtJc
4HYTmwKZLmlUqe9M4HXz6UtNjDDFgMhtIYHYcmcGxGhPps2n6wAVWY++zLYepjyqp39wA7AAhDIY
Z9BJJbuctUkTrU4t+tKhFKfpVaDYXBvrgeBPqJ8CcC0Iqc5HkNrrMHjThClCPjAAP3RYG27optPv
rv9+fR/LPKhvswXIJaSBsZ0FV9m5rXJl+Zg4PX0BI9OT19W/7XYMM9vameN8AJ3vy9SxB7+xdkM9
EcVWEN+WLmtE6P+1LXshp+DUSmvYXrU1NPlT2fFw1h//h7TvWpIVB7b9IiLw5hUo15bu3v6F2BYE
EggQRnz9XfScM1Ol5hbR+0SMeeiISlJKpVJp1hLauKucryDsjaxxw1MsHvqtSLyfgJkSIFGpWB9d
RjbQyk6ShmRhLQ+TvjW0tOIZMOkN2zCQY0XTquIZumoMpiBtSSI9ByTJWWiPTrwNArUqBrluEGCi
lfUNTQuKghPRy5kkoKe7MXoj8v30mNvBRty4tl5gyAYAw9I2j2nRS/PAHeXWmmuQxPKOXRbXW++c
Fc+Nu25p+kMNHSVGZbVYM/AOVlkmc8kipzmkw9Fk0eD6aJzmIXO8DeewEvT46Mt+DbSRZlDhuC3W
dHpXWWWSiTqSRRm6fR1V5hF83cd2iyVw9XDh/bbgTGAYAG0Wl6tXi7RtiqApEx2drBrnUY7Gh3ww
4JbG0CQYoegfRfCbOVvhvsqE93qs8Z4LUKxAUyH+cymZTJ6Xd2ZVJkETeLe2aVLwB7b2raCguMdb
kMWuxf2brKnrKCW1OIA2t0T1b5Q3vsv82HCru5S0RRuK3CueuTS7OOjdYNfU/m90wPCbfrSnHUf8
uhEwrhk2Hu54rOCdgqYq5csr0+8dMByXuPXKD7Utk0azcU3U04bzUfsd/lmi/wSpQYNb1lyKEpvT
uGBerXVy6hpy55X3ev3Y8eFo2PyuHat4qt3YyOq95tBTZ2b76w547YChcwRJ4YUuC91FlxvlVk02
cMDfJHIUhzHXjnmx+79JMC8leBPv596DBAqaIP22tw/Xf39tw3B2EU4iIwlFliN3dt9abWNRvGtZ
ArTum5Z+8PPhkJk/rwtZXSY8H5D5fB3aU/wQN8ySWX7KEtTCw0aLKfl1XcCaIwLN778ClDuXNDYA
2koIaKcGrLj9DswxY4TT8gdwyDcjsgwgbQSVw3WpKhLeqxEiEjKW6gn6CG0lUTVJd2gwjEiTFDSV
VgGqRNcGTOhvhyyspTdFuguGR9ele6/5RaatusTa1p1LV4yvp0PlOKlHE8Lv0Hy/Y1a297dSKKsH
DRkU5JYw3LEMJF8aiF0WvkGLjCUWoE/tvjp6GT+lecPClJqnEXmBMh1jeLOb2Rw+V9K8BYfvfd1n
v68v9lpYheIFHiFoEMQsnKItQCTynpUVDLUB54gdtHyHrgMOgH+vD/PM2uoMWVldTMj6GAezgM7z
JqzWKmaJLqirRExV5LheRLxnY/jwbqWW5J2PoBfNu28GWgK9YpOccIF2RYoOYT0PhWvsnB6RqbvV
UrtyCC9kKdfZXE4OS1O/TAy2t4OwNDcu55UzCDWWTiOMzKJXVHH9FvLbxJlymhTWMzGcXcrvBP3T
0PueffO8rUBNJTRdzt65ODUWSMF622YpxPnmk6HdtuiyFj6u6HtH78NyuidyH9jfuQ+aDpBlZs9y
muLK+DGN34f0T+XuteDP9b1cXd//9FeTdFZvzYMvKE2mYT8/GcPp+s9vLO+rLzpz1LY1+xTz9DQJ
gEQIeGXhP+vN01A/AwOJ6hulCmPN+s82U60feZWx4PgQSCM8kvOXFlyF8puu/eb+bZcKsIzdLvTe
qTDBLPVIxQkQwiEwzK7rvPUVy5Kf6dwYCF9wtdNE6156HqKNbQ4+XRex4lZgRktKCAAC4NtZlv1M
hPRcPs8ddq10+p0za3sHDBJlYD6CdPl4XdS6Nv+JUg5IH5QYYmEQpdNbVnSRJCchvl6XsRIhI9ng
LJfRa+v88g1n6qBAx0nlwFtzUMbn7rdg9GN5R6Mu2xC0Zu2Iw/GDmJHDS0Zxx+Xk4ULzcfXRYs9D
YwsUb21bzn9eCXtyW4jWtKBHUxwJjXX/vrMjsTWyvLYjJpoXF1Q0TGKqJV8YRSAsYZYJz2Odnsb2
2GxB4W2JUOyLBt3M6xoiamLHNLsHZm6Ys62M4OpuoMy/TJCDvlXtY9YbV9qj4eHBEBLvLntn8/+r
r0Uwv7Tm4zGE1M+lVWl+0ReklAi2eR9ODyDo2gjnV1cJbwYQJOIVibzYpQC77wqn0Uc8GzIWl5kO
5Ig7293wJmvhGmJEtJnh2Y2BSDUlB+xnDDBkWCXO/bveIKdaH+59Z454C9AFDfzGjXawO9CeFE31
0rpVZAbp+3oZXpcS7IkALbGQGsL5udS0sceajyOjSV71+n5sU2cXEIsdS1bKg3CH6uW6Q1g7SMus
pLe8xoBPrqzsYAeV3XLKEoIVlcjMHIb8S7uFhvNa4lcyM68jmf8rZvmMM7+zDMZZwcRYUoze3chc
FFXZAy3zXWV7t7nthzpIYiqkh3JvvrG4eRqqYDfYw3dHFF8B2PPQE77jlnvvNlu0u68X75tvg13h
iWZ6GOxXlnxJkZm6TGmCrO9PtwEpbkqJFWKYmNxkpQ4au9Iuw0aX5ICxzzsX2NU8k8OG9a1uxNlX
KHeZoaezyQt8BZVZ6H2aQfs6a13Y2R+vb/j/R12YN8iobey6clhzXM/cahyaWLK417TqoFPjYOW4
tIuKH+iYP7iT/dx68rFk1UdXbgUq64r+K1/llqO5bEwvg/xgerGm58wK9TYyt2DU1zwGCmu45RYA
IHDMXRocqVnTCLusoGUTWeKhcvVQJ/vra7klRHHenZ01VKekSgbnRyWO2vBzNje6jtYu7AWuHyzB
6NR5U2dtOhl4WeayxEzlTm/upBZEGNo4avSmad0NfVZt41yacq2KAbjZTeWxxMu/obQTDmMeIUke
DlYbB6jAZy2w3NmNbd8P01byblks9Riey1aOIW9srjMTslGVD5n9MgQAVHVI6OLwdcVH1OY2LpW1
BB46SP5bW+XIecgB6HnrsyQ1yv0EQH+uvxhTtQO+gz9ZsWx2hj2HI8YL3m82mMcLAE27EFGobQcD
Jt89OgvkbCY38q0bSb8bQMW4LmTNcJbuGLTfoJgB53Z5AEbudUC9gsdt5vZldoJbVhk3ApSvYTZ5
J5JuNe2u2s65QOUm6YDoUI9grEr6dg/egnKOZivu/AMpQ47kI9BL3aN45xzY63WJDDPKdChwILZR
DFY6WmdIPyOJR1lk0u8aeSnt0/WVXAuelnBgKakChkkdNbDcuR+tuSaJ0KLyUJu7v/h59DMsV+Ay
BqBEygEYAzrTnVAPwowZ4/dN9xfvClQ+0IGC/BoKCoolUPSViZkQAi/1PNQnrXtOtxAr1pbo1dMC
PcRAEmbx+WfXu6jFhAnjkiRmdcuGzx7ZgKtZ8w0Ihpb7ygVEidptkk7ErPMBKlRZfqx9J+a99oQk
UOzSObHaYQfq9Ofr22ItpqP6o3OZimkVFLABAPFbZIo9rcrIcr1DVutx34HnFdybGTLpPaNx5nv7
usnBjUdipJ2RbMZ7yq+Shs4Rwd98UYMFJb9jvDhVDo+hTZSL/Fdhlzti9rci5ZHGmtjvxanuArBZ
e6fGdnc6m+PrOq3dV7BhlMeQG8HEl7JNmM+dsykQJLGHU1/vAMHO3gkf93ogcRQX4g94nTdIVYiS
C8cnnCRZHyOLpG31Qq+6mTMBannWrFHCHghMDSNnoWOdZCtBpEP3rvZEvV3XPQntZ0tFCLbJjdVb
NcL/VFMzjJYpGyBXFiTptZ2Ym7D1PmRTwrskrUVEqw1pq0fqTJpifsDnd83MpCRhYngRuYyHstx6
Vq2mcc4XU7lz3Wnh+2IomKZueaw6NxxaJyxdQI0T++Qy+9RUmBy2rI+2CbJ45j9Rpw8RQUfgkd5b
o/vpun1u6bz8/cyNDCVqUv5Sv/XInSMEaldzeF3C6gk4W1XlkqqndNC9GYfa6MZQpsdZPAMd/rqM
LTtRTpkrNGJ6PXauqIcotT9IDmpZepLlsC/rn0YQXRe3tWhKpNuVwuFeigOh9bcWw+h9s5HsWys3
orv+tfkZaNlvsEazoiryOcC2ZCaDhXxJC3QnJ3r6MKGDdXjwnWdt7sKm/Djwz4wCpKbe2V0a2ZYI
gfBY0y9G/UNM+2qT5nVZyTcu+uzDlKcMkR7LGokPK92HoS5i32zCrE10eTI7MLBaczjVSW/+ADai
Xn0fmn2e/im6UzV8vb4F/59z9L8rBEqDS8PNM6cyCIXXo7MRNZr7MKGFEHj91d5B7APanrCz5jiz
21ibxGEWXWTjc2VZHI0UxLla9+v6B60uDGbZMP6PW/NN4mqQ3VxwOeVJJ/vQEqepyo6jlsads5Gu
WD1PZ4KWs3B2Yuext2djGvPENuVNhdp3V7W3vRS76/qsHSn0YwJCCP3xaABSju1UaGmeU9z/0nEi
gwHMZ4y4k4UuaL5Gkh1oujWvZ6wt4blI5RTPMs/aGfS1Ce2GiPT7wP82IdctAuAX6tGkYwCgzMHB
9GUie7NFbkibdu740NUI6QNrw6WsPlUWqhn0EaOX602nhhEAwoO38CnV/FnywxQUIRuPPX90MJQ8
8O+2+DKVGx1qa47lXKayAq6ZYxphcSxOQI48BHzA8S929UwpxXNVdZcacwmlnJHvgL8QVfxr4Grh
3InYsF/67HBd3tqTCCHkQpKIguWbmWHR9cXkSVhRy8lhaKZ4TB0UgcZ7V+8eZWluqLe+fv+KUyMV
yxyK3jZhQZqIOD/aw4Y6a2cPw88+zvcyj6Si+lSlhrykDqdjoofYGQ4OyNOA7nF9zdbPwZkUJUSA
Ldt9j96JhA+osMhn272tWHkQ9W5qX6rhGeh3qXlXWOBx4x/4Qk3aPU9iz9jGK2zVBZx9x7LaZ56G
A7dJSwW+Y5jv2KegiIYu1MHs4d+5W3hTq+78fGUVd9MBlHYsCsjK8+8afRqcX/CfhHwpJQ+DAuC7
iZBgD/7mN4cBsCoOKYAcv/HkWQ10McmL70BCHY39ysLPogKvSIHTYVVPuvioyy4qxLEonBBwflEA
BljPs0PXfSq2zuVaTR+JA3CAYOAaM/Zq35Y/85lks50njI7NTtiG/ywG+a1wOCi7AvO36zZ0p+dG
undcUaAZu/hDpNm+9KT6MRbdVqJmdeth5ahcYHQJ/RSXW++Nk8c6kePc2u2uyfQkJ36s4RVG2nJP
2zLuh63X3ysLiRpaoD33X5lK+A0v3AbcWxILuvOAZqrdUJo7WrU7X5d7TQyxzYrHjnXfpyI96jWJ
4SpjLsjdYJnx9SO4pb5iCK4/mNW4vARs6YUGaMCJCzb7NnQJ3Y3+Ueefr8tb9StnqisnzdCGShtA
ZY8BCPh92e1dH6jA3haW6pZayiHzAUyhF/0St7bHygpi2n/iAh4sbaJMRzEPtnZdryUavLalyn3m
VI2QrIQ/Jln1kjbVLzZNpzytQ6DljaHNbUyBDzsUZ45/IReJdn0Zo0b4opivr1kjFR7WU+T9vUG7
u0rnXzEJvWO0vNW16kTKOfYGujHHsqjzRl1AVmAkEm9xnOfLU1N76O00qjRPzKA8krk+NegLFOjH
4Y6zsbKrFnMmatnqM99c50ad2jkOi0XlbjC0Z2Pu46FgG82D6xoFwDfQwcD6plbFJkHsRoeYshJh
R25NtGuwXbvVSbR6by9T+/8jRrGTSvYm1wKIMVPxvdTsP0XtbWiyaopnItS9sbKUjaDDTKbMv8+t
/M7kPagEpTOgic+KS9p+nku5q2VONrZqTTkIxgCVuUyZqvwwmVuVw9jJInHaMppIHqZbkJtrEgKM
FQOGG31RbxqjRg5OFUDmwXNWJ/HAi42oZ+vnl7+f2VrQagWSE/h5jX2T5Hu61Ti0+vsgpnfR64HH
hlqAFaOGz5/Rtt5k5IFk7ROO0P66Q1g7Lugn+FeEogJm56jVG2git/2YOBEbonxrldYM7FyE4lwz
txakd3pEbSK9DdIg9vgQpqjpMdlHhl3+xjX6qGVbA5trJxTMz0s92UHjutrjVWcz0LwANZikBFm5
Wewsq/9k0+wBDdQbi/hWFHLl6LvDhAba1t5QxQBTFtRhJSsSmCB6K8m3BpFIl3pPde278fUNW4nF
lsQ8wmwwYiBJr3YGaITNQWEUeeK1MprnX2ixCGdZhFp96MbPusFxjJDrccmu2ESOWVXUAjUfAkEg
yL6Jfnoxm3bK8yR3Rx5x9EpH+sitAyK01ghdvnB4X1f3rX1CW1TqAyTa0dep1qemET3Z3MSjvhm1
j14zhchUI9GzkTpY1Qsjlq9oQehjV8KadASecTFreVLJoI56MGJRw76hfXBnSju6rtHb4wCNzmQp
J851tTlwWtyFYBG7KRzttmRmPMhgz9s0JoztdNE8tWx49xUMsbh7F4sBIrlqNgA55m479BjC7IGg
AjrdYMzGMCDipmxAsXBdx7Vdw1g/oBZWabfndOJOXRm47/mvQKJTFCfd0zZimbfecQErBXvvgqcM
ch1l08w2NZq8Q2LJkfOEpBbwa3mTbWiyJgTo52gbw4ABbFC5HT2zl6MtEDDV/gumOUKHbZG3rq3V
uQQlYBlHp0w9C/fv3DVRVaNDANEfSa3d+7cEcFhoEHYXYnC1bSkzU4xc9KgczukNEJ8rN5zGDcte
dU3nMpZjdnYfmsTJ9FYgqpU1yGcDUBF8Yq2M3eKQ9mM4mk+peJCgCjfsD9eVW9boMr5EBHGmnLJL
/UwNOlt4lhRWu+PMDnP9a46hVj6Dexe3jSu27GJ91/5bTmXXNAGOxcGBRE6cDz1rD81A40Ii6Xtd
s5Wcx6Vqizs5W9Pc69BLLiGIsUOTfdCLKgKlu2H+yfMfLS3jht6O9idMQYa2dcNcPB76IbL6k5e/
XP+SNR95tsZqr0zttbntGChXeDqAe/XReTar/qZs6b5vzNN1WRv7GSjPFNJkfoD6PbL8wYMh75De
D/QyTJHzdOev3taI7ZbdqoBopBsyu3bw/JuDx5L81s0WQ0swWP6z17IwBREQqZb5gZ/G+HRd0U3R
ihMjoIE0zXFZ1SbW68/oxyb89xgkg48bPf1qzfdgqwjdkf7f3IHakmFgHKnMNagciB0bnrhxmvoN
3ZZDd+VQqhN9DQBk/jmUiIo+lbZ5ytr8WORGOPU07j1t46Sse+p/T2SgOJ85mKzU9rGSg/FnGrtQ
Dl+u79XaxX1+ABQn4+eaA3YCeFDNcsNcA3YeQB/jgQhAXeS3neY/9LZIxv4vekEXFwCKMqTgoJ/a
FDi1daExiujE8vNDaeThbLBDNwzRWNWAWtuX5g3NSCzYvrBu/XFjMHN1G4FCYALlAtl+tXt6NozO
mRgcUKA/ALHTTcuoli+u9kGi+fT6Cq+LWsp7QFFF/VrxdVVW8GHgeCmM7i03I1HHdXbI3djZqmGs
+hegQP2PINWX2UAnnIqlMyC1bj3jE6+HcGlyZNmdaf/x6ufraq1UTLCBZ+IUd9Y4rCidCpYjgxda
oXcOGPs2+hn5jW796rx7VhzHZuNZv+quz2Sal/dGVgNToEbWLAlM79D4d2bjhJ24d4KNuHL12J3J
URyYtHI9tyrkpzFGM/qfmunX9cXb2qpF/tn9Zxd4Gzcm9GinFgwVZmg13s4bglgG2qk16zhvUdO+
LnP1cj/Tafn7mcxMBn5VeehNcdxjPu7RQ8O2mBM3bUJxV1Vj9zphWDdnnh8rn8RZ5Tx1FgHJThcz
vCW5rh9QAj8ak4yvq7fqyBy8BpY5aKDgKY6swiiuXpY4ZlrVRV51l6EvqErK/CUthr2f/qi3oJlW
1xPlOwAboQSM4bzL9USPNeBSGYJoPzP2NQu+j6yIkaf7fV2vVVNErWAZtfXhrBSTnwphD34FT0XB
nDEG37m3UQfZEqDowY16mN0Ml6bQ2OdpdEPmZj+u67Bq7mc6KObua8XYsQoiHEeGFnn2Z/+QDU1Y
iyej+GRPW/Hlqps4k6eYelF6cwbaVqSYTGSXPuSjFo7Bvu+2XjmrS4dUnIs5cdSC1MxBng6C8AlI
E0UfaXWY+ofr67ZqYme/r+y9potCBjp+v/ejbHxOHOBfXpewpgGyLkuAsWAuqH1/Xc5gdtKDBsTd
1Siw6F18XcKaDucSFB16qQFsGXz0SQpkjACK2BY/oKx5XcraJYvRWB3zN4ApRoLs8jDOPfcKUWm4
ZIEnYrb9To5ftawLZ9uKym4jkF9ftP+EKa6mxqu9MDsIw6g/OOgfNb/fXVdnVQLSABj3BUbEm6Z0
0fCgpb6LsK8IQtajy6/9m40/k6BsCydUsGZySPIhmD8W3qfr3792ANEDAA4/FM8DAClcbkfqDTzP
0BObdGGtHeUYoaA6bc05rHkVIFKayMig/vImDz7bg9tOEthYhP3mDM6RkIgDKaLEia+y0Co22jVW
bQwAt+huAyoI8LgulQqabCTeCHlgPUA68hs37Kjwv9SGfZDu1+sLuGoASI8vxM1LmUSRVaMh2pkq
pIEa44tAv8+v6z+/uj8Y5Ub6HWxFb9BJm9TSKC3x8+7o7DQxxbPtRX0KNsxxQ9LaJgGZATE+6O+Q
11JulwZVa7PXERGYgxN1YxEV2n1V3/J2XIqQD3n+Tthp9MeCfgeDKegRAxktupkvd6mX/tA0KV7Z
dRUPIdWj6ytnriqE9Bw6/oFNgrTx5e8HNU1TVhdlUshexwgDRdU6m5EnthzUNqdxjjkBmh1Kr58N
NLV/GypgH+RO2uzoPCJxkw1zBMIA4zB2xbjTAPAWYtaXA99Ejo/E5eMCFIv3eWD8smtZYxiP81gr
kWDqtGBCqdjSY6r1YMHl6bxh4WtWh7ooMBuDBbBGhRrghegdNyNlouX50dQrcDKNGBC5voJrF8K5
EMVV1xPVmpliAeEZmrIIfaRSR+svXPS5EMVFS68lQKOAEC2s/P20Nbe6ulB4aaFVDq+tNyUDqwrA
x5O3JUA73O5GbxweTrNWbERma6fU9gFkBeBJIP6rl7MtWztDYyGmPvXiRqdayIZqhzElUFHbf7Mp
gMtawIqBEaIOmHp+l41O7hSJbnN5nFxaH0iTeqHu8S0e99fEk5pCQeMfyLSBiL1w1l6eIOBVuyXV
bExgCgwBOTNOAJs869Gxqykacn/0Q9+qJvTfpf2um1OkVqfO/4Kl/qpLUUX6YIOzF9hHJ/D42rCd
YQ51h1vIjwbtA26jNrZ0DYA7oh2/UDCW3pK2BSioZbRhhrrqz1TqQwpgqdZ+bKj4qg8yvw2mgcVI
edg7nxJMS9q9f++jRBPNue8lDPd95Mr6C9AqpudWr+aDY/VfkJr5LnVZPhsZJi0LtBndSt8tdwLD
PwBfwrNHlj902WQHMRcLJA46vCo5I/VlTi9D3hbHwerNu8lz0lDoxAlnaj+MTeYex9pzQjHWNMTc
DVhRBvpVD+S3HDArEbor5n1efmLTB39+qtE9CKyTAwDP5L5s+whTLnOYp8UYj+he0sOyGwCaJKM6
c6K0tsMBMOIHHjAWNx0mLa3awly0jXRgDUrkqDOFf+OjDSxqUKHaF7xu/sYBoDqOpjpMfr9FvOlr
Cl6fAY/BGSgbZsui2f5cDxuubO2yPheyuPGz127dU7OjWV6gpVqPgJz9yaTBbmYSM7DZHju+cX5W
OtoW3j/g3wPBHIhfKgQ3FdBVUFEkhSmGsCLpmAS5Vp9qN0hvaxh1ZORy2nmaGdwavZ6/dA2qTBHX
p/Ee07Du3gLX482Ex/NBZNTayJsoPhecoAbKm/gfaqsgCtUVn9uMlkg1YKuDmJ1Elf7Q2t/sudm4
Gpeb9excvwpBEQ5lTRA8BiD0ulxyH91rPS1q+VC0GseTRZ8i2epgw0IMN97kotY+l7adPVsua25t
4Hm9M8NhL5TEmOn2AMmK1/KbQa/K0qaiMesgsY17Q6+jBizFo9xwyorrfxWysInBdQENB1g4l1rK
jOaYSuVaQrw+3/XGUN/SCkO+77ok/5GC9jjUVKHJG7qfgSGVMU5N9uT3oPMNsltvtA5GR+P3i0H2
FVPR/tKLp5aIScBbNhIzTbzSTUCj+lDoKJ9WW9yCykX2qg0EAOoJoL/gT1nM8+wwcpN7GrO0NLGQ
7vKrMXIEeUBuMYIHOF7XaG17gPmJog0iGBRQlXNPW2qnQxlkT1VV6S9Uz+yPThpskQhsSVGCTGs2
JBuHPH+K7e6n1f38Cx3Ak7qUtPGiVUNYe2yk2xht9lTIyQeClefGc1alG2/MtU3B8wLvmWANtjQw
iCyF52RPgfmnk98l/8b1b1P147ouK1IQiaPDFkfSwENAueypBJaS8Gn+5HsA9U8jIcAl6tSxKLYm
j5TAfDGyC0nLnp0ZWU8AsATen/ypy9M7r2VPg4kGEmcQPyqH7AvTe2Hc/PUX2iE2s4C3BHIPNek4
ksI1ZQprk2YWkYKGpXPQ5T1BD+l1QSp0xj/anUlS7Jr7s9GZrZc9iakEfXjg0qiwXL7rbM15IZo5
hoChLyJMxMxRgWjotuYzSEhpY+0wKQUnfP17VrcVxI2gbFwgttXkZ1AACCzXu+ypDpyoqTCfVIWW
/dXawnR6c3Etm7qgwwAeSEemVYnjDSFNY3JE9mS4aRZZhBkHM+gzDDIQsb+u0pvrSxGlrLBAviUY
MNH9NMsh0aSsEElR9F6LNASPXzSzIJznMaZDu1FsWDXcV6jaxT2i/+nScMGwJ83R1jQgIGG6bCb8
D4gNnmARj2nufNJl/81P23cG/P/YEwDzkPIzkTVXA/4JlGtstHn2RKzmwDAeomNANvXY+50MWIEA
xbukMvBOUvaP1xazGzfPniiI16JZdsZDKY1m1zdSRiUjWxnTtU3E4K2HWXV09IMq7XIta8MaUneG
U0NeqrthaBjeu5msH4b+HuNDRbOrDA4miGYajtetZ81QceUYC08K8qhqxqsa5moZ58merCo95BIz
+Y077xDubCzouhxkoV7FIBV1qSDg40aZOvA4prN3hoe2/yG2VFk72xhL+FfE8vczR4pEDpJfZZY/
NS0D599P1PIC564MPlxfsZU7FOv1nxjFNASgALSJa9iqHDAsEy2/D+VW887qauHZ9bojiMCVNBr1
dbwOQY8DsDaxm737dnZ2rM83nPOqJmdSzMsFaxra99LAnlh1K5Nybump8u0tl7uli2LayygXH2QK
XbKgDKWl74baHkIB1Ie/2BhQ6Xnw7sB1UeEY7GHIGmde9n8KnkbdORh5t+Hy1nQBmRfAORZmgzfh
bYMuwRnprzTxERuGRlexXT7KR2/CY+39yqDmji63RRf0Wl7ujetxPwe/cJrgMfjCbBfJW/P9sToa
R0EHiLbchclY2Zi8h7/RRJ0maAtDe5gtf42WzG4D4b+zP//VaeM5gLTJkvB+g7lTpo1dmTxPk66j
aKkzW+dQG1mEWBQ9RNT3N27EtV1CJAHuNbAR4qJXFGsnivREC+fdTntUCzAKdRyA+Xx9g7aELIfr
zNvMtiaAILTcEIDEdB/K9h5j3O8XgeKc7oAmzQRSnuJprKkuXWkQ+Mx0535Py73z+/8mQAkdJN5W
KBFn2VNfVmbE0q7Z2ZM7hU5fbeHyrS3XuS7Ky8OTWumkNXTR4Sw9erCd3/oW0eiqDJxL1LFQwkEu
/XJL2Fg5Zt0gIMlxW9NbswOF4+n6iq25zIUv4X9FKHcMHyyHzdzVkjTQo6IHRH+20eGz/MJFNgKx
zbkEZdPdrDXMbIISM6CHRiMiM99VaQWg/A13uRZynAtSNn/259k0G2w+C6K6vOHDQ0BvOisE5hqh
+OcvHBoanREColkdGVRl5SrLn4CSB71YWDdVXExbOYG1rUGBC2/nxacBv+ly981Ua+dGdhBQ/zL4
z61M2ZpxwesHjr4A4r2JCMfeGWxcw8gFcC0GJNsDFR9rpD6v29ey6OruY2J36W5eRmTUxuAeO47+
5goxdcUZBjOo7h4yzwLmp9Q62EMuD5QMI8C2Rp9t9N2vLiDIjCHXwzCaWvJySp0Kw6Ua6K7wbDDq
0Ck2TG51DfFyR2sAKlBvgs2ywE03tqWWcM9lT1OtpzdIvFlH1qV0w3euHSOAk2M0A1BXCDcVfwNI
YV4NfNYSB3RAo/7FdoeYlF9xfjd2bHXVUCHERYOnwhuY607Us98UMDsrRydUnL+TdeT17gTy5L+/
r5ybbpjzlmVCS4LszutCr/l43eK2vl/xNxZ3EAOAEyphYxwAi5f5X68LUCEe32igOJo27UDcu0gg
PiAaQoOExSftp/Wk/TRe/x20WLPD9o/FQ0nC1DqmL9e/YNXsMCAMCjS8UpHMufQMGvGlRdIBTrvf
5eCHCiLgb7xbBNKdSCHDPaCXQ62xm8C6QEd87ieYEYy1WUbpbD3WW0XpZS8U73AhRQnYx6qbdGlr
HhhirE8sYPt6yhKC0m6UsfG3TcYN216Vh7jDQi4DHlWd2mp0LxWtW/tgCEr3QV8fnaEMK+Sqoqm1
Tqaw/+Iw4QGMqQggMy4EpIoxOp5mVTmQ9xKvGL/LgMUoQn1+/07ZKBUhMQNWWEzBXhpDAz8u/Ln2
Ei+9N/MXSz4OzffrItaWDTfRElSDffbNgH6HCSYJaJwgcTGnH1bUeNAwGhP2NvvseOmAhFOxEZao
gwnLGVu6O/4VuZzys2i0M60mbQgJ0PE8HjTaHTKn3uXMfxjnLDTybK8V/iEvxKd+6B71edqNnD67
Mr8rTHpy8vYk+dbrUm2q/OebLG/BTgWdJQxI+aYpn60AdGOJNWYvXCNPIyt3xcBuRDrH08B/G5gK
DJtqjK3c+nV9C1buUYynIW7GEBmCZzWtMUFUChLdILF6Kg6goBcRwGL5IW8zvutZU9/xvPhR0GDY
ODLqDME/WuOXTUQJwB5UL56CluA6TrUgMarevpuRxDxOHdPvSaM5d0PjFId6KvO7vp34M5tafSdA
1HcymPh9fQVeXweqs1hQCWEUIPLFHXi5/JPrEQEchDRxiQXu47Kzw2zm411ZSONIvHL4xhoKJhxU
qx/bLm/vqrYI4qpp7Q9ph1beDPx9Ucqn5mBgGycQyWjNPXhLyi/XP3R1q86+UzmQvcEtayRpkKDn
PY9yzmVYI8T+KOSYRly4OTpOdCcOcvSFX5e8ci8A1Pm/FVIOjdGMyBj0JAVohxX7+Q11JTpW4utC
VgKRCyHLR5ydzCkf04XxCq9sFBTNXe7vAf41exuvhuVT32427M1FOyfKFspZKz2n18Y8C5LW+n+c
XVlzpLyy/EVESOy8Ar1478X2ePxCzGKzikUIBPz6m/jce243TTThORHne3EM1dpKpaqsTH3ttHyN
iuzq+kDmZ+u/JqasNbIMmxyxr72TA2r4ufJKzXQv5WIIPGcHHKjIfQBFCCHRyYTl0lZMU0TougkP
YY2kZ6evw+bj+mDm5gv+HwpUOoLtCyxHojY6GLngL3PU8rXUQVBwuG5hbt1PLUw2lznURAVHkgP2
zm1pbyvzN/ujfbN14svZQEIGBxxZr0sSYMvJc4Nnjg2lKcvjoJhMnHfa/B1UtsJ58axvCnb/xx54
fcceYCRzpkXkgOYZKE2os6u0W5mvHXWhSD279khFoYdUB8Jm2t6SOHoAAAhxdhnACiszawEhG7hz
AzGqpffoV3liemRGBOb/2Zr4R4bsV8kpurs63f4wIue+qs0H3ekfClbeJJGxl3X8ywxU6DCTbW2g
x6FVd531zXb1/0wpEHmI8SFPg3zVuX9oo1rp677HTmy0nLt6phl/Ut4XLnSJ2J+BJuVCrDC7MU8M
TmKsJOE6ep4HbMwXdGm6hf4rJm61vb771dkDZgEshfc49uaU+C4PYwFGldTZ1Y0lb2hTvQ6lSr0+
6LKHNgURIKnT3ueVabyYQabdZCBq9a0hK722g8RiHLW5P8R2u40G1mz0suLrWkMzpZE70nOEoa9l
GgH3zXLdbwcAFwEuAvGR4yxxHs0Fc4hhRpUP6MdhKOfrkwilF3ywgl2qJRvN3BrG1iDVigMTmbX+
9VmbW5pTW+NVeXJXUBlXTVk7wS4srPIA+aRg2/Rh9NeOQCQKvehg4QKcWyRATZFhxCMZ+J/JraFA
2zGJVRbsOrmm72W6cJpnP490D9IJwDUY0yDMUMoMVG4JsuXpnbmjSzR0c7VliPECmIHOG/xv2phq
1x1t0V8c7JQ4RBNcIdL73kKrpoTsmqfx6Fc7BOYDyFOsnW3l9u9eISR0GaHt3mKJ9S+TCXF7yGmO
5N3mBGArwiAfqrE2oEETxPBSZWFzzMVJeFGAfAuMdwAqTeKkwS4SYVQRsptK8V4F8jUvc8hzotne
UlOXs/Jzmbt71iYK2MBgzTFcWyCYEqXAhpTKfcT9Rv9RVhCjb/H4/FWR6Ltor1EOEtwwKO0iOQT4
6Pn2L1FKCa0AR00bdoP6J0E2wlaX4rHZTXliZOL2SWEqcW3YwY6I1C0i5i4VBuYM2MA/mQ5STyOi
63wUeSKF1sQI+PoV1W7sYmGSlj4//v3ERzS0KRF44VBFnfZpx9YTynb+dTc0dwufjmASgVVSJgEL
YaKnT45xG8qN3izAHJdGMbn1LCeNhpJikupH0h55tPD5pRFMnHbYaHFiWSEcGyG3YR28DwAPWsRe
yJgumZn46yjIa6MPYSbON4HmB43XLenBz5oYJYch0AMBnWkNyIFqaR62lrPrbd9Wtq2NQt1CQDC7
FicmJqPIheCirmEiwlNLAxRnwTHO3WqoX+GCcUAZiDrW+Y5lqZl0XdvCiZBNEKLEsObDO+Tdrm/a
WSujPDu0976im3MrWsKc3CIVLgMIGT+BdaI+Qt38uo3Zxz0gmv81MrkwG/jCFuDDYMfz/DHSS3Ab
a1C86I4I0IVb2XhINAP7aIbOD5vay0p6uP4L5qKRkx8wvWS6MVsrOH4Ay5FZCqu7LjfuZa4dM0he
A7T8D8V7VNRNBAg2WjgvYBtJWncp9A+cnYjdpt+Mgs3fpAr4CoChB42MiY0+c8BDzhcudVhtQ3wc
T9fIWmcgOuvNJTGIuWvMhkiDqeN6AVZpsgMHNQZiA8/AHY/NDGmPRHtB8VhdE0vQ27BJxRYpycRv
QcOwv75e44aYPjIwc7jT8EiDiMPEMnoGEhbZ8HN5m7yhtLfXE80vO76r0mLl9Ez1FGtw83pJd2H2
NKB1B9IUBlqLp90+tdAGzWoGwAfSvt1mioYwAcH1pjMV4iEjz9fXxzlrDwBttBRD1RQF6/NFpAKx
WBIj1xdrz2H8GTmPWfjMy5frVuZ2P4S4UGpBhHDJ02shXM0yqdo7QOtWFKGPLJ5k8ZJAU5TSheB1
wdY03dEix58oiYbcd/M7C1+k6pZIR0Xo+al+Xh/VnP89GdV0d6ohkWYrYalVfWp7S9RrS5+fBDyp
5KYikDvYJfYvWb1pCz5x/vPYYdjkkPNzJrcHhCWRCg1MpIVSN4Sci1z9y+z8//cnLrcVijaoCr5P
87cgZ26cLFXY5q5YR/s/C8g5ne/dkNqhlKVt78ziUTM3RrAiwc31QcxeHKc2Jn6Ao08I78gxUUPC
myKlvgquLzybXupCOYBe547q7EDT1vQLob4RdBFd/wFzfujU/mQT8FpDbRc3564VIGu2X9iwcUbt
uvaxrCI3knu51Ko5FQf48usQfAG9GvhSUJ+YxMGQFw9ikWf2TkEbZbsBoZqJnPIQHxoe6H8dPDuf
aNIiA13GQfQgrH7Y1DxIUJRJGzcso7e2l+kWfQbVE/ply1VbJsMTi4LOj7LoRxEyY6MUJke6RnYL
scS0WXL87YAQoOsETdnA4E3x0WGlNlZjMXunO0P0bBhR+JSpDT1YTKOf8eAIH0xoxg9RadQfClXl
LsFoH5CJZzgCNeU3IE5BI1asST+JrfCmikjjlUot3ZLrjRdWpHMFTy0vqrm8j4yB7judh27LIAFg
gZfxrcpxFeKtmoH4M6YLh2rmQsSzGa3HaDgAWP+isQErptpDC+dmBR2Q+qL3ncCOV1qUMI8IQVZh
V5V+r6P98/pGnHUXJ7ti/PvJ84XXRV13Q2LvjOZWlm4TLFxEs24bba5jIw96EKbA67ZyeBVa4fj9
ao1y6UYGmjsUG50VfqwvMQfPjubE2sT54cEN1Emb2ruU3SbpTZovHNv574OmAbKsOghCRtd1MltR
oVW0zXJ7VznaTcDrl1az/1xfkLmbG8/U/5oY/35iolZ7zisrxlYPSpdkf5AG8/TgTnTP1+3Mellk
acasMciOp9XAsEmKyKgwFNSvEy8zDWXDk7xblY6SLXjb2T2A3gZ0uGIDXNABJxouDdSy7J1a1g9l
w9ZIndy2WXQY+uym7czN9ZHNLhJInBHhQTqXTB/8oQIJhsjEDQX5NLRGLj46Rkc5jSEdJBMsBOHg
PpxiggyFEyMWHNFr06cfPSrIXmExJ3M7IpUNFY56O6AyMwDzjA1YCSvc5imgL26V0N6N6lJxQy0j
C/HR7HoCoDyy1Y50weOsnOybTClqszVR5AYJ6TqAiotZ+lw5/MPUOha0ydBLYVzQXSlWmNRJnTk7
C3LcjwIist/+Pu77EbeDJJd+USZmumgrwhF6kfcEMKQlYai5a18DdRbwBqgzIIk8uQPLIldrOjjI
P9LuyUiiv5rOIE0GQZpYeY4yYK1BYL9SrfZQ5dp9MTQLZcG5GjzQZCDwgqdHB6U1iTvUNoUfB/HH
rjBt19IetCzxanGEaCyQ2O26MoQX5ZZHrIV3z4xXObM7iTcGtQtLJUMHcmH1v52ifyupve30cHCF
lizR0s4ag3K1MR4OPPAmXpjZjW72gY5ZliiCscdVgf9YS5j8mWM+8rSjTxONGrgeJ1NJekhZtBG1
dtIj4ZudvV/fijPnCZV64JMcAkePZM/5eRq42YuyB4KoDMujEce/eoOAO4Gw7XU7s5OFugxF0xnG
Ms0goHelK3oLGCKhC/MmSnruDtEQ+LolX50uMb/vi4EeAh5iVCMBJ8xkWBKPOQXs7PaukQh22jt9
kG6n74n+WUYLN9ncDGJUyI9byMKjb/h8Bh1tCJkpcBnHrQ9hEoRkq9T6/i0G7QsdOEWkp8kFtLxA
wBtUNm4xu7G8ELwWrHoyanvBLc1cYLCC6hn2GpL906wBJ2BorSoESdrAXRnp2yDUH9EMi+75WIHS
wxJ576yfGnsd0TmBHI8xjZoGO9ZrNWzGOrLy3sba0YzLuy5lezT9127GIlyjAeR4lVWc6IfMyRcC
7rmzdWp/coLTPEhBIyBxhYrmtk3DO2EsMevP7Xs0csJBAJUFGofJ7pCg9eEUofsuqHP1VnGgStIV
jb2pzNS+0aJOXzhns7vxS0QWYRuSnxN7PXMKtVIrFEC1h6R+TPR9wn5dP8qzs3ZiYhzyyRWManxQ
VBZMtCRwe+cPiRby27MG8EDQ0G4LhZWpT4rVttVphOwfJY8GQMEJNJn/YQgnFiYLn5WtrkA8ETit
bq1C2XIhSJkdADBYSEzpI+PJ+PeTGYq6rnPyqMAMAUytQPLs8/rPnwMRYDc5qI9Bkd25aDnoQTxa
SLsD7i7fmOFt82nleMqvwMTB+5X8DWnmsvAyy1d+Xjc8855Hqg29TuhzgpeY7mY83lRRVHjPZ+SR
Ba+q8ay3hQsuQRdkH3L43Swdn3EhJkEomioQ/DtAb6OYO4lkIsUpSMcQ7uUJW6M2dK8q7LZgdudq
vEc3Vwo9esgwedeHObd+p1Yn6+dAM4DVCmBNHaPPUCh4a0q+RI8+O5WGoeooIttovZzc63mgJzFD
39JOHxovDaQbM7D9Dj+Z2Df6oakhx9f9w02ljvyxFO3+l51q0opbq4oM3CL5nZ5uTH6TfZNS+CuD
cWJimr6sRC3RNk7sXZgkv52GHjlxRnoVa6HSNndVIbBEkR8HDFQik/vdYLFepsD672Rc/tGMEhqK
aeSBbuaDJgBXBqVONtf3xMSxqnhwoHMbHAnIN4LsacoyEOkkHRBC071QwZnW7btac632+R+MIDhC
F+EYV04f3igWNErCA7Iv2dNgfARt7hnNgnedHYg1IsYRGSE6n2zuJoEWY2FEdG+qt2EqIIvxJFWx
4GAn1944W6i6oRMOjXd46UyDoo5VQRKkCdmT/LNQ74PoJlDWDn+5Pl2Tc3phZXITkd7SOZSOyV4z
PgqyS5eyOhPv85/vI7pHFRGjuQi7oizRbZLlZG8k0JV7Veobh91oPV4TRgXSmoUuz7nR6BC5AJID
iQp9GunLMHWstMnIPmiNlSWdH33TLT3MRq9y4k+/RoRxgHoBMpzoMB+90snNFLSOhbIFJ3uV9L+5
VAFKNsAlHZTbDKRcyJRs7U5fmYW5UvX0iavmUmppZvfhSQq/N8pfjIIe5z+gkn1CFKQ391x5MfoH
LbrJlogO5+ZxBNgBYgTOmQu5EBEHpZKH6rA3E+seSZnHwGl/XN94c9sb2BQkmVHzHWPX81HQgKJh
LhtNVL9Vprmlk7uyN1yID/6DIai3gDwPqFGAO84NCayCUVaS7FNSDG6ZW7pLepRcYw3kjWX3et3a
3OIASGTCsdoIu6b933ac411QmWRfF7FnAAeTxccgjvzrVia++2sPnlqZPNLtIlYMDpaFPVOMB1Y0
rsgbWPulxGJjkgUXcTkkoNAhk4NqgIMtMa0QCs5DHqMlYJ80JVLfFGJDbKUqb9eHNGtlbCGBGiDg
EhfHKjJzm2VWv6eBErpOBCCRhLqGstimOc2sYPIwnv+3ZEyqRgWJ+5KloyWquowdA+uHwz6N+Lmu
mUuayq0izRvKw/XxXe53oFRASAOXgf9e7PcmVYiOCmi/l5nbpKuqcdFTPyzxHs3NIgyMcT/SEbBz
vtkD1exIonY4VTGHtGfvcr5zkoUg6NI7YCgnRqaRQ1PVYHHqh73SkNsBVRBD+yaH79cafV2uKP2j
ZX+6G2KZNIMJiM7ecjZseFL6p2ZJa3VmFGAfRNMXIBJItE0R0UOqZhQpyuLwZIPrBJwlC/f33PdV
/HakEZFCQcLmfCmcWgHuEVjugxHkrk1T95uyZuMcQUkUjF1QyxpFDSaODb34CWNwOAfoQPT5Olo4
9nO//+TzF+mmoII3tfD5SH0Jh7UZPV8/ELPfB/7TQb//WGqcXGNxx2Oa2JQdBkg1okTnFt97Qn7N
z8iYCdpkOGPEH+cLoIYs433I2CGFiNhbUSyk/S5/P5B2iNaR38fj6qIsMpC8tOyOVNBv0T3kWkje
+Ndn6DJ2ggUA9kciCWT8prXMXO+ooAWtDgaAUcQtnLuEuoTd58mNjBduydnR2Hhpj0S2YznkfLK0
NpZlQQQ/ZPS+7O8qpK+uD2bOAOgRcY2Av/4yoa5Goq+jwagOUZ/6zARDbb0whMtLEW9chGXI7+E5
A+jO+RAaoeQDYUN18Gvn0XH8pvFMly7V42fHgRONxmQ8jjBV51YYsWIwlzrlQWcE3eSOh0vjH2bq
xMK4LU4CzM7OdC3pYCFrclBME18u6Tle3kWYKWNMWQM9gurGOMYTCw6zjLRwSHmo0ltWrOJwWze3
4pv4D5y/EawLPDCS46A6nVJAhn1tQnS444dalGtquzlaUb89UzACYCJUXZCpm66FFSVR54R2ddDi
l7zYfZN1fRwAOtfgpAGzhwby1IMrQTFQKNSzQw84agJRsW87KHwf9bFRAxlZ48unqhCWkwXZQURg
wjI0Vyylh2cWGklhKP598aLjzj5faGrEA4oTZnZo9HWpPJj81kl9ELlcX4YZK/j5Ntj80TA6JuvO
rQQmzTJbtuBkc1P+8ZE6f5acx6wFkOyDJGJk9J7mRMwGpLCk7LAS2m1p/4ri54IRVzTb6wOZcbjA
qFGARNEAimtpci5SNDYDn4YrTzHS+0QaviJ1vxLOuiNu0rlV/Xbd3owvObM3mbgsqoKWJ7DXRv3K
1MWKkAVfchkPAg2Jgw4wz1fybzKiliRDl3ZWfggqSJJEI0VIpW++P4qxqoa31ReBpHq+/FrVZLpd
NsVBfZco4307DLHxbKN4d5g6UlVfrSQnviosaJTnAS0OTf+uqh/DN2Ha4yFHdWsURkeyBf5qEiXQ
zLKazFbzg3UEENjhd3G2vz4/c2swOlq0kyNgsqd9Ylkih67WQVkYJbprQzLAMQp3WKQ1mjsjJ2a0
yTJUKcCdHDiNQ8FWer5TkqNOXbpw1Od2rIasOXwuML9owj9fa2AoSpuJND9Uzgc7Nsk/HAigTIAa
GB3iBSSRZ601VDbBdnUQ70CtLQPD5fXVmHn+YcFHHl0QziApMM2rEXDZ2HVC84NNUJFrtugo8cPy
I0mSFVOAupDElSVxy65cmLu5fQACS3QKoqMKJJbj3092MihJc14PBjuUw4fmvNDqVe0/rw9uJgTC
bYJQEXgTADymuX49ihvwSSCmNkENRAvt3QrTzWDkf6H95DrhUpJ/bkTjuSTAa6F+OnXLusDzqa4D
dmh109XKwlUqutKcf5g37IdRWgFV1QtKvSKJ2qyvYKVq723Qjne+GizcxHNnB9xwqMiBsm+kPz5f
mi7MlMSqcIM17M4IxCoGLrmWj7WMF3zlzAIhC4UMAMX+A0JxknuQqo5WB9JHB8G6tzanPgJNl4SK
a4p21Unrx7f3A5KUFDj2L2qir7NwsuWcCkxndZpnB4ftCfZb8lKqmtvj/yR4vm5qxjOgHxcACPgG
yGRe3J0dQ/gNKc9DY/0w3Vb9vmcAHB48kOrIowIZhPMVCvoh4ALLcsie48ZrllSJZnYyWCZx5aMo
R62Lg5PrkRIQFOEOQvWzwDcsv19Cbk5L9eNNA/g7WhkwAFyW03APCFosPkdcn5i/Q8tjXbKxBfNA
PifIJnTWQZ2sivwxUJeeLDO7+8zw+PeTXcBNqx4sLSgPnSIfhCl9qwNkiQU3WrB0P0w7O/93kABZ
oEKGoqOlndsiRZRVaEMvDxoVXpg82uqD3j4k5U/WOCvT/mU6z1pc+oEpoP6ycIpnwjfkkkG6p+Lq
QB/6ZI9kmhVSbtrlodT/Cn7naPcpB7VTvwmqbSiHBbf0lfc8LwRgPfEswIZHLQiFrfOh8srpyrCT
eKcNO1RRvBIlVdKXXpgyLzM+zHCrV6va6l01KiGpvHO0VeH8vH7qvgr5kx+BRDDulLEagMLy5EfE
ZWVBE1TyQzsoTzTAwUCJzQ+ieK2G2rPGVIiQaW+VUuztgbmgp121oCML8aJhvWDIG+c+haacy7Xi
1/WfduHq8NZHcudrNTT4uslqhMxugU4i1VF2T6bmuD1dc77Sow0Jv51qgylcexDagIsYIevnK6F1
pWw4b8qjxpi3KcN0YannhoJH2liHQ2IaXu78+2av9GpkC3yfuoXa+13O/fpPXf2Kit/XJ+3Ci2Ik
EHXAY3mMFDCoc0tZmgity3V+BFN9t2LR+tuf1wGjAY0f8AeXtPgdqJezkkf1MTYyX+kqj3L7u4cQ
T1odOT0I+oDCB4bOR2Dkak8BiWuPhvaZ5se42xC+kcohMEw31xfut5npQvsZxjPKIiDNMC7ciWdT
QZ3CNbPgx5xvFXJLF0rkc59HcgGCWMiIXcrh1KAiavUs4keufYYrLf/89mqgfAeOasQdI/ht4pfH
+oadmoAzOar/RyyFTXM//vTrk7kBetpsrFjjx4r98kxtIft5cWEi53L69dEXn8y8noiwBX0TP74n
/UF5l83r9+cGOTb4NH3kxZlG6ei3ABWsYVYQev0poK/ZUH3hLFzcFoi+ELgiUYgkFRDaE89ZGABa
0xiLGzkPXYfg37yX+l/NuuuHrVIv9ZaPa3nmp0dryCeBHRLZHpCQns+XouPuBZidH2WEpCT6W1m+
NqyXQPkeHg83H+yA7RJMkCP0evoCIGDGKdqw4Ucar4p4JRdO9+WmOv/8+PeTZUdTdlbnGT7f1Pdx
+QKKrOvLfulp8X1wCGFpUR3RpynvUneSKAzwfSJsvyvCpwqsBZSitcXOvVSzn6+bu9zFgI4jSEEK
H0YvtOIypwbmfujkUVaWS+VHaL2a8ruYBODLsCJ4wDijtMYUigcatzQF/qo7Skv6RsF99dtOEAbw
pMCU4fsA9JyvSRjUaGKIG4mN7NbRQ6R8//sonaMBZHx8oc934kgwdVVvk9Q4inXtgDt7WMLyz5wN
5CbU8bSboJC44MdgadarVmQcnfTdSI4xW2tk/U2K4fFg4OzhoCOzABakaXDYGEGPECrWj/VB0zpf
1CAANxfihJnTcWZjkh1phSWw22AjjlU/lq+VtlQbmHFa4MVDN/RXxe/ioaoXTcNiCgtl5DPtERfL
Oss/SH+j6KuULMFAZo4HUmImHnU6tEYuiHlJ0xaA7mjq0R7INiWg9XEVEW6un8HL1QdqGYgdFLkM
kA1OPWMYgQlITW1ypPSjU1NPdgGUO2MkY5qF5ZmxhCsFTyFs5BmgvowBzEFGqD+KXnXQZCN5e6cG
lvqeytjxEeEF344fQJ0D/AyeB3i3XjRS2kPQ44IT+jGqV3W7Ekvd8V85vfNbBQg3APFBAQ+3ibNz
fvS5hibAogCJAAWx0ipUDEhsx5mNhwevHwY2gPyPsZIycOSVIQI+Km90qVuuGGh1N1A7vSlzFh8o
r4QbSh5v8Mq2HoNe9Pca64kCmVGzeaIgXHnUuve+uI9bYW5Taog1hI7kKudIZ8aktHI3MJKRn9IK
V51BlN91ltJDkphLOoh4y40x8PmgR8Ij1K4Q+mHI01RAxdEdD2o+7Qgs5qsaNfnDIKN828V6ErpW
oB6CQlRPjakyD6urbbjam8WNVCCF5wysY54DLlbVSxyz2nQGy+4rIX7XtvWbpBbQ2G2OBJDedeav
gUbxS5RBx8ytykbJ0X4r1NjVpfbH1Lsc0NZKu6nS3IpdBw0Y/qhCtpJNrqBDF6J9Udd0B6V3zF8p
G9LPgYUQ2VRycy1oSV20E3+ig3fdWEnsxjGQQlWlpN6oGei1IaSLBqejN3EArksljdalMLmb5gJJ
XX2XD7jaNRpVH2lHm/uOQ04wtwVy+1yN36M84o0b9T245CKBqzQL9fXAmTF4gK6+cyYMVF+t+A2r
bqauEhZHasvXTNaFP1hD+oM5VuE3MW3XRuZoa5xPqCTSYNjGWUpcu6HpqgwUREkifUkTsBvX4Gda
aY3ye+ihhei2YlAjF62c7FPpu8htTBxnPS3Nx7KnL4Ek6QsvS2VLS656ttFYYMHNBpP6kelHUA9y
E1r9ALeD8wbJc3RZ2SwhG1o2v9Kq/UEdtFjTolfvbAcL4OYOCT0uyu4nlAMt7lqFMVRuwNhLXxZ4
kauKE9z0Goi4mZroOyuWeuHaPGeZn4PafK83UDISSsS8MBTt4Pb9UN1ZWtH/iUn7UfKwXldl/Z4P
SAi7UGU0OhdMpMwCh5j9Ci7WVyhF/lCHAZqiEJwhe2Gl6NNOIASXKn3okyG38e/asHNc0+kK7jWK
kv81bUDdshAKQ20d5IcYycmt7vDnPo7eDdrtwzyJVF/W3SquyYeg4A0PCrN7cupBCr+2G6N4qJWi
2Uief2Y40sG6EpRHbt0az2bcQvk6KK008qnQZOCGrV3bnt318REQpLfcFDlCEQWCARACOqQ8fqeV
te8TUdaukuRvEjTsXVTBR6aR7qEnMQY1Vyi9QI8tNy5BhVmXwD47SmNqqxiE3ausTCKQ/raBfSeG
KK7cUqtedDMENTQBg/PKNJN4UySgjW0NUfogQio/y7Qrb9KUvWR9F7qkSPVVXoQ/mlrRXs1cLW76
vv5bmQJykmYZ5rdl1iteI4z3JtQGIPMtrba3LB7o39aIA8hOQv8P16NYqWZk8T28FjQlK6eBrmcD
kdsSxB1FHMd+FiJFgrLoK2BtRGyUyuqb2x7N69A/IgDqDDVHS6YhCr8LtBSXkWP6VhZ/mgno7606
acSqGAlbDAFlybXdtQO2kqG6qiT3CWRSclfv9aq6qXuQ2ViNQT0zkZUH0pfer7NCv7dolm5JWIZQ
qaYCVMnpXo2q1BV69xuI9mpjZiz0ZKAbHhqJDbmuaw7pxrq3/2qDUrN7OYpWFJw95DJPVGwN/qIy
dt8nyj6zilLZDC0cu1frpHXbIH4Gd99Paidm5YL1Ux98I5ZvpZCmvOV2nNwbLVe42+RpS6EKrL3W
uIdjDxlD/anUIGjjpU4qXyArHMobYSjhVkIX/thH0IbwOW1KROpG7qZKqG1w56FnXrA8XiWK1QQb
7NSnlJONCGIQ0ajpG4jkexeRGvfzoU9XdhKAYBkyjcKNOSVPFQv1J94FqS/btq1WvSHv+rDq3DYm
27CiW3Thf2StSdtt3nX2H6iHQm43CsifgK+bbN3yIAUNhMRRiLvwqUt0NQAKzgzdXBD7kYM1L/bT
wuA/bK71zyi9/24SSu6YaHc5JKq3ec76t8ooIriZuI48gH1pvRpk1nkZ8HX3oWFnYLsh3a9G8GAD
tR/2QpTuZciTn6BFKG9stTLu1czU7u0K+wPHWfFaA/qvQD0KN1FI7KNGELhxl/frAUDEeyXFvXCn
mW3boWVr+J2ZToH+YPAiiWfJQaT7Sxe66qeyk34Db+9CEdL0UYzX/casIGwFNPVA0JpdOK6UuuNq
dvYntUsc2Bb0m0lStMGNroOPCkBl2tqBlxhKba50aCRSX1RSQrEiHyAJqxJcRqopEed1+wrKYG4Q
1Fut6X8WfWb7Jmtjt1QHdhcO/L6WkXAhFAuQK81+O4gxQH0ZPQlrUP265doK9Av2C5GAVBqyBa+T
Xio/cWl89nocE08URePb6GLP3aHFA8HNG1KWGy0MYrqxcAem/pBlXbqBMhrDHo3CwtUHAT1a0UDn
IsqdfW8axYta9wPUkFMW+BAd7XxgsraJpXhDptymNM/dOMRPJBrDlsogalkomrqKI9X24sZOHjT8
Szdrsk0JTVx0ZvVr0eKHodDRHAH0JzuVh7nHbBMHVG8rC1StaC90oeObv+YGzdZlT9SVAfVniNry
nkHTLEo8ZKh718gGcIZHXXIPEHK4yToI5NlCfvaYSw/XbenZqAPvzF5rNmNm22eOJleaLtsGqxDI
n1VG4zWhyQ4osGCVK4n4CScof4IbqPfhn4vbwo7qg11COQMuUa+8wJLpo5r1w1scZYX2oDRUvjdM
V92Bc1CE5bTwIkGDn5yzP7Q2jbUJj+CSNFbB36mCKEdp0huzxnw4VvNX18SBSPqqlnoFWJViH+0y
0dZ2E5nci7tREwiVOST2zGBLNV77QQn22tAgMagIHPW+j0wQfJp5fdMSKAVDuxwbyGmY3Oslibdo
TYPfUHEsGrUAuQDDU30jU73ZBGoq7xwnCF076mwVjxsBtiU7rx7MgEL2r01+CNWOXqVIIHfR2dVd
FiI2U5OErEG2T29Kq8KR6RDT7eyhcsqV0naaGyZa/rcWxPLxO6mrQ9aIuX1A/oYZqtp+W5JnXXR1
t1XMNhVPLZro/tQqYphW47fcUfdCZ/F9BToCdqM3SZq6VB9a7g0FvyexdUhNkOnkDbg/TIP/DG2x
K5Oq2CoOiz01jTYI1Gyj8zm67pMo2PC6aW9SU9F9qnTmTdbnAlqKSuVy0qrtOi5sbcXpMOL9cFdr
Pas9FXpyt43BHsNBC1eBHvFVp9AW/wL60+EvXlvMayqFr7A9mlVsan5cQoCuc+xhg3v2U+vpb1mC
NdQKc/RioA6VOhs9sf0qMP6GWk7cIQ3Q0gICLHfUNHfBg4Vcbhy5TiIxCLMUaBKyMMujeLNO0xCK
JtEH50m27sq0Rumv/qGlUP3NVPPn0BvxbSqMJ6mpkW/Z5ScrcvsxCUnzF/KR5D62g+Z5sINgQ0E5
ujcUmbzkoShWLCD9NixN6ax6PSPJA3goKldhUKYllTOsM7s372zrf0j7ruY4Yf3tT8QMHXRL2ebu
XdtJbpg4RYAACVABPv37kPPOnHjtyY7P/yZXMVqEyq88xXBkboMKZOJxC5EXA6EmJ2YGkjvGbRZ0
iiN2s0SAfm5XfxEzrrrE7r3y6NtymlOr6r3vYDgPX102foO993dDwyJtl3JE1FZ/hY/yqZj59NgP
MFxOSpww1/YoIW/csLCBk1BtpiGNcQv9nOIl3k5xrb8jYhgyFPyCpPUrtPNqOfR5Sa0+D4pmzglz
6yvilsOd2xr7fpRhtelDEeBThIyBqznC+VFUc/HEpAAwtoCxdHQtVcRd2InrZckoXJ03lmv/Lkqp
IXDTPQ1h2OY4eZE32FW/czpo8wKxBtidtlr6vRo7iQB1CAfMzkjKLceBlBqgX775IEJeIWeIcERY
5WSuO7/t3VMjwq7bRW5TiU2IwDZtdFFvWNOzjFXlCZ3ln5whxONBnXqBgiJwoZBMkOU3gSoNTvEA
p02EX8/w+fOWxewFuMb4ehFunU816AQz9vRRhgvCd97Lb5UbyJPlW3f9oAEWJJFEHjSrtBv71s95
0/KN6ErnBHBGLLfOXFd1kfBOU+vKnduubJJBW0QhMkVPS6q+R7y4dBtqbLDMlBV+1fhAX4uGBPQm
gHR/EgHHubNBqvf3Qju3aNlr9zBoj6etr+xdUwceXEfiAaVBOqONBx6Ef9uHVZzVZfPDrQPEst0s
bx0C+46+MuVBU+DUEgc1zGdLcbqvvIKaTLh8TpD3Efxa6vID6VscOqJh5csU0jixogbzAHzbpsHf
g8zjeFCYc+3vYbAwG7QOxL/+BHkBOYpkHMoeaOOlShmtT7YzV2k9dMfWhqcReksHnwiEd3SRoBXH
Y1qUbXvH7bZLJ6T2L13Y3S+iRCBmgwUfwhUcTAte7h3cGNvKEfGWutLFZvagVimG7mATnNuPoIi5
SQxJoe6GmrJvb7kCgiG0v9kA6avrgko/fijs1Xl7sVWTFH3zow3UyfaaJ7cfAqxXX7+UMIl9ipvR
EYnlzsuL8NV0q/vhOm5pmAGGybDqSQwW+/Lix69d2eEWFBaiPkjOfIMth52g3ALWRBX1brmpItM+
FhFVLyHFr/c5j171ouJE+d5DUdZBPs/ima9WX12NfdHG469RxxS7jL/4ZupSZ0EqWE49TyJYPIBP
3nTp6IE5piZinxD3PpWxX73Ybhl9h8NBeVgCp8cVOkZN0kwFvy24O6mUN0hgG/CZ8gZAlWvlNqW9
cRZaPPK4IxDDHmQndouvHscuZOa6YnXnHJsQOV1JwIRUpvjl6PkXk+pK9zXPxrD9PkfLkaOEAVGq
QOj2RpXxD6/o/ITAy93kCzUNcjLbUTwJY2DJIJMMObDYm7C7uOT44Atf3D2BQxA4aH6/D7j9ak/B
q09UnfIOB2TQ2q/uyHji4iiCCywmAz3QFmiEqcSc9YV8XoDFSufYKbCDGv2796FN0wQRDAAHKH6j
3FDSa9lpdRCepbyEGXFdLNRKodMLOFXt6sDJGA1fJgE2Cuyf76cmjDJk9sj0YGWMg4WcoJnwYgmo
I0RB42+XCkLiM+TNd4uJyw2vC4WfVvUPoek0UnixcnaKevgGUqvMqgUBNtLTIlXhbK4Bs8U7mDpO
2NLok2WW5jsjovvS16rTuwLn8F0N0H7i4urRqYn841LU8VMPra1dhPpXnbqlDS1qHBJPgtEKOzwc
IA862iGM1UrX+yqAGt1DJMWorOBW1G863oZbDcmqQHT2C/Jhk8GAtrtF4K3yseUjCCye873hUs07
TVmRIHcCUJbipMAtSBIi7T4dY7JsxRR/wdQXyWq2mPQxYtV5sU+88c2OVUj+I4iqO86GVJIc7CEy
ad0UlbqVkg3+NeFqyVVQuYdqjIcUgIch8418RmHd24WW+5WUyKImTp5KjRfzWJCEZXBd1PbRFBIx
OKM/olF8NR6L8qX0yN4MyP8I8CJTxMxR0FLKfBjsJh3gBdak0OTust4rqmyIkc7IuXiNlC7SwGra
1PObXdu4O7cPd9ya2yFFlNwnESxqe4RXcJPeecOX2NtJaIY6c/ALujMQiu+Fc+WVJcC9KNj/ClD4
+F5GEul3Z1MF/R1oJ81Nd4dU89kdKcuZ1gi4xVhvDInGhKmxuUaF81jNvf11tqCF0baQdstMIb47
1mK2OFer3VAu4W3h++aBFYJktfKDzI7qUyuXHzXlwZZVcQeuoOs21xp94ad6Ufw7YUF80mR6Fr2E
Gjkk71Bwg6dbxrAtUiYdsu8bq83qQIPNj8Ks/6OCseFX3MeG75a6/oEuTnTVABx2U9GwzyYz6cTG
GXO1wJX0TjpQRE9oa9mJ9gsb+9r6QlwDdvvibIfONzl0xKtr40IzH6obPKlU9xtWtr+GgONciOtj
xBpEY4iXoVJkvxZFR5KmAF6uWKpoT4M2DA9TGMTP/oJyV+2Z2El15EICb0IOq+kQx2lAHXnnD/WS
LDQQiAWIVaKMinqXcrTYeWMtnqqOYrwyetHE1ZluYufRGE/8qlSv26TA6bkkiFK+CFwJW+khq91M
yAQfhnCN/sNQiB+jx2DPMPaPgyPdzRLiZ6SyLo1E4tSdOhZOB9y06PvOpJmudVNFG/gOvU6U4UCC
5qZ6UKPbf+kpfmjMhjang0Vuy663cd6AD1WDoxslQ9FOKBOSb8j865TKdnxZAGO8CyeX0jSOiwWv
hXDlELp9ZaO8WkQbU8yQCVK1vwGA4nkeh+oXSPjsftbFy6q2u1vc2UvLFqldClM/P4dS/YuDkl2z
4GANZSgdzA37oQZX4tdDAysRvq6rzAhrfmTeyH5FKwKmKgwOQUK9bxL55pW1xP3PQq2f3fbv8bvH
bBpQiE+hbNtmLlE6BwauPxUEuayjyaOryyLVPo8SHHrYjDDXThq/8tMJh85G+px+r4G+eaxF4P2K
/TZ6AVqzVolxIQ6yqSzmYxV504TTFfmvJ0y9q0YLuEfg3gFzEahDHRYP9Xvfbud7EE7jG99UVja3
Qbddz4hHORiyZLXdxUlDLEgeBgvws9QzEZIL5odp73hs8+9m0UcdKUiVOmjj2eBEnQMahfAdhFSz
d4z0yxLl2ttx8/l2J3SoAVwJQ+AYkXa/7amwKEZQ0TIP/drMqXf0Eq//gyZhDKTSHxyg8571EaA+
5ZUQBz+2Vj4GKdx0/z1FHzx/BRgARQRGDNRpz9rBLbMLwkYSH2XwitMT6+/fz//gE/z9/HPQbzhG
BkU1PB8SMKgO7fxuT1Fd+/cgF17iXFnXGegco8ATA8ZwjRvEutBz/OjxwNuQVdYKHflz5WoXdR05
QRYQ3ZTDLxrvP/vjYegGxgJgUNCuhmbi2xUUz8SzvEp5R4AQrX38SR0wdLLfPv6s6YfMzXfHEo+3
xTWJ9nrZm3kboRTxf3uLs32AOiS6G7BKPnbLj2U6Va//t8efAWJcMQoKKIF3FHKHOrZ34Qt/0Ot1
QDUE5wLorZUD+vYbhLrtoIQV4NfbmxiSeSLxf3HyOUeHP18CJIgQsEtkh++UogrhlEzUQEa0Ey5E
OP90/f/wEXxoXtmr/jloA+tr/oW3qWoYlVc1CY4+qo+Vn7f8Amny/U6A5PdfA0RvBwhrvtQwrgmO
ytOJibPCvkQS+GgEsEWgieaB9Y6x3o5g9dpDmcn1j8+C4PYvLhF4Pno+HLTAMQRM4T3t05CYVZ5Q
4dHgGkSwHplLOvfrHLxtOAM0AkwSevigi7wT00JzAt1SX0ZHbW4XmkHAxGyHR9J9fke8GeYMUme1
NaMkxjACDYKMXrLN+mBHuADIBtCAAr79vSUoR6WjLHmE2Di4YVMWtFsfjeEB9Zd/7+z3FwQAHQBS
gAMA3jvINm8/uAwdT7eCIK3wl+p6Drpj75ngTijtXxjpg1cCCRd0IcgSA4N9zqgh0Vza4TJ4xxi7
gzSn2XWTadmiJvPvN3qPal/ZvhgKHZpVEPEcADwxMMhU5XtHNBoTz9wrSFSgRDFDP1ChdUmna6W2
brtHUI+i4YUz4APAA5hpKzgGtAey0qffTqi3VhG62C6Ozt0YBYnbAUcQ/BD+E6l4aonUUaibXJC5
eb+rgFsBvgK0Gwz8Tl+1UDCPjSZRHEtKt4VlbR7+PaUfPB9Uc9AhAnDcIb67LqK/DrZotk0TFqI6
9dzcdk578JxPIyERZv01wtnRyVtJRjfACArtMZlb4aehkHg+sGQrpixcUYRv34AFYdkqj1WnGn4e
fXqRmPjhDMHmDr6Q4Fa9o9oRJZTdKIavjgwtareu/F8+wV8DnO3TsZh8MfcYQNib8WS7Fzbn+9+P
EBSdAOBrQcuHgMzb+bG1LDyOUscRfEQmvk2X6P4fPh9fAGpsazJwzi9gDoX9tSmsYxtddc7WXJLy
fH+MAYD6Z9shggMM6ez7upZc1YEDdoqXfUdOdbjp5k/HD2+HODvxu6kPbOAZ2CmwMnCyWvrpTUz+
EGdBzkOU8m6T0djqWdDF7OTbe2j+0U/vAOKEgIYC1wrq1zv0mTZlY9rFqk/djxKAZv35BQTqPYCO
OCBw9p2LA7O+ddt+JuzkwbrDTfjLZ0+gldn/38ef5UmuHkIZaTy+7a5idTNEF37+uj7eRg1vnh+f
RaA+WkJM+3i+A/+ACC1mN0GtlVXom8bNBdj0B2sVuTDw3kDFrdJgZ3sN4r9h2ZC2O0XhE1c6maat
c4nv9P6yBYfnrzHW/fjXid3D7KfqgAU7WbkwVaJzZ61D5Z/+KG8GObsW4rCDHkKBQaCfD4701dJ9
fksgbMfVBtYU1DvOCcx9HxTTWHfdCQd6vvjzoWjU9n94h7+GOPsYZizCriia7vQ8zjdT/elrjazA
fkA+IUEJSsHZscQaPUwU3bpjy14lTz33QqzzwbEKUhvg2LCJhejXH9bbX5+54cBzTLwIj5OdVXsg
Gz49OW8ef/aBmQUKLhD+4VFX0wbaaJzNF/bdhy8A/ySosyBuAdj37Tpt3Cpc9GIwQbBJAVyNB5f0
xNffeLazgf7AvQYcKgpE52zhuhgdVNbi6GiGDRBKIdsUevPvafpgs0G2CFkTCjl/dvXbl+DAZLgc
3apjQKLUr2+5dSXokDbmQmz5wWQhHQBnF2JxUII5D2IE0MIVFDPjI63FVXFoL0ZJH5yCbwY4u+JK
tyyhMjvFR/YbkDBZbYIqjRowUC9suvMgGRQLdPYh54WMf0VCnxOGtOMXo5gi6yQjxGMuGsbQilbP
EdgKSu0XMmfA6qC6fMll9g9x4K/VsHJHAChHcoC6DCDs57TeTlaeQ4vJO80TcAIgezLYtaOZ/USW
2dtWHfApQ8GfKxmYX0Xrql+Gh+SqE6b43ZKwPXSF/Sxin29atyDJ6pmE1pwGmsizkFrIfoRsx9yU
8WMpe5oS5ZZ38QiN2KQicJxpD9pLQSwxPUVPeXqy4g69ZjHmpBrIFh1tsXWUB3AfAGT7EcCDPnHZ
BMhxS1hzDahg+WhIcAJZ1M4+tYT/My8eSmBgToJXfR7/UZfotoy0d6qCqy9b3l1fsp8/W7v/GcCH
/irU9z8IP5pxlMS2lXeyNc0AmB7gwvXvV7g0gvt2F46tdFy/xCv46qu1Lf6HF3A9JJOg70KwD2Xt
t48vOxRG+Ojg8b61repydyE+885OkXWGQNNbdZ/BjbTfsUk9U6EyEvcwduta6KEWjN3SyBFPjuT0
3g6g/mQFi/+b8KL+D2otYCK4QXcR/QltonETeSo4CJeFj+3I5Rb8Afd3aMxNAfzTznZNDHCsVWd9
bYk9WUZnC1whcN2RQjjojIBFxaPYaAmEjAZsfOv45ZTOFZhwKTq3YyKYsn9CLh94hCKyNss8eVeA
mVySbF3PmL93KGyMURxC3g5OLaabnF3ITak4POnq8oGEryTY1dWprQ7+QJKejImJ2IUr7ux6gBYV
hgNLZ21TQL3w/CQaOWDJ1PTlgwGwYjjVwzNe63ML888QaxCDTxyDtnZ2xzHH9EgeYvoAzGvsHLv6
/tPPj3CBYroIWPy4H96uzM4pl5kAwXDfg1Lh+CdXfS7KWOcIlFoolaBkF2Dyz16g6TpluSP06VuT
25tIX/gE5xt3fTxSq9W5wkEUEJzdOk4sotmhAdzo9e21Dv6HHw92M0r8Lhzy3kl5TrbXOTaH7apV
Irp4Me2FxPx82+LXx5AvgMImFIxxNJyt1zqEe+FcGvowBklR//DC1CUgHXwu+Vw/wZtR1jn8K9CD
BUbVGarpQ9N0W4DnvkcD+1ys+v+HAOkV6RuKs/bZ+QlzA1wB6JU/hPO8BUbgagAC/t8r9eO5+u8Q
Z3PVUojLLROGoO7Bs7IYiPluKy9Vwz7Y0qtOHurkUCCB0MBZy4V4WvQaNPT7ZgiS2YOa1r4//vtF
PliyqJZAIxu3AXZEeLblnLiAzQWo7vdSpv6wQyf638//YKII2gj4FBDDfN+Uau0qZrO0seP4L9sy
gPochHZT80nFMXxzrCooKznY35io+GzrTU0cUCCm4S71Q7K75lnpT+8+DBBAXBnMcHwTb/1Wf6/b
IO6GgMJAoaPX1b4PP71m1xBy7bgAGICA7mxBOdaImmED001cSPNNUH+uN7heyQhVcSE7OPkQtpz9
elZDxqAMJ//kub/Jd+o9//srny9UPB7BBIR/QdiFI8J5aiJkEZM2LrwTOhaJDzzTNB3ALvn3IM75
hfpnFLwAWM1xgD782Uu0SyQnRqh/iuYo4822GL+QrQat0P8GlC+oJB7P2K+VNRNm7fwzdB7C6JtG
G87SF9L5c1GddT5XxVL4P8AiCxnT2c50yVhA5pivVxS/GfomN35574gF2NHgyi6XW68AhBKSQR53
cpfzTx4/58OfnXCALCoF91z/pEdgtFkCVqAlrqi/XMjT3r0nGlsrm9+FLOEq53eu87KMigQFIslb
kFjvLMhthQKJhRFs4zV9nZua3fVx9WWycmdk97ZfXXhRdy1XvQmiQlxIq2IVuKyg0J4Hq8x4qBeD
9HnnqkXecEWc1LVsQJG5OLW93dxA143DlYr5K8/U3WPtSEDAEQ0y9MsCe6fihqZUk9+LhBFs3VIB
JPIEUaBBmx3oMpfqAH8SjPNf7APKsS6OD6wHbNg7TlB5L+9GaQV5NTn9YzVMc6ZrgrwdxNbbWThd
Ng5dlNRliN6nZzYCeHpb6J9Vp9iFKfzgBMZWWecOZTrnnTOFV9vN0LRN9WCo2+2FYfImcqogbRRY
DksVXupOfzjeeuSjir3WKs62BrFH1Q6U1w9lmYFwOoQPHhgw3icPNIQRUB/47yhnO6B2xbxwhVEc
5ydZZEIukerPj7TzAc4O5EE309hVGGAowJmKnhz9OFyKF99vL7wFil2rbBQOTWQLby8VZGHlAGIp
fajMfMUqfutb3jaywBUQSt1NcBx3giIrYAceOSAydfHTv4/Uj14SUAVI3KGSgJPs7CWljCsAGBHG
IFnJaOVtx+hOzF/+PchHC+LvQdYQ5K+bMwKR2HNahz64cwd2XA2OMEAF1oP1SQ+WNe6DwNDaMQW9
HVzts+heBYYAek/KB2DnX8uK/wxD0CiJvnAPnV9Df4aJ4euHHiJi8XdXdTcZXnVe+VBDpDdRpYaM
McC5lXMUjUGL2/vdO5fOQZRY352EcGOEbxP8Wey1/XFuj6wFAIAgLi331oJ61liwGYS2NqJAwTkD
MKhsSIu4zWDX19wurOszC97nGQ+ITBkSdgh0KZ1OYoSPcFgsudBgisUUEM6lU90Ks2zLpBFjv9No
zCaN16kjVR4AhqoZdlXrxjk1o3/rz8Z58CblZRJU5Bs+xbCLd+izJ0bz0vre9JMFLdkFtLKe2ez/
tCLoaaLrUT+GJWvzcer9LNIjYPCBoUDHd69COQARevYi2kxx1VUw6WmL3UJEu7HAydn31RTuqD/A
NUqFSyZD016Rap7z3gYPLxpBGvX72s9VOVh35TxWKSDUToY2IEDApRA3auFku+CS24wNjK4KDSiw
wzsBahn4rRB/saGNA3h71K8dfS3BcnELy0lLFsaP8dCqB2MP1R3xAV/3ffqbxzYwxcHQ3DUQ7k0h
FRmmhW1V8DPnKAGCt4Bqhu3cQz+yz3uAhXM1yO+1B86KH7QOgMuzkwHxwRNetsV1REOYcrmd/Ti2
/jXFWSkAqZ67CbSKos0rwkLQDge6D6mcgV9mN7iynQ0NI5wTdfwzCGBEWtVDlUCvn2ZNXdl5bQeY
TVNbOVEj+9KBq5BRxZp0CjobWx0V2MQPp8i5llX1uMo4gsc5FQ91TV49zsxuZlpoTP0IUyawycnO
8lUJwmf5lcwDyGtQoPviLBUcNCX3qUqHYfk6D3Uwpp0Tt3dWbJkMeqjuK2whRj8zsUu+VTG1v7pS
jjkEtKw6teYoenJnt3stIvh1gTnCr+0Wq7F3ya/B7uTL4oG7iPk5YmHMedHKX601WUdYaE/3WB/V
U9xyP95L0OlX+skQZn4ALzWsRZfvcHr/LvUSPpoRCN+KEmDk4xlmt12oUw1I666WjfPQ2XUMjQaA
9Z+JNY6vlah0alslTqvBNd+LESqWKEtZWYHqCk3rqASxdmqiG683x6oB2pxzywFm3Vd0C+YIyPzT
WEHqQNP91LbDbSWknzuyniGnj0UyB9A5mMx8L3yuMc/VD+bN9beOxuqu9MAp7TAZTzUCsnBfgIC0
Acg5PM4F5j4J3ZI+wNu2vLWcjp6aXnxzI9G+jML9yooQWaKBFKD2FwCGDRT3QI34slhTsMFHmu4w
t+TFm6WbojvrwN6aywyCG3yDpmeccWZ/BZY2CEBSH9H4rJRIkZXgnwFlXzAVybMP0hHEa9sus6k3
5tFkj98odqZISdTSG7+XCi8aN4mMAd+fX6P6VbtlSmFFob1ftAkW0BAYyxzTKnxkgf8YgLgTjlEN
3nE9prEhOlvCgmeBJPVGgoOXdoB7p0gknY2nh37vwVMTaOsyehr92j7oCmoGDZ0pGFuen85Yc4lZ
CsCf6WSnSz/2SVtFYFEqY4G4EIK0AvYQIFsVVFZ95vUvIywFX4Gg1skCZ7esjYRO3aqxrsKyMtul
idu0BQ4eogTaTiu4X6TuqAC96Ct/PEYNJB7cooq3sH3g6aCi6bf2BvtqQBr5qnjV7EFBDEC34KAs
ugwSXDNQpjscPHYKMy+TNbZ2nsEPHXk6czleQ56AvQYWsLZgplOSevWwrMoe+uDVfbAVxopy0zj6
xVUMBc8pFk5maXDf6GzindtJP22m0n1B9hEnNRvYyW1ltR0qJEg61OWVRhfjYSqUwDFugRMB1HBa
g95zq1gdbBrLGh8B2Z8f6mZUmZIxNFq6JcxUzPi9tmR4sJyY7KSylhxESfYFfLZ2V8+zAww4+Piy
sSFmVnF+CEfgygsmV3ljJ26uZOv71yB015llywcQ1Lu0LsgDtZwiAzb2JzqwoIGbbkz8pnlBZNQm
nFrQkoFsZ6bBadzYqxW4RbrllhkJVaAYZFrW97gYQE27GXtQz4C61YnbTOjASciGDH7R5VA/gEpw
CXbQYehd/Cb8qGtdS7WpJFM3sCwlW5vHQ+6hY56DYj2n/mzxrAxmf0ep7WyKjpJ8QuE87amjvuH2
bfK5rKt8mVp4MlsCAPjKqnPBsKY198P9AEXEdAp99EishoHv5ZCbXqsmDYeOpCHtisST5XA/xHR4
FLVot6OHcSM1BJBMh5gDoWx67iS8IHsDEjJUD+1b8C7Bsle1vWekkFthjSIvIzUdiKxM3rQ63Ayg
SmxGHP/7gUGYwhpYuPfRejmqVpnUGh0wEG3aZ5HA4hlZ5OZRqcNsaVEot2b0VFIwBups8kaaUQn5
ENBy/etmjq0d5JKsXVBE4GaVYFERDg+K1uDUmC02HCAz4uSQqmCPI8RZth5INY8Db8S+HRb11A+T
lzlz7D8MYOLluM4aSIJq+Z2pVcIknvuEOMCw1YE02065dMhqzFbiEtrlAdTfEgarrn3jFl4GmZT+
SqzEM28moNVgFWNPV/LoT371ow5VnekBpCW3IgYsVujogEjzk8MuKEGXrk5cB+tsYty5wp4tUtRs
3c2qWrKNwNBJZhkvO7QDsMuKmGZ1J70Uii9L4i2Nv5edpW9RvA79A1Kn2SRlDX6qN4ZHVlNxmEDJ
AhHOxqINlxKavpznAFSFB0FX9+w2iJJYu+0NKA40DUcBOREetGjLIbwqI9QMICrK04J2X1lnL0nh
Lz5YkqvMCpC6GxP7Cgo+TZzMXThC7VUJQIwDkosJNM+uD3/Ei/4xRFP0VWuI7BZBhTNPufZ20LxG
KobW9FyJYicH4V/Vc0mh5lJWW48p/swWq0jdQMktazovbUeQiXta1ZmNftomsPmw7dCAuUZYgDU4
wz10UmAcDlyTHPWQB0VLEiRO5IKCDfLltio4uok8BIN/Xm+bWmp801WYB1Uc/3HyOQRLYE81pA4B
kcnXVZP2rjYQ6WVTXoxjteuAN79fwDbb8VGNt+2CAo81yPAWG2kGm5fSOz4y+3boeJmh6Whtascy
W26Qbs/oDkVJCwp3BmV0samZLGSmVKSOs0t/NQFsVr3grl9J344qzUsYV3pO+WIN37xoHu+dXrGf
vpDsC1lCmgc1WCfGLn8wh4EbbRko7RSLB8Ii8dJRI5Z1ISW+44EmGwh02Dm67GXS6zHKgiWecohH
TGnRQotWC59uaiuUydIbfwdmpcwby8GiA7AAJBv+debEwYlB2rvYX+rMg6lpIvwFLJdQxMlku15O
fW7lJXi4eRjQ0ganWrjB1u/mRW8GAzHiTk9F4pf0hS5+mVApB1DsRBnkPrLz+9Kv9XWAHlhzqEkt
BKJZNANRG1BZ7Q/eIRjIeEto9NMMzCSCY9H70FjYQFsKoamh8a4gBvdOi3uwamA6ONda7lF4VMBD
O+Umorz76rngj6ObJE+RtJrDOPLlPrRoFUIzZxn51UCXwEZWW/RpPY4L4m3UlO7GCQdC6S4Q1QF+
AHcK6kzNzCB+0wTsfkRXHF4+HQjnhWg2JWra192k4yeIHxQirY1Qhwl8rTqRhW2g0+QUFXRbOnXv
W1F7bCDvcdWC2pb5HIS4RJahSHtEd1uod60+lzNOhqACiWgBF3lxHbNr4FO548SMmc+ibxLL4KYQ
Qt7Upmifpz6sr3UJ4h10QIJ0mXX1VNZq3oDmATGrJfYSr+/tU+yK6t6lFvjTQVUiFerVttUzPmHb
9ifd9HMaLGDPEoEQvSNgSVMU/g+lXLqcU/FijcOYd3W4ujApcQWwibwpPU134BrAULwZpmMU9nRv
DzVWCWhu+z6of+Ov6qw0ngIyAdsyKGe9JUD17pFq9fe96BHVD06Mgp5virxkVCNl4VZimajOPVc2
EBJAjtGW1Dx5BUT/wiGw7wj29EnaIc/LsmizrjZlVtnwS+ZTr69gttpt5lDPj5XfykefQb3PW3zI
rBg1bgZWpHEd76GV8cwK38pUjYoedQ30B9pO37oTkqURJ2Fq+924ARPS36wic6k32mZbBtrJQBr9
VbABRNhQ9wcOO69b7oJn10CJYgptEOYXo1F7jeU1tMrk96YDFwlkSO8GTHVwxiLI3zPTQyyeT+xQ
Qv8JFL1SZGyxt6VjJTHpwBRf3OVg0G7NZVH3cP9WdOMFxZDQhcpHNGbcFPBwCH3Iob3y4oJsoEQF
bh/Yw9cOuBmZqAlBta/CjT7w8eQ73c+6kvGd7eGECwk4TNJA6KqyvGY/0yr+7g5OixJQoTJXDvIu
bDv/yumIPETK/hVGHGezGpxDPXlTMoIJlaAs3WyWABigEn2uFKI9fhIMfM5DBe55UcZhbk2Ts4Uq
CgjtTVz/9l2FzotHoXUQsvpQcdVuGIQKUnRjy3w0IDXi9AY9bMCdUAUjCHc29IE9AkwLBAcHyMEE
kF+D2FoCAkqc2RUDAZWUzR749OBqWpV4CiPKJKio+Cr7es5tUxT/j7Tz6pFbV7bwLxKgHF47zvTY
bnkcZ78Ijso569ffT3447mYLLYwvzsYGDmZD1SSLZLFq1Vr0LXfpdpKT6eSoY/yN9Lh5sCtleIOI
3+8xipNPuiYxl0b8uXdq6ZC33o8WVcQPlRYVbpPA1KQOqurmqtVtCEX9fYe86ZEg3N+CAFZ35EZ6
2BFybaOwPo9tCJWJapbSqfVD6PfImsjvYEKmXbuBxixRsneB0iuPHtyTe98ZpbPekJAwIz1/yrwi
f9vpUf8+DWFXohX4w9SkYHsKOXU+eI5+1jpZ+iQ5Ic2KcZKHmzJyAldXS4J/X06ecs3Jt5Hu/Xay
uH2yDGM4qV2ZPepcV9sQootNIMUIR8vqlH32/OS5CEbrFEcRbH9ZVGyzULY3fV35Wy80iietVORj
l8n2tizs7pAGXrwtNeMzOXP7ga717Hfcwek2jbRSd1qQ7GPD73h6VeWZllC4vVRnMjZ5oUzPJpn8
R7NVIvhwoP6nP/l3lcTOQ6dCrjH4JmFYWGtPpTpZh1RS3gRFn25tv5DdEi1Wps0aHxtHcnahFn9L
0zg8Jjy2DlGVtCQRYCyDjmlmt4MghIRpZZzI/A2f8sEcDt4k84IcovRrjAD6F28IzRPMbM0x1Byf
J2EiIRzjFxvYjPydXZaks7pUocnSm951kjVsgtzIn8uQLD8vVe8ppotgnxaD9EB/DE3rPZ1pBBNW
cJB99L7TJIHWq0idfVYTU/pt+cumS3iTsK0hxSmgLKFvd2MNlbSfiqJ4T3w8bSTy9ptSxot8x0Ab
sBqUt3Y7JG+CtApXCmZzzvOqSDAn8+DopHg7a3KI3UnV0MOyATeO2yqPpvpmyg/3c65L34deGjQp
rQIzuft1zjWr/doksTy5TftuiB4D9dVlYwquf79/IygCbsZWQr7vnBN4U18JdSSTy/+g5kWyAajj
Ddp0gLHH0AZvcmmuIjN4gph3jIqV4tbSHF0aEUrGtZEavdlhBP3xWNqs9c+sfV5YAofSSj00fN4i
xZi/L/2X1y+xM7Pp0yUDjbRY0h2tcoTNUJrctP7PrbVvr/76LGsIlgi6dTq35tFdJO29qm+kqjNl
V6rU/1TSQWS8XtcDOC/yn7oHzW04E1auTYAz7eOiLgzXk9OzYdjRBkay3/eHcVvgmG2AAgHcwNND
rF+C1XU0amqGqzhnpXarjMzEx/smbssbmNBm+QFksTUEAa6H0eq5TnU9N9yWe7FWrQ9G0pGTT/6z
MnWtCfq29IAt4D8YpPsTc9e2RhKL5VRkBpfi8BCn3Wny2vd0iX6EleKHPLakH9dQbAtujElTh+13
bqQ0BZNyIcEtpZeGm4O7T06B//P+9M3bQDgJIdWd5W8AZgEQEbwgUWNiGBgQXDX7OTXHNBw35E4h
DCFoU8j6BCu7/gaxO7udClIBr6bLjMm5nkOjcJwko4HPzTpL2ZeqZ1AQqU6GZx77PNjHIWQRY/Zx
0KR9n0Hxcn+4S9M5n2s2kwqCQGwBJ4vbzAK9pgsoZjv2p8h8JdT9z7a6tCDUFDvu9KCPVNP1wYml
uKT1Dw4/t99w/JuzSoVwsOUEyOjuNXgE6E5qKr1OxQauN7+VXjtZqBawtVSdAimM05awtUaFWL+3
Ws2tSZkFsFmRt72/HLfV+tkEoEnwejN0UnS/aFIruYG/2J0okfk8yjI3q/qNVZymAnIdqDukJv0q
e/qxdrJjQP5OH37d/w03Z9T8ExwAm/STzj4pzOdgSLaXhKXqtvmT/kvtnxR7f9/CjdNhAYp+055l
MmcC62uXr6TBq6Sx1l1EWHZ6DVfO9NqzHAukUfgHqNcsanhtAdpCO6giOKLJhnbpY2of7o9gaZ1A
bQK7ojkEyL0IPTU6n5qhV0xukLS7lCReFBzJI22k8JSVI/x778LxQy+/+Ma+8h68cgWedVupB/0F
sAwsikLhF9nJ6wF2sDtXcDBOrmI865W6C+bX/vA0kYQE736uqh0IE//x/qgX1g2QORykBo0SwAQE
o70ikQFBmMs1M1g4n+Lmw/3vL3geX6U5G8AZgYTIOdImkaSnbTG6MtpN7Vu9PknBayG9wNookvMY
VSjI37QzelnPu0uXBzdRfypauFOkld0jNklz484WDDpvZlQeXZnXK6P6sPb4ZT/g3NUmbHqo6LcA
QvrmTGwEZfqLEZl7Y6BkWfsP/zB/s+SYPQs6gjy4Nk37bC7nXLmu1jqfuzH7Go/mB4o/u/tmltyA
GAZhI9hbQJILuIZ0hO8B9ezRrUu5Y6HC6jGJkzWOm/krVxcx84hr0/WLK3DXC/MYOqnEY0kaXXtm
M2s4i+RfMjVLQ6boMT7/w5AujAknu+nDLpYVPtu5ht0J1EIsr50YN3iJeTx06c7QGuI8cTxKxe3l
SAbO7XywE5jlzOTYli+F0lPWDbbpCPqgPsj1CkZ+cRoBBlv67JQ3UMiuB2EFVHJ0g7Ymou3MjwOt
5rFJVt9oj3Uir5xMi84B2kyhWRj9GvElGculQc7TGV2LclocpG8mrf4XEwi8IERmWeAuhcUqyN6R
eNZGt6+L33LlnazUPt73h/kTN853YUJwcZDBkZ9U6ujGzTclUzZpdh4yyJaNFa9YnK0LO8Kbj4yV
becedjKYzp0CFkt9Jb5cskDyhVCZHgCVIOn6TAg4DCPY9LAw1418Pd0M1PRWjNwGsUDfNNC2dBqB
PyWAvrYijyVM76nau1UNoS7YcCCo5QDLahY5db3JgqCESTRPnsZBDT/lsIcetH6NOWTB1cH7IgBE
iVhmqwk/IpWQC4CgkeOPrLllRhsbTQMVgi9NqbddvAZGXTSHFQh2YKW4efBGNYWwmejQRextr+Vf
h7ZGGqPe1u0XPV/pUrh5lczzC9jbpv+biEwMCy3k3SwlH3p3GOTPquEfKhMhDANYA4/UMYJYPNuF
ZvJDmezt/Z2waBnAK3EauY+bNp5e14rKU5TebcH19q2FkgRE/tmjp71RuvewCW89CH3v27x5VjJa
uN/nIANpkxvIZtAhkNQpdk8aM0dUYEzfmWmBBkC5y+3G3MBzXu5TVV0TxlkyC10VHa1sldmNrp1Y
r+tWcipncA1eENBZBrCSRpK6bXn48X/zYmVRF7YmETbRI+cvj2fxpZ6gg0EFVMNfaVpMKSGtxdnz
FSmcYhj4Q1NGOwIgrOsBwUwN8XOXs/dJydpOAPc/Vcbm1W/IGfcKKmPG86s6lDfXZtgCgPPUenAn
3doNk3FW4urxvkfctJfOKQYFfKNlkYDjtSdEA41Hp2iSlMZZh255P1i5SY+oFCBR3MgPqVxruxaQ
UjyloPKsaqqPXdNA/jo19S+7soedGebKOwdY88YprHYTy2ZzVKugeum0ukE3EakLrRzjt33Z+JtY
l9RntaRwpPgBFe4xDfZ+OYTvq9F8GcYyfRisQd3Kctsdcot4xIJQG2xjEubguOXgIE2UjOty1EIy
L50P6NPQzt4kgRurQIyUSqF8vD9BNxeWMD/Cneg3mhzUOgzjkaLtauUA/byZwr+/Jqd441IODUy0
GANjh2voJn5OWt3JB2p0Z8N+ALCQZwfoaV89lCsTwp1YqA5qRFB2nyVlo3VbczgF46P08x+M8IRX
/jw2mP5rn42QQUHuqrPPdgz73UNUbnO4k6gV3Tdzc3rO03VhZj4CLtKWTRlM0NdgJgH+2Dg7RfsF
xGooz0UxbtLyxV4jMrt9fggWhY1Cq4GU06Rqn6H45t1hb61IgW+dpnMHNtYUkvCDFoNIUr4P6b41
V/bpknsQ+SHxODNE4SHX4x1Kyy9UKbHP5VyAK80nL6w/9vY6/JjvXJ1sjFKZkxMQQADsF+9Dmump
rkiFfY6pcznAMyjRwNq+MSSIoINvanzKdGjn/d395Vwc3oVZ9Xp4aTxF4A8q+2zlH7vqGAVbJ1gJ
btdMCI4ZTqEUtlNpn1M//6GN8fduCPcDxLP3R7JwXlxNoOCYLY3MluIzgdrwJU8eShiYYanttf19
M0ujUelxoZmAjPRtvjtUyaijangmqwaR8HMXfkzstRB3aSzk/Tg0DKpXJA+uV0XmGLeCIbDOeqft
s5EK8aRui/RbHa6M5o8Ureh2pHsshRzITIInuLeRay3867517mmKPwyRbW2Laeo+aakT7EczrL5a
eigdPIWyfzOE/cHwPP8hApNzHGtgCxsGEBzgEdNOfZiVj5kPnLXVQDcURhCfKF1mJzMkh9NLurqd
VG18Mcx82JplQQ2z4ehoh9o8RKVtRJtO7qFAQ3igekaxy/wVgQx5GowEHSCA+YcaWI9rWTQZ1a1n
vwlCCe4HO6wOUW4N71DTCB/h5eVuqtvwHVKA/iGTQYAXtSm9jarWXtk6N8EVO/Zy6oRTXZ8qaZIk
FqnsP+nVUa/fVKa2aetTMb3v03+4QubOC5zOMEzwo9cekcfUM7nXzXNHd1iYPqT5Nwa46ZXn++49
75Ibf+DdztDolqQweG3HAXMfRbVunifgW4Hyn5OuKV0uWaC3gvYRykUzhOPaAvIBUTS2vn0OwPLO
MgVr/KZLO5TOKBPGb8I3aBEFAx6UGF4ecGIDwI93EYpca8nSpf15aWL++8UlqDmUBfXZRK28B3Rs
yVsveuN/ff1SUERB9p54GiF4YRxGEo1g02Ro/o1nyXOj/es/P+d6CaL55ybu6dWQIw7w3LkkG2VC
IAGI+L6Fm+ckGwQClfmhhdQoL/XrWeoqsKC0P3pn2+62Rdf95Hp9zKFW1ALCyKpoVvbImj1hQzZd
Krc1OKuzlLTvtEo/Zn774KvRsfecU940K3mo24y5MD7hlVB5kHxL1eidvaaAEgO0G/IU1i9wg0Bn
xso5hFWCvJ/i5ztU0X53Uvbi1aX/MFmjcc6Rj/p0f75nhxD3Lo1mJBbpM1ugF5Cj2hgoiJ8N59xL
vzoEJLt/uMsvTQiXbEAC00KSxDs3zltNeU4apDBe+4ZkVnF6eswIh3h6CV5DgwAk3mXoncOh/C+S
KETYVvhwf6aUpQ1MhzOEQtY8V2KxAeLHekK4xTt39oRaFLKZysM27kDoIEcCZC8/1Qm+GkZHT4m3
xeg8mlKzby3vS4KWxf0fs3Qg0k4Hxe1c4L7pAO4zTUabJpHOXqDwoI2SLzVYqfs2llzDppSB4DpH
IlWk660oNVXp65nK1jBoUsgpvJWtDqabzMc/GCIzC2cSeAOeVNeGgmYobDBYOIiFtomiHZQ4eQdQ
e2Wrw8ax4Oz2hSHhorJoxPf7evLOTqeFT2UBjaNqh8kx6b0vajFMB7lQtpFUaW+pM5dQ0GjeY9N2
BbT+BoyPQV3tbaOsd5PSlZu2AHGs6cYPLR4q1LRK/5RNVrtrPDibJFQS9vRw6/s+HfIj8qfkqNpK
wlZhOi9Gn1tukjnpLqjz6mkirjsmlhzui5GsZNUkgLzVECx5qWTgpiooopyue0rCIUTFhYzJprJ1
mt2QAd1Z4wSjDjy+h6zIs1Pja85BDyfAruUATKel+UMaEuVQUy05xshvoHtWo3UURNbGMeTpkz3S
rpgD+zgOVQgjjqJ4WxCbFni3Rn7WrS6Cz3Q8mDXyX4U8vpM9X33UjOlTyn/1ru6cbI9S7HSkTe7F
MpPvU6xbB3WAPQypvTcoBoBIi7t9ZOT+u3oqi1PfD8mWNq1sMxSajP6w370JkatERzAZt4mNoITd
+uOzXBIDFglUZ1UReTvTmvgD0Jg9iVR6YNQg/2Qgb7trlVzewVGbHKs217dSrg1b0njNOynUzKOO
Lum+tWX/wRjyYRdWBuKrXfHRie1e2aDiQ2/gUKVgMOlj3IZeiW5YXbQPCu2Kb9FvDXd0Ok6bQUEq
OdGmXyVqPEQhirzvc7U8Oyo00xmdnY/A7tp3XZbLe30Y0RSdcX9qqndPdR8q25RGT36k919bmeon
L+qUk1NZvbMdY3TGmsxXjF0G7nRnJN4nB/25zVw2PqRO+ztFNGMDMiv9TTH/m4rK69spIYxunCx8
bkcp2tRt32/RTbN4iRXWXgFO8QwIMFBOvfdhyGzHDSRyd5PRePzW0aJPw6C12C8R23WmttkhF2O8
ibMwfZsGMnwJbeFQmSuanZqlxadAtUp3soFozq6UPQ7sGqR1Bnp20pBgWQEFRn+0Sr836I2DHMpI
qFTxi540vy20Bd/Zbatt4edTf+ulbx901I+Phqoj0hMB6G4rvTjQeYCMWpOhZ6lb9Tkpm4hd5BeH
rKy7U5gl8GWWU53tEZmS6JNhO9QgxU6qlTDQAR3PRE5+9QiPHeEiDd9L9AHTfFb7n1SzV2hFjzpH
Rta3kx8teAaPaVGVG81XgpMSSc6DKgNntqYgeEw9xT7SAz7scqXv9mVR6ds4ojw/ZXA4hVpdHLvp
dwdoN8BvawNmC02nv+j+mbhwwJNmNrlnII+kfiScidZkeZU61ZFbISoCEnwlkFs4268+L5yEcit1
gexVkdur3sGBUzCy5UcVTN/9USwcuFdmhCvEC7q66f0mcmtapbz/ivAQFAfPWwl616wIL99wZLUc
r4zcSToZxaOkf8zrvSm//pa6GosQxkBXZhWwSEcucNgNYt3bUH9TOyt31FLiCivQarDqpHT+9Jtf
vBLy2hwakj6RCx0F4i5SZv9EoyU+0aQ5vm1zMoFsmNg/OKmOak+byjt9cKJdSo/zyniXPfDvLxFc
xKlyxMADfokF++C4l9ZKwWvfF3yjCYJIgi4wclXA8bux2t13vYXAHt1gUycZ/ydXKywXKraSGvUs
11C/T+O3avvsxa4WPjb+WviyYAneMgJotjpwFBF5Jfed1Zt57p1zk+aptADSXGfBgf/4d+41b6A0
+Xl/aAv+PmsbAKJ3NFxEzL8MfqtVflV753JwHrQSAbp8qB9y9IeHSs1ffxBhDLipRmwGOlrYXDmt
uzmlOO8cIHYgb4tihbRnwQ2I12EqhsUJZmoRZ9VWkZpFoeKd0Vnc027xvkbgd2UMC6cdQI35eTND
ym4oiqwstumcCs1znBzl8JhFdLq/PuV7ZWJes4t929GWBqoBE21+sDN1Q1fRBpW5+wu/MFfwy8+Y
LryMBJzg0wnxnqLR5OmijWieqmjlcbr4eTQFeA4CTseVhTHA3uKMsRG5qb01aYdZWYWlz1MjgwRU
hQXUEtmWJVmhwQmNYzdMZ6ZFalDjx9fPDw8IS1fh4mAMwvykihSYwaiEbo2MaLC125XTeXEEF9+f
/exikQelaGqAR6FrfUESbJBWfGjhIKGubUAjSJUSxl9hq8HpCxoyzEOX5tFT6HyOh+8RDXcQk2+s
5sc/TNWFLWGqiEuNDJLO0B0Oo/5Blp/vf35xKOSiucTIqd3koQZbgotpzCO3S6z3nnng33qYH0gb
7bJiZVXWbAluC+mLWfQ8NVwtTQPAHdHXqZPjTdqYCTLLmQEbh/7l/vAWDhQ0tWYypfldTJH+2hEk
efRpC48iN8jCo+y9obH+FHov940seducCJvh/jOIUwgBPUsb5Y7L3dWddwaU8dbKdp/nRUj9AMMC
tcnVBXJdzGeoTqhF5FMi16MBeeAt1Mg/FK/fe85/9weyZki9ni27C207Kdj4mvLTtr9mkr7xqo9G
vnKTLPjB1XiERUmzSslCaEPccPovR2OyqOk0pmvVgDtT/XZ/SAsOcGVL2D6SXQRxrKiR2xau5h27
woWU4h9MQGQ037wWO0jITOpBAEtzwfLH4VeYSmjbM+UVN15cGCiToGQGbQ1o6HphjDE1IY8v2KVx
MqJnnUbBx0CLgueyDuVdqRWvhsUBZLkMyoQDVM8mhQxAh0tLv0aYPbKVZVnYMlffF46CCsryya94
bzhVRhZV1+NtzNvy/sLMKdqbfUOb2CwWZ1EwEGZt7KTWqzv2TZrw0h+2gfR9ar09nMab2u82bfoT
BdL7JhfHxU4FbAyklO16vVAFXCU+VZUYCtuNZrzPdPf13wfJACxToWB9Q1ue5lOQTbETu/qxbM9T
vMLSueRngFdhlndMXjUiNKaog9IZfDVxK+Obnm/7g0PTsvfx/hhuweA4F5iYWQOG2uRNATSJe08t
R6yMpMaqD0O0M6OnxN/RgSwBopjpOkZp22ivpM2HUxu79K1g00EXTPQHyJ8RhkFd2B3rN97HfhX0
s+BuNOGAjHIImm6gZ2hHmAPND4kb+e4QHcJXau/NP59mLFCk8yOG7kHBt0bfaGiID0PXa5/1l7J8
bQ+C8Hlht8TxmPWRw+dpQ45gogyGdnd/4RfO4ssBiPcY8taN0idg5E1PP9WV/GHoKQDQdL39BzuQ
2IHNJ0xj+19vQlWDhy2j28CV62pX278aspbFSgi4OJYLG/MddxFhplFnZRP9yy406Ru9yzboFlJj
WLn5F46TuXVnHgitIbItXMhFZYY9F3/olhCo9NJHOV95qCxs+LkxiFuFBiECWmHRfSvQ/cTTQtcw
IAX1fsdNedClp6ouVtZkyRA7D1omFZrkmwYUeGnKvFWM0E19WLp+S+3vZkAjY1wrS67ZES5jFYBi
m00MSFO+Z8kpD39U3c5CcuG+iy0tDCoCsILOUeXNC0BuKx8aDB4YvTruPKCKebr2nl8cCVzu4Eln
+TixlD4pSSWb8Ri4YQFuwpSLBzvKPmmW9CAVa9jgJW8G/vs/W0JEpo70hleEYFxbkJY7pe9RFpOg
lTKgOrw/c0uJMwDXM2CVtAg9DPNvudg5UhL5ULF1gUvCYueQfwnz6ZddSyc1g7YsCH6rtQxXlEnO
2nL2nSf/inXv9ZXOq98wz/3Fb8gawB2jzXg7pTO3VWbv6zB7T477H7LDV4aEY2Kqp8j2cjlws1Aq
9vX0DZUBaWVGF32RB84MiaDQKILZ4edAAb2BQLlqt/UWCN39BVv7/Pz3i7myzHHwkf7BD+2dwlv9
+z98nhQJWAIC3BsUvB3roVf7FUshQTclG+EbZVDWgHCLe+nCiDCGNqtKpe/bwJVLV9O+BaZ2VNV0
q6gf7g9mcR+RXpxRHXPVR7CTB+hs17MdFH7H5kjtgXLGGhZuaUEgQ2KlaWCgGCsYsUI6SJsy5urR
fgOx8uWVIHBpEFQQHEyQiqNj6nrB+9Yp6iSyWXDIc5Kdk++TtUNgcQgXJoTzJsjSKWkSTDjl3kcG
Zvf6ZQC/R6cyxwSXmrDrKFWphT+SfivoqkgNBVIyNHi/3jey8LpwLo0IN02OzGPUm6QWyFsbtSuH
J0l6IxUPcfKtLb833Up4trwqf8c0/5yLbdjEZe1HPuZy+aMX0DCiHA1tpQq0vCz/syEmMrJ8oJEM
iJibmI+xdZRWlmVlxsRgI5WmzM47lmUwlN0Id+IYDg+l3O7tpH1b6+lz1esH6skrB9i8EMIz8HKh
RHhEUfrVUA8xZqX/fMicIs91VDfK+iN0ABtH/v8tlCr4ttOPrSnTYuv6o3TMJQhY9UL1CKnbleBw
xSPUeTUvPKJvvYHrE0Nm/tML3ps2JePh4b6TLx2cF04uwtQsX1WqSgmobvr7MHwoi7dOuSnXEHeL
fjczrINWg9dT7EGN/DA0rYEkpJSGCDZFuyZ//buZpqC/FoQLX5E0yuOAYV0rLzb9S5X6m/sTtTYE
4cgxx4rWOAknQz4je+j8f7hYCDfpmvoTqot8IpWVUZw1JeJNXd+Ew/ty/JJ5r0/LMUd/bcz+duFP
fpKmzWB7IWQf+Tbrfk3Gx7o9yBNP89/3J2uejJsdeWFJWA3NgvMUkAkJwH6PfsqmkNBHVrptBI6h
DqbDfWvLS/N3XMLSOFFjan7N3EnWg6nA0rRyvsy/9t5ohIuALgwjUSSbDL3yJvK+29HnPLY3Xfzj
/jAWzdBfTCZLo2VBZBIp29YurWmgDJs6bh/kT3mobkpp2kaxvpKdWzQ1t+mTEKFZQSwA+aVfGlbn
hO6UQvUMIL55gzxje9TbrHftFCbg+0NbXKFZe4u8GQ8CsbQY5w1UxEDLXDug9TwdEbrRs7Us+qIR
ntE8dGEwsUXo4ZCQnKFoFrp6+T2CUTnrViLZxfP4woDgB9C/5GZUqaEb+tZDbtPs4ZgfkM3c/8Nk
UdSAmYo2Np7S19sUxuyqHmFodKP+IAP+yVYyG8vz9Pf7898vjoEqnPR89LhW4s8lSBvtXw5KRNBM
2CzJMYtJOMgJm7CqU3AT8Re9QfX9X6bn4vtC9DoAyIEymVR5PEECCSH7v9wkF98Xpl8d6sK0gzJy
7X7npPu119bi1rNpBYATgaYkkahjMjpr5vAnMT79VI1xO8DnX5lfsklemadFbyXG5x2BFiPnyfUy
O7XmF8TO3IhQGgN9hI5P2Rp9v7vvrUvjAT1JvzFocar6QthatEPvxWlPpdey57pVqpr7ydi1UGLd
N6QsDQjBSqo9GijYm3ZYuA4L1R84tKqgOwYeisdw4G4ROkxBaYMLzMuIBv9ulwXHPpl29PxvytR6
G3vDMS/1oxV8vf+DlvYRbbJzWo06N+fC9QT7PrXOzKaEMvYPL02/EpitfV1wcy0rKziKuQ2ar9qI
6OjKbC5N5uWPF7wc+u6i8uORSmBwyOrdmJ215uX+/Cx5BqAfyE2AqyDJJ3jGZI9p35eEGw7Sq8VH
66lNt0O1lg+cD13xcp4b/Q1eNeCWxVM/zuWhaSz2k+fHm9Z411gPQfzQ58/wWG2mZA3AsrgsF+aE
OwCK6GGMI+JlJfzE21Npnu9P2jwpN8OZZdURCiPlI2p4OQGaLCG82u4ka2et7UeYdMih1lp/Khp9
51Dl9L32pUWc6b7hpZANLU4OJjYx6Y3ZYS5uhV6SJahmI17sMljXfkAeRD0MqvWgqs2Hqnf2/z9z
wuk0qSnE/Bnm5qb2oh8OsSntQJJsjXQ8g0H/h1MKkjvaitAABdIxL+vF6NDqCL1uCgPSudFLqcX0
VsRgIKSN0WYrppZ2FtCXmcKMLgi6ba9NISPQG01XB25s7rryOEVHULL3J2/FxB/2i4vRyIWjmw1k
7G6RvSj5Z7jtBufnfRPzhIh+OBfvHBq9aLMQuQcaRGoMx6f8MZZPcf01cD7f//7SEACZkb2ZZZWo
GVzP0hAGqW8bYexmJU8DfXjSlefCXmucWBoFwA0k8bBFfUU4RPEyEkR2HLuG9z3zvw7j8f4o1r4v
nKIZSgD4K9VgvToArI2rlTT20hF6+ftn+xcLnUCi4GkG36+dD+Du5eC3LP8w45V34doo5rW6sEID
vQ3DcxbDX3Me3xjNyiCWTujLQQhbHVWdKAUQxCCaNz36LmX0K8npfWifKHcU0tpDfW3OBM+SxqKz
1AZzQ7vt403uPRvjcTWjsWZFuAdogprZ92bP0utNVL8EkFtOtJfEn/9/HiacJqaFaFNYMxq7+F1N
2aZ3Xu4b+JNNFnf6xfKIh0kmz7j6PInd2EK1pHuKnSfJe5S8T3n4M0Iho8uem+qH5jy2CMwo0qlb
20QrU/kHTXDhfooVTk0S8QPgpx+HnR88+BNEF4/3x7no5KADOM64XHVDKK4HiaVKiB6BPEYGAIjr
yueXrk8YU/73eSEYnNUgSpV2BnRcv6ESE/+q4r2nHMNgZbluhwESXabVbEafQnfmXO/VYHRQMZmA
vPCm3ugkN7uVwPB2NWBLAGxmwKgG+6soo8Z5M1iB3SQurfKbPvxaN/tKPg0QRt9fj9sLAOJlpFwx
BDb8JjrMx4gKnQVWoyheIMNHU0E1Vg6eJRP6LN43Y3VIOwqnp06XALpkXehmUkPXXLFZI7dYWoxL
A8LB2etjpuUZBvK02YBxRPN4ZZYWLJAwgWAGHC1SDeJqRIrdNRMaCO7TWHyq+o+vXoOZsdaeYa68
Ev+Q3FzsPNKyvVNKEmudIP0iwZCOFIADr9h9M7cXAA41k+eRlrFue5VNvzSn2AgSwG3vU29Po9J7
5DYHAvW0PunNq9/v19aEk1nKzMqobKzFD8a7cI1AZWFBoLZi48GTxLNaFm6XQXXSAdWXAj52lEae
7aZfmaw1A8LPp/uPHoYGA3aEBupuaPf3F2Nhf18NQDhAMmmwUBLk+1nxdTBOUNg3wykyPrzeikXl
ck4IzOxIws4Io6EpnTwqXeKW4qHTHiv/IS4e7htZmiqe3RyG/IsAT1iLolI89NaswjV+lGivqZ/u
f37+jdcX45zP+Pt5YSXaPpTzQTELt0i6bV5v03Zne9P2H4yYRNlw3QOVF29fy5KmsNCRcbDaUxU4
mxZShXBcCfAWR2LRQCzPFVNeQNeXRm6FoRTkau5a1Qgvdph0L4hQt5/0vnR298eztCY2GDaTVh9a
VUSmi7QoDSMK48LN4ydXlV5dEQNYcvF1YSBoRiWmEfP1xjhVYbHR5GJT9StF0qUdAqoMCB6t5dD5
CDskVpIgT1Ecg9F7oLvjcRzdnO7OaWVRFmaK2j5zxOkLrtwWAhJDGj0kJurc1eX3ReauyRqvfV4I
SCQuXuig+bzH/ijctWNqwaUAD5BbpNlf5ZU4//3i6oBVzLLKQZsV7+hURfRta1BI3DmT0jze96hF
S8bMRk6nDaaEN5YhR6mhRVPu4nObOETDpAu3PbxK983Mqyrs9vlM/5+ZeT4vBuQRhXaehpm4+FxW
A90LzkY1zp78JEmuJjXbfvxx3+LiwJy5WsEDW4cj5NpiWWdZg/gUSw/5LupvY36W0pVzeNELLmwI
k9d0nGHpbCOsfvoa2rD2r/uDWNgsczYMbI8MKvamsmtLZhYn/eS7avFmmp6lDI79Nn+Q+3plfZZG
cmlI2PpWGtkSSD3f1bdhTJ/3sBb4LiyHAVUoiFJIhOcQ+Ho5OispYGBA7MZWX2Tr0GiP+hoUamGy
Zn1iQncQRLc0QKg+DTxNO+msOh90hKhU83tjlZup399flIW5urIjzBVcBU7a1tjRzX6TJy9lsWLg
9rVDRK2BUwZBTmSnCVdj5ocjKCjfB2dRslPsbeGrm7pGex7WSA250/vjWZy3C3PCiUz10IuRGpDO
cfylMt46HhJYx0zf3bfy564VjoA5SUSBASAB3EaCBzR5rcslArLuLAzUV1tQHgdFbwnrPw3WVwsA
e5x99Irh9Z6NWYJJLh2CcRHehy5iRHq38F1ID9KX4dU6K878+vn7+dlZLg62SW1Tp3Rin+i73obq
zOOwckLPq307b38tzDvrwkJtyLHjVKjm0eud7Mz8KIVf5ABajv0as+fiHoVInDtzrimIAHOimDhK
Ql06J6n8rEhO8GgPff2oZP9QJGXWLiwJh7Nm5fArVFiyK/gJt0mxEsksblEOGkQuaLa9UfDRBltB
j51GguqHPCBLsuLLSxPFk3GWeifnbYhVxrGv8kCPwZUPfvfSIOEYa84Tnv/6GIYr+a8Z4Rxo0l5v
pm6Gr0vqSxfqH8b2X3YHACWZW5LgFbbVa+fyLKOu2qwJXT9/GquH4Xh/0y+dZDB3w2NMFEZCRTha
6laL8lwzwO+iYQbN6q6KnF2Un/IgfFS0ldt4cVX+GhMbPHQ5R6M1t0CpTvE+8I0vCWCfrtd/3R/T
km+RUofuHIZtusmEKYNYR8kTCzNdc/qFFu6/fJ354lwBriRWqBA806DkAI08mru6eyu9volEQU79
7/eFy0sdmox3F4hqvXl2rOoIodQWtp2VQ3dpKS6tCG/HzDfsUpcZhZF/PEjBF9Sk70/TkmMhhoH6
FHUn+i8ExwrlsOvqnK1hqdCUoIJoeOlzIw+PkYOqpRStJVmWFh0iOINMDmk1IqXrfdJnTqFZHvuE
cG3zruUp+frxGLQpg0imef+mICSncqKHdCO6Q3Myu7e2AtfKxkPs7ud9O0sLw6E4B+LztSXWc40W
FeFWLbFjp+gDtMGDKhVvbSNeiSkW5wuydOio5xyFPP/94tKSYLGrhpL5Kt7Enb0JW3NlwpYN/B9n
37UjOc40+0QC5M2tpDLtSzPT426EcUsZUpSlzNOf0Ox3/q1iCUV07wB704CySCaTaSIjQZ0H+hyY
LpnongeCgTlkQudNm+0wbFIUtmIJW24REhRr/8gaRMhAoSX3C2/2J9iuVosxbjUc7GTAsFFw5yjW
si0Jvh7aBuEcy5ge0hl+5/cz/D0jsjwWirAE0dDkvmtB/4kxL89ksWlJfA9iyIi6A7BPDaDdvOsO
/vT5tpatt092WTD6DzVa9F5do3Bq8B6a09KvDmzYW0dn3NvGIxrX3QERf5S2itd+oyMSzsSZPMkk
85TPPYiUyGmGo1wBqGK1e5BgVGG+pyAdjXPA/Pg7MgwXQiUTpLtNVmSAYp4sGtU01lQDAreuqmeB
TRdtni4yvJLJMcCiaRl8xCYGT5gNHVfNQ+Y3CtVTCZGeA6HPbkFBXXRaMAfYayOe3nmzKvjfuqtI
IwKdjKZlNGBKO4V5FdNYegguufutFx8w1f62um0uIvDQRoYcg4Uc+KViD5hTyAOtz06Dlb8M03y3
4ixFXf+5LWaj9QopDB0m2gF8BOhBabO02Wx8sFlCTq11GGqd3pMm3VtaeVqcKcJ4PFTz7IiLIXQM
EP2mGLVL385MevkbpJfVNXOn4E6TnbRg7+sPs1AVeLde1vNFSncps508aK21oWh8KPg3za723uLG
pQ4HTldo35Zi+IaOYAP6DRdRCgmHqfbqMfXgpvfHpbzz7m4f2JZeoPUPcyVAuXYNaVtfWx+5LXKq
DJaMk/ukmWPSoVnitpjNVSASAHekbtiG3JHXLHDLDYAO0cs6d/uy0Lx/zNbJVZHmllEFuydiM+R9
r/PxjkEmcCXBl25tuGzcOFT1XUAxXB3EnJkzxg7/ODgqP2vraToXKmmD1pusN3sjO/kr42OVAf73
rcnSKNNVurB1WMh0rQuEmQDA+PISdyytQMMFYM/o86dMQ8ks4HmUB8Ovt5/WmZxASgyjnXcZLIEe
MzLaMZmMOFMxPW0+RxhajbZj0wDNp1w5cQxMvDO7JTtNuvtQL/XHlPkv1aCFuiAnEAJ9AtMtsKLu
qSyHWCtU81Q2dxKZbzgvuFQA7V3upO6LOdXLdD2z7Bm1x5NIySH1rfc8UOC89lYUIgossjkE2ckE
DOyYnax6Rpnrn6n/49WqxOTGYtYJLYDYrlcYQ2EvF8MLImyzpeiqMLWX0dHulm48YFby3W2t2NBz
iMEAUA/uHsi3JbNKQNzILBN7lk8eitkTSO/ciGgJGX7fFrS5HnAQrDQK9lqav1yPqLMx5z2a6822
uCPCOvSGE5mdq6iybNgkON3AAIBvDJMyHUkMM2xQOIFC66T5R5IdVKX5zVX893mZydbMpqI3Z4Rf
tQay1LkPfe+XMA3F86CSIj0PFfCtJC9BqdA5HTyTINSQAJsrlQ+0lZkEKcg62tFGd8jVuCVMGh7q
CVnXUzF8CTS6b0QaUbuOC2cJBSiBjfKjYTahnSe3dWHjqb2QK/kthAej4/Q4JAeNdBnPQJv6mvK7
agELa6Z6PrY0Yp0lBaIlaPpVhDmLadEaMWovKPd8p6yKunx8fft6AHAFGQL+j0Zq6RINvTuarr1o
L0b/tR3anQ7AW/ATuPJYo4om24376qEdbY2YkSDz5PvaeC0HNrwhIAuBl+8/OEa6WwZ02C3vKCGv
RhQTj0AebqC/7vLC2sRGLp4jlcHmblcuxnEAmCZonN3tvfubh5Zipgs50ktbuf1Qc2IBdTprT6nm
RE3L9pPeHfLmA/jkDpaB4a/pEAk0eKHsdOz8Opq4qg1gtQu3foVkN/qiSStw2OJ17K3QxvwoVqJi
Pj2Uy5cgHcNSB/fP8uH20teV3ZApY8cwWY0BcgXHxnM7ZAqeiV9E09A/Da15cPh4clWDRzeuAoim
LPALwjhe0/SMVdH0VY32aWhYXNZd3KkCYIUEeUlDU1jC6gM4M/kTQMyh2/95x54B1gCYGqjLEflc
auVcWvWILA85GRUohOMZE6uMOCg/NeNhfAfQC8WA/2Stiz3L5dRjoBeFpZNTOu+I9eDRj7ZqzPeG
JYQIpFPB+wNnQq4NTSZKD1ngIAzF/OFiT8sn8HXYL957ilAXgiSTK+yWpICLICQoRKgPQzjrpyJI
cvpY6eKeeUOEWStRkX6+fVyb+nC2Pum4tMEgdrqWV60gWWpMq/l5+/uq/ZOOiOYWB+sRvt/mO888
tm4ElnzxJ1AxN0ov8t/cJMaaghRIX6vRMlrAs2o6AyDJk0G4j85c3/s9f4TJ+Hh7OZJFuBIjLacU
cAjLcuIJxoGGQhwW14ymCYdFnm3j21tRn/+Kw7MFk4COQPBoXCo4eBVdDtJOnox5H8GbCs3uPQs6
kyCdf8odvek6nSdG5R+DJYgM96UjMODeyfYLzKz5ensDN88JqWrAHwAPw5N8uaKOOAXR3Zoni1kc
PXP5Zx6bJlpSlT5Ieve/nftPjuShYQoFr51m4IlnAnNOTeHujG5uomoarFB4vfaBLSNTpPu2FwcP
xkFhDzUl6UV2RNkI4kI7xpGFzWFAGmZQuM8qEdJjnDcc6bceIoJcC9178qmoVQnsTREBKFuAVvCv
m/adycUL0Wo8KZwP6BYPmuf8jTiCf0/nTMTqRJ0bbrYwbaizOuF8iUonyXu8RO7vrPxtFPFthdtS
BPTk/B3Giny8DFiqUtewaZtWCUojkcnpU8p4jI4yzEhd7C8Gc1RTwLa2b63v2oaPhm6USS/XZlUa
KiazVyUmN3Z5lu8KnoVdqeonVYmRTMO0tKOReViXZv4u+Iipkb8c8/s79u5sKZJxYAufGzDiQoYx
hZ1ZYzJCkmPwRq+TnatytiTH+a9OnO+bZFo1sjAOyjKwNeFs7PazM4tYmHyXvnHc6f8EIQsBxI9r
+HI+RzcZ4GA64YlZOQ+aRR6tLHvHLUXGCLyu+Af6UGnjPOLOAFlDB0oMO7Tml0X7PKiI6tf9OHNO
/y7jXIa0X60xaqklnCphU1y3IXljjHv1/VUBz+6oM7t2hanNOPy8gmvdxZh/Enaq/omtU1+ZlpEK
BcoPoe6lFAHigMZ1J5YYk3nQ7Je2r2OL/eLm7rYqb+6Ws05ohF3WUfe/lNOleQ6etJIlqfYhd+5S
FWB/cx3w2JElXBuDfcn0W2zsgrxzWaIvh57W4ZBhQgw9/L69ii33w0WvK3onVkYwObi0s4lMXs15
AsadKKuPw/Ldau4Fmp9RxIjtTpVy/0uoJCsZ1NhFrexvYkg6Hm55tG1dypMJKYcHT3PASoHpPLE+
GdqhQCn96ArxmuoN39XoaocX7hY7MQ562HI+hEbjztFsWW1o5hoHCing98j3GfHtbdmyhUhmYk4S
wPko7Eom1xPuOM6YxYIb/bk063Bxv5pvJOX5ex3OZUj21h1qXTN0rUp0M9EaTHfjoabitd083rN1
SLu9BHNFGLovky6o7z1z/OBZyys3rfumqGMADpDpKVRNgKq9k8wIM0xBRxCPJe1X5j23DL2rCrDQ
pgSMLkA/ANjTkRq5vHrA3C2ega6AZOEsasRdJn5WoB5+hwqcCZGWMYHW3pvnlCeiqiN77TZ02rAr
Pr1DCrw7UH6g7n4FEfc0sAoy4eKA+EM2LofF9CLkCBRr2XJZ4Hxhjv3a36B7kq0q6mZtAPfg4wke
L/mnlB9Y0IZz8ymjv28vaN0W+X6fi5IcsQKISMMd4OtN0+dRPFuKz28dPUw7YBaInsHNIl0ar3Ko
V6YWT3pCH4lv7o2R3GmZ/7bWn7930wOAF1uFwj7s76WGeWmT165YcDftugi5riG5rMLwbh0K4MEo
nsBJQa+8ZOBrIH4MjNPmCawXZq4G2V7PDlYdjcbu9pFs7BkYQnDuYDVAE4rcFtlyUqWa5ZVJ2f9C
kbYx9qWnOBYpl7buF6CUcICQiUccJscpaNDR0GeolYlb/zOmx94NokAj0Vjd5XUWG8FLo+pE2Xge
LyRKYUtZIhgsoQTQsyksraeGZCFbXEBtZ8Xl2do+jHBwkTAHcvDK2mQ55knmINJOeg3o+mLf5k3I
VNMON5eDfHWw+vg6LtClwq1jDhb04dPEJF8dVh9K91h0fQxQxDuUAbELgGToSEE9a72/Z07Y0DaV
4AOUwda+eO6CiWRf+0bh5W/uGICW6NywHLSkSPaZmG5Nlgxng6EpixZb2Ys+/rmt01v7tQb8mJW4
9uDK2RmXN6jJtTZF2sSJfMD4dQz30ku4SfNPhaQNiwYYHHgsHGT0AbqQ8sRagRnESPHTJLDz7tS4
w/cGBVweobgAXFnKtFNaYUolzfdaUhB7r1Fnz+EARWlWa8d+MdhXgB/LXdAvXbgOKER8ulRfWTrn
x3Exy3+olTX7YDGDp9JFwl0IMh/8RWt3Tu10saeZ/REsNlOSdnWFJqVxOpSaXcRQJJG0tBifUOrI
41Yfzd+c9tqDWxtoalk6K/il14M9AUvvD7E1DGa8LM34Dyi02giFzPFPu+j5K2FO8YtwHhx5mhv3
Dmda7A9UHJAnfS1EJUJOFnLMwcN/0AEG3veu3oMtJ1sQ/QoeGqldHmmZV38Gq8p3mls0KNS75R5o
Nu1w+zCubSamzcCSgMEWnMBwzS61l1PDLvOhKhNamTudfXaanz5avFsXElV9xZuyUCP1gHWwTRTN
LmV1fev2KFmVyFow8clF5Bo58Kd4aFppeigK3fu5pJlz99YVrmYGZEsr/zm6wCVtoyaruqA0y2Se
PxUi6gmG+6nqY5uXB2KAtgoQssqXpyvskuZZD4vWHHQtfJ40zFNRnNTmrcECkAlEMRusRpe7xxfq
WQ2FDFZ3u2e9ahV27HoNQA9Cg0zgIsFMJVcFXLfRKruDHUtnDv5BY9e39MuYGY/MVAFDrpcCkNBf
ftu1nIjhHZdLcfgkclGXEHVIhztNlViUsVZ4PPF9AMbQm40k75Ut49xYGmoM2KoBkxe7rIOv2SxW
1HKxX8b+nvDpYWr17zOGndNyOZgW/6oXpULxtjYUXghKRRi3CUoxSd31smp15kHxbD1Iprw46gJp
E4d3R98ZottKfh2WrCv+T5bkxWFoJ8hIcqtMhqXdc6OP3eWuXPp93X7wW/+pUD16myeI/NladQRV
jOyejEPr2Qi3sMMi3dfEeBSm+2Z9x5KQo4NW2uhgk/FdRtkGvY98bVKC6cIkfzqm6l3aXATYqQCn
QOu7KcekItOqvB+tIln2ASaFzYoM09b5o/MGCGDgMBFbrY/6mWNAMOuTO2IqEpYNL5QGO6PAUMTc
Kz61vqdwrzdloaKNbkUwbuEKX8oawedQBk1aJMVSjHestad963VTLLypirOgqZPb+rZ+7zIowbOB
NA3iRVCIXeGbS6CEgmAsoNvmofR3mkCycX9bxNbprAwOK7YCbqIMCHCHxi04aDsSeyLengCrvxvM
dHxzPQALOXuTpIsTwPEwUoaF9Nl0XD2IyLUGI9J9zG6/vZ7NLUPN1YYvivFocnqL0Lksu4KUicO/
VROYacYPpqtAE27IwGGgWGfjNccBSX7iOPnWjFb1PMkRxy0CFP9mbKsqAxsHcyFk/fu5XvujaxWY
VpKwH7bfxAUSH2/eKdwWlArXQQXWVayoz+D3xoDIIqnHJu57/Us90yeTDIqkx9Y6VpJV8GwggX7F
fIo2zaHLqYl1fDa7Vy3/eHsVm59HUzTm0awziVzpkfNN0cOpxudTrYzco1mq2j62njlEnzhpAEtQ
IpFf7Glm3WLqU55gbtn8SE3tI/qC2B7jMQAAaeC+g9f5Z6s5zpMrMKS34n1173PqPtaiQBvlO5YL
usWVxADBtxyiVNrc+OMEmBPq8bGYxFM2pq+3RWw8cgDXoST5d9z61Q1C55zRzBoUj1qfXTfDLGP7
kHWPDdrCjMyM6zf2hK1uBOThccPrAI4yR7pNWe1SUaG7OSnS9gNz2uegyY/Au3+9vawN271yDMAL
QKVjoxqVTvPQ11aetGl7JEL/ngFIHyxTkg/2t9uituwD6DjWLq61+VD2U31M2nB47ueJ18SeHnv8
eXzjdJZ/N+1MhGQdmtVL1WsckhgNDqZ5CxmEgqp0f/NynUlZF3pmg9qpJTppPBi68mhaz46KclH1
/fXMzr7PetHyDnMmk8VjsaVP6EUjiid7SwRO3YahBk8DyPYuRXSOJVLEvTA/1Y61caF4oTeCLQM4
YmR0YdyuIdHE6mBfbR95tv5oug+m/zFA6+/04Flvf6fXJif48YghrxOuSJIW/dSXWSIWbS+CYGdZ
VEHrv7VViOFQ6cZSrnM5TlP2wRpgJdknHoT5z9uXQvV16axpgIm0YMHPkqCPePXYqbKFMqT775U4
//lS5NbW3Uydbv35RhNzFkQl2vE1zCrkdHpxM20O2TBh1F//ROzpta5VedGth8LEvmEwCrTtGgcN
m0/7eWhIQkrzxRGnuv9ZacNnk4KEr89pVIB4DfPBdhbgUy4xPpbGO+7r+S+QuXQmR08bu8Iv6Fz7
pPP0VeSBItzasG1oAlnph2FJV2auy/tEXLsZx9YkiR48TtoTa5M5UNypbRHr9Je1YwMzYC5FZL6L
OdKWS5Lc2XfsfrHutXR3Wxm3zwpsGXAaQGHlyug/N3fKAag/kmgsqL6ZnmjiaTbEUfN77REAXXKw
HeSIuJdq0RggLZU1dgAYNdHuSqtVJQU2V4xnENXfNT8kh0hjzc1Wn5ws6Y0TZV+d5g/hijBJRlCv
1wOY9pVcH3EYXnXpenCmC3jGVZ7A3v5G0fJXRuyo7P/0zbA3XPaACUKvVmkOYdanqu7Jjbu/Mi8h
V4BmQzyLkuzez4rSKv0swfzVaPoCGlpFYL65gWcCJC9Qa+fFBptQltTLo1FiFh7Kkgo48+YaMC4a
DfhA1V25y4M+pobe1XA0l2Y39kbImk+3lXJbAqon66g6SJIcIb9El3+niTwhaGWNSmvSQV3CVKgc
lZT172dvbl/YVlWPkFIIE2P9mnBoVAjlDQ8SxPfAsSONhpK5nO0Map+jb53lSHI33QQ2L3j9xSLa
h2UBMzV6gueXQCdmbHno5Li9h6v5kSJmPPLu39APEa1cnGrspQhGG8661gz3Ljq1qb98MkfxSmZb
oRCbOncmStK5dFqCoOogCiC6NES7Uv1s8mWMfL1QqffmmaGeh+YHlN082eguDre0ooLX7w2H6mPZ
H9++aaDHB2cZJhbAW5FSaGlekjoYljyZrQPl07NvPRp0iJrOVTgxW6dzLsi81D1LX2w0BUBQS1/T
wX7Qug99Nd3RQAXX2NowA601SLNiFiPSAZeCwBrfFxXXsiSlh9Y8zop0xubnkVpHjgGDC5EIuPz8
TGjJlhqf74Ln8TVt3vEAorgKDAeStsh1S5qFslFtFHOdJQM6CmNvIaDfIc746LaLqoN+8yE0MHPF
QmITEC05l1HPdVfUk5klcweKr7QCNnAqy/YZTAoT6OUKI8zy7DC5eYwChoidoiZRXeruHwtT1BSp
gq0bhbIFnApU+1cAy+W2lgB8o0nEJ4k7+Q8GzUMq0jijh3doO/re0fm3ZnDkdrWM1VW2iCpLdN7/
8gt+mJfgT9mg5NV371mQDxQ2+rDArCW3nXK8ic7oF1lilIHYjc1cvwxOU92PzTgoDN+WzV1zoHjf
YXiRMr7cu1kbRDOD3CjJ3GF66ShgMk6DriV3XjsozaeWNHZstc2sCBo2FQgEfubqrKEBx5QcwkDL
3UYvpgzAqOpUZ0FMWyfs6RzOdR33KARST9DI64IgSs0+HpE5T2fr7VBdMCLZmBiMnBmwCTKLTZFx
H12clCHkrlFWR8vtt0YVc29ZrzMZMnlNjdn0qelDxjQc+ChCx61Dd76zxkLhzWyZF0BE9BWi54M8
Q4pZTX8YjbIyUSQuj54deSpOvM2FgIp2nRaGLZP7a1ECnFuQCrCEYo5I13xFSQ1zHD6b/TteSNDw
uB7qF7Ax8th4YpbaLNKZJVa2hCmKr4BPa8DvvP0+I0yADVsHhF7TI1qkIkEpWNLO+8WMcv+uB2xW
NfZia8/OpaxnduY2FRNvK8sa0aSOAR7g143p9KMAzUil/X7HcpCtACwXra7oQL0UJHS7qhjRaVJY
Mdge+iBM+Y+5nxS7tmVr1+HOK1IQIC4Z+5sCg9C6TUeTwUCLTdCyZ2713wenVMQdW3Igw0OKxIQr
KJewinyygskbgKlYOsRTFmlCK+CHhXWvt/dt0xCdS5JeTQAWRBsYE00Mq9lXUxkWug+6/SAsqXOH
8XuxS/T9svgfF9cBBVz+anPj4+3fsHVx1wQjrhbKaVfcr6RDo5xGF5p4fv9dd9wTz1RgZ7kJ8W8c
h5KD+RcTB2Sc9EgatTNVc16xBA2On+xmicslj8cGyysxzh6cyQ4FIb83To8WgDjlFNwzXtxNnRnf
XuvmwcK7R8kQTQJXXd9+gdkSQd6yhJsNZtppTbwMfobhdu+o6KD4iTLzCp2DjyL5ciVDe/EwwFqN
mHD5qXJystcNjWDm0YB5kLcXtXmAwJ0Cp7e6BvIrWi4t6d0em2t0h+C5p+/wGwED+b/PSyrKUi91
hgkviMBEqpH44fDl9u9fX3k5/EEZF6l0NB0i4l8P7cxKtcXgisokLCH18tur7wM30lh1by3ObgSP
/W1hmxqwjnlBZsG+rrwbAeknIwDY0PNf0FoSopeYeo7iROShV//qO/ryDHg2oHKTqRL6gHuwhl2V
dLbJQDixvDipf/DzYm8TsbfzcleHM6gWY9uMzUV74pnxkvLsGBSZULzL67sr764Dw7yC6uCnyrRy
U+bW49AzdNBQtM4AQNJHmbXUe8Ov/NjzBIsq0oDNqApePcNTWeyts0UZzcS0MoAvrxIQLE0xbcto
qsSn/TGYjW8NhvGFM4KF3dR4/wwZVY3d3jrglQPyL5oUUBgpzCn0UZTpOjZ81h5XOEyQf7XNH7eV
aOtdBXkuiNIRfKxAtUuNrd2F9GLCnlr+wSx3RrY3g4Ml3pG1XDOy4GpF9hwP0aUUjwRaRhubJSgg
HpqeHUbdeF5orrCJW064gxQX0kOrO+yZl2Ly1ICjHwQsYca3wM2ilPzROxFm3tfBZeFgzIrLsWWu
zuVJB2RbosjQswtzRSPq/GOaKp3bErAWBHR4CCiuyhrABW5/45Srl3CXkwfn7cWZtWsf6UhAN0Cr
Jzm6jPkCwYxfwmsfQxc0DnWj4gbYXMF/IuSUOHLtCyjVgPCtsp7dzVNDn0FwOyosw2Z2Fb5agEWs
Y97lh2MY+7nVW6CQnJx53+Z0yo9arrHIsTGnbCrT8iBYZtw1PU0BUMntfTXMVIW02bqvSJujdItU
MiylFAMS0Qy0dwV8LZCpAZLytVymY0UnxWK3thT+HFjPgDJHQUrSOm/JcmNhawdcmkYz8gGjKiuh
krD+/ewZm0lXZbSABHi/Pg17Z3/b6Gx/P0DTG1itfLBcXn7fSTs/A78tTRb/icbDpIh7tt4JFLTX
PmXU6K9G2FGLi6LDhPlE2I9+gcEonhMJIF3wMmXaY1BgxpuhWNGWGT0XKRk4Akc/5wHAvj0cI59P
EWvvwLgWWuJ4e+s2/c9zSZKSLXYPIBrrEZzm3rFqy2Nlu7uBFfshxzANl1ch9ci9380h+N6+VJUb
V772aUgLReJh8wyBoYYbjScRnsHlGXrEE4SPCCzsqXsN6HgPJLpirVsi0EqB8hDcTvwniXAazeU1
A8ARrV/ZJz9l6YPvCRURxdajgXF5q9OGnv0rKirBgZmZ/aVMJneKM/JqF8i+PnHnsXdE6Gkfbp/f
lhcBdw25KAwR9UCPfLltRF9INzHgvSy3YmEtgiOjwV1W0idSWg8BFarwfKsui2TGfxKlyxZoHern
BbDPc9E9iZplUaW397NY0JXAhgcMk9lrwg3nFjx5vmc3oderRrRuHuTZT1gN55k9Mdm8LPnCyqRr
1zkDGVMEudvfhx9soO4BvhLJiXGE5aeB0eAdIx9M+mt5K9HkXycYfSr/J0ByLJweA3+LFqeWszkF
uLW6G3T6y7JVrA5bZgRdhwDkgDgZ4y2kWItOqA6BmrdMCHr8QmcZPhhsjqyS/rBzJ76tiVuv1QrE
AQUtrvBVZsCvMm9AG2GZIHX05M32p9xmsWdVv2+L2VT4MzHr9Ts7+3LCFFa3w9Y5bhpmxIyIjuY7
ou1KkI8yVXiuWpTk0Rg6xgs5NhZVu6Ct68E1nzVh7n6/vabbUkAwc7mmARaWUQ591sSDj3C4feHe
2zGO0Lf/fzqgcbgUgVac/4nw2qM5HrrfCL5uL2LT7p1JkHS6blnbe6slotbwOGXGNwaYY8sc9JWl
Lx4ZP3amqo1/W72B7ge0YGXlkeyAm9HaL4KpTNoAB3Mo+T5zw+4dkGpU0QB1RgMGiFNl/wh1llHz
G6C2A+0rxhbyL7f3bXMR6E1AjhCkWq58MmnnDAHP6jIRtYm8bSruiO4cpwHNN61qUrpKlnRGU9X7
zJ07GDYrMqejPYajs2tUNL2bV/RsRdKb1GQ+oKcMK/LSoAibbIr71n4Ui39X4skV86KKmzaXhcQ6
sB+AsKBMfKncDBSxs96i0SsT93Rt9Zij1tOQ0n3PuwBKRCjcOvlN7o4jFu9ds2E08ac7Iz/S6LYm
bJoB9F2sjYsrO+v6LJ2ZNq900YCRIXxqgx+69sGqf4ni820RmzsFAi5UhW3w6ct407Suu4HmWEHP
osW5A2m7YEe03N+Wsvl+gvQOvYoYmYYK4OVCwKlGBVnPo2fkD+P6jmvOr9siNheCSbtIIqJrFWmU
SxFamgd56RU0KeeIOxFZQhelTVW8vGHTkPkF9cE6oh21YWkh6O5KdQ2+bmIMzR1Wa4Zz37dhMzof
usl/8irtM8Y+qqrdG/HGhdR17Wd6wAE8cz0CzDswS89ohruH8YhsZ/jYVcs/5qT90Ophz7N3gPox
twOARBdeD/I30mKr2hkFxWzhxPcf2roMO/LgAup2+9w2dBxz1Fao89+SrUz8RIB1dpiPwLqxDsvy
rAXPeX64LWJD+xC1rxh4aB/iNcn81P1Aq7p18RDRqIvE/Hblvvi8dEv9qqpLM8XnlxzsWPeN93Yj
A0Zj7P8KbAZsUzJmvchmWtnAT/dovZqjSuEIbO3O+ecl/2moO62bXHyesB0tMAdIxVG7cTNt5PfR
Gw+0EFLJkhqhGT41gwLgFsTpCF0J+HWy45wjOmhUfAKbooDlX1NZLpxq6aRzNtWYUQv8iWdnYVOR
uDP/0ScSTqAOva1TW4YAQBrcC7i211SeaVm0epUNOSAcaJSn7lHvwe80B6hM1trOLPJDMXafb8vc
uiq42Vgaak/X1aeFWgI5dCDUzIKepsB8GLv2dZxVj+eWQoDcGqYagtyrJ8Ewee1jeCJA201Clmfr
7dcFzdFoV0YG1XSQdrw0ZphRb9bVYE6J2e79b7mqaLEVjl58X3oImD82XqMB9685d6Xj7Gv7eTKj
rvVDg92L4BNpvy4sjywVr+GGk4M2GGTRAfFEGlrOVzCMJ0EnlzWil4+GzviLWg9MuxurY60a9Lyh
eygxIeOzZiJXop/LHfSYsCqdkBE0I4k2PMxFGdbLd7M9NfMXnTeK89rQOkgDyAUWGt6UXJ+xGM1n
oVkiYUH2pBXuqauc17wXu9vKvaF10GnAjhGbroQQ0rFNjbM4mugFjLQI5+xz8I4+pQsBkm0Igt6c
GzGgNZ2HA9/bS3x7ARv7dPH9dYFnj3SHpmIkg/F9n/0kWjzpO4/8vi1i4+AvRKw/4UxEkfqMeMu4
LuGTPuZxTXuYmmdXpzu/eqgrXbGkDZW+kCf5HX3aZ6PjTgKBjhfOJjJ/8NTxC/Zlf2p9hbB1f6Ti
G3B8aCKFz4G+Jzk1AZb5kYLyTyRF+9E5GOLT2/fu/PPSpRkG3U6Zh8/PNGTloejjYHjunAhz9pq3
Uz8CQoz6LDzEteVWDkNJ4LDOb7hIrPHZ6FncLJ+JqSp8bLx1/oqjg1MD8r0rMJ3J1oHXrTkkqRsL
Diog2wnXgvnsj2/3n3wEIQCP4mm9rtBqflmYek2GJMtA9Gz/WhTv2tbJn31fPvm60gSaU+mQ9KfO
iEuuUKyti3n+eenkR6tmJenx8y3ARIqHZbrvGoWLtnEWaN0BNg6j4lAlkkkFum7Se4/QPgFPBd4W
ah358sxU+LQNjjIfYlB28AHrwVMvmbC5pMwwmNknvi3Q+DqFafO1Sn+m5ueRvpZt+Dk7ItHqnbI/
mh9l7h79MQ453r5H10tFHBdgKC7GuaJob6x/P7NBdRdkwARkfWLjN1D7rsh2S/+D8zd7pQFG4sHX
QfEQdBAyKAS/gVONBB2uqxc2HDk2FY3GtdZdSpDUYjJrHjSrhKwOUcOp3zieGN4nvo85GnAJbNRX
ZQCWVnkN1wuzS/LPXPsz8R+3z+Faq/F57M1fXbh2AsyGtqLWix7O4NHOI04jJt567xF0AvkDmMxa
G7nq6hBFPwPO0mgn9xCIPGQiUzjRV0ewCsBMQiAQALS+arevU6KDQbRMT/SRE7DBKD5/tUXS5yVV
bZqKzcLB5wmN0aQcFtpvoqJFUS1hfULPrkOHoljZp0V6SgcrdFpMVTUV/teWBPQF4NIj6QgouiQh
sDoC6s4hOPH5R+rvWKaaq7e1TecCVq/jbAkuejmYGfTBKW25vm87wsMArcOPNepyd7eVVlqLhSQZ
cporWSxwBdcvSY1sgt33Lj0Z8xctKt/Y2Sx/Xn5IqJHZzpLh83N+30z3qbP3nL2od1b+q8oVJl/a
tb+ygI1aYakroF2+3t3EdXARMXqiLhTMI08uCOAHqoJHSeb2XzHgbsD4O0y7BM7y8nCGghNjCHp6
shwSutXPqrfjjDt7bVDYdflxuZIkqwGmkKcO6q0ndOa9FMOoh4Nm3qWYEuyAzsE2i7jsaBh049Hy
lt0Y9M+ZaX1xsymy5vrYUxZroxmPY6HA1G1uNIbbIKoC2w14ri93IDP1Lh3TkZ5a75dtfw+GP45q
qti6iWeu5/+W/p8IyVBUljGD/2qmmC/xo+8+kuDFrPdp+YEoG65VkqTjJFa6cACM6Smrnyh9EcMe
MLI5jTpN8X6qdk06TUrsPDMb7Jpjo1DP7vrptQtUdDnbyomTQWEb/f2yP9ItOeiUqo6ewHN+n04i
8moCZpY7DlzzbcMhZUD/d0L/SVoNy5mN0ly9zVMOSeNg61HQLW1U5GgcNdMi36dWyzCNC4OfSU15
pM+DChi4tZuYdApvBKww6LKUqn6uRaZgDpoCWZclojqPc907kPL17Yv8axvdlbXwipiBVmld2K2f
nzD4iKJ2WY+f4KH8QocbGHZ7230hbBAHA13Wj65bOYot3lBNAyh+RCwA610DBwA/rAGLZCUm/Rh1
CBr5xyUt7tLKOTaF+6WyVeBD4/pMQU8MdxYZtOD/kfZlu43raLdPJEDzcCvJduzEylRJqupGqCkS
RU0URVLi05+lOsDfiWzYqG50N/bFbpghxeEb1gAW1Emfy4mIjmQxZWRxjKTTrV++GYG1rXgWdYmR
N/BA/8pAJwjYu3JVQsxDP/wKnWegDWNsFYRs5N4K/7HEj62GyhTk08H7wn9PVM0RcxllUeRz1lpv
kvYbn32diRPnwR/N3UMfPV3+6KfLjuVGoOIg0kV1Zb21JuZTw3DNOevJk2p+suZbHeHbWzQ1rSsh
45kF/zjUOqaGL/zQ+Wi2Zei6xRHZRtWG9kATBS+iQO0ondj28txOn3scGuSm0PgEFQXI1s+n1qoN
u4SpDFIhZ1vJ9Jr2+Nmfh/sA+A0L0WtdcYMPhjPPXq0zdJbSznp38ufLf/+6lvh3LwAAj/AXbVi0
llbnvobLI0p+xpyBcuWCRBPYe2N+G8KMjlvuPjTun1o9zt4/pibrYdeYxl67ndfTSmfAefnRU2lc
C7xPL+5F1Bcy4It76pnInnh12UMl8p6OQ+KyW0LyxHV2xvB6ZQH/hkGfn9bPI63eId+fRUloVd3n
LXg1jkXZ1lPmT6cYwpcGMNuY6s7/OoRBtW/q3t1T1+9T4Rjl9zbXw88gYAxsHPx55hTw7ehX1cOI
z75tTP5aKM/LkL3oRBPqb2AGH7wUefGbigDKcER7+S8dmXNSehPfhjUTXx0SfKlEZyc999tdgXrd
l8aaqmlTVBG5HzrbfieqkPzGt+Fn3cKt68WQA0t64cPqU0HnjjT99MSaZoAmtjE+lqHxWgYUwnS2
0WyiujN39TzVRVy0tMxU4Q87E4LiNB6462yCpu/DRJJQ7iWnQRJAtSIOHfhDwLejKGIJGRJgo6m/
p8JAal24zrbnubhtyqnfVxaEngsm9cH1IS7sdnjrKj2WOwMbJq4RpG44/Oi2smZ2Wox2/mD15hSr
qGn2tjvj+Rg5T2yHFFEsUL762gKseu87WjHUqz35U4WqPph6Gw7iPY+GH25JYkWMG70wlUjXPJWV
P9xyUz6Wxuju2omJfeV306bswGKHiZqZMs7mRPYAzgdD7t3nsh8yAUPabx5k0X93YK1syVTJZzcy
jFsdAQ08O2PwHRplIjHI2Nx7wzxAZHauttUoOFq5tVd/H4QVPnaIATLqkd/a8/It17WZQLmQbJue
8Y0dlcFWE69LoiBXh1wCYuY5TX6jyqi/UR0JNratFOgF9pQAxF3t7bpCgQTF1GSY7J+iQwHVyWed
ag8kF0S5Y2K0qQiSF5NYCTUm+oQST/OiuyF8onZXHUtImMcd+Du3bVBY9zKvwx3Jh+ZBWvBd662i
f2ONELs5rIOk9nW3C+rcO1pOAUvNsYRkvNki9rM5bGpNTZO6DcbYgoz0ofZa54c5O8a7NSJUjKpG
pyB3u/uhoWIjO7PdEWFisVVjxFWoqo0ITWMTzt24XYS7wQzlYu/nnXUwHDHsUJnqYpK3OjZmi4H2
ncvErip7B60PBE5NeA1+exouoS8RQDMSffhFEXtVy6fC0yP0w8v7ifRJ1/BD5PRP2pmuZAbnbjFQ
QsHUQFKJ63/9vAivCiT1ynu0fRMfR5L7L2xWsVZX3ugzDw3m85+BVpcYA3l4hp1jeS+it0qzuJ7y
9PJFeW4EaNpBfRdWYmiUropRM4t6vwsF4hn4jxieGZfXZCGWv3F9EUOLDQ/lIgd3wh+G4VHHK5MQ
OHRgm4U6blyI9hpGDBHQ1PdrwH+ukKPPjbj0qyHXD+L5SRW8mRHrEt7j89RhcIvoILjTnqk3Vsui
DKpgIY3B+ymf9Whfgx6e2xkf37fVu+3mRh8MA63uIbsJvslXRnZRMaV59OvyZwvOhFRYS2hjg0WD
SuWaAB4MpJhoO5H7ySn9H8wLqgZWfR4/5I4vcAnLdiNcVG0CtIdvEMn42Jx2lPY+Gw4BuCRAyFIj
5fK7bbaJN0bGcRqqJrHFtx6WdS0Lxo0gRMdKj/qhbEz1M+S4smyfbPmIUhM4U3bCTOXet6h77OBg
P20q5aukEg1P2VB3R3RxnKfQJ2xn2DrfytyFFI6t1QMRhpECxf6GrvVwQzwAIyDfHKToYcE1OxL+
rmp68VOMdbtt/OjX3MJZtmB9H6PDHiVdlDvHmeU8HqJwa3uCP5mzVhsQ8+Fz5VBfPjMAS28gpuRv
Bjq+N9yJbt3Bc1AwMMUO/gIDwlBjKJOmxo00gWa/Eb2JugLcXuKAk/F9JJYbm5VUu5zDjQ4oZsjE
15zcN5bok5aX7FG1s3klEzp3GFH1xJ0Cqt1pxc0iKD170irvLT13sVnOW6Odr2F6zsT9UFFGzQGB
KxQa18ArOy962s26vLdV6sgH6m00qJ1zXIn/4mr5ONAy2w+pc04qQ+Nhw0DyPndJ3DZX0opzUTIw
VzjlaN0C67sGRbWlNcM12ijvmaOzci5faqHkTVmpd03UI6SoYZhpQwjfvOOl+tOz6Ure7C5w2NXd
hmIiVtJdDuNJHTmYZOWKiuRZAB8nEpd+E+04KucvHrpkcBJBesBJGO2iQUxpITx+NzQ136he8Qc5
sepbXpbWEZKJ+aaGpW6ioRP/0lnQrIskdsAA2+9tnpvRzZBD1Rtv9zv6IuzIoprv0VnqhxTEvXpL
PSaf2lr7aCmMeWLxer5TpT08g6+GO5YEU2q4dUNiHdHp24yvApFoGTz2aOu+50PYfSlMBLlXrqjT
tfGBtkCP0AZs5AQswJuQy4bh3q+d4Njl6OAZ6BfNATtEbb0ryvzx8nhnd8PHx3/1lNGJNW1rBjg9
fdDd+WSc7hhqmxvlCXujW686FKgKSPTg7ejegSPDrdClcQDjLr+mJ37ub4ng+4C02lrEJ9cZYj1L
aoa5djIbkpdA5Dj2SwM+zxPs+Jo9hH7DnV8X5W2JD74tKpzxkpFoa2ureL+8KmeuFAiegF+HSi6k
kteyRVY4O6oQs5P1dX0gTXe4Vr49N8DSb4I+HVQMUCf9fMpt1lJazEWQtXeWd99e8/q99vNLxPfh
EmmUMRHuGH42AlBb37TXKGdnIkbIaP7nz18e9A+/Dx5ibUEHJ8hQeG3lbyN659cs2c/Vm5ZmOUIR
d/GuilZzmGHbYM0N8bM+qKEg7RMjgO8BVPtZQnwVMOA14N+y1KrmHSMjCMAG7yFNBwktPhRPcHqN
F+DClkoY1lSwSNpIc1I/wsEPSCJY5H6FYug1nNnZhf/wR68WJvdlBWl16mdB8ET3w3CFybb6edSd
0HlbtCChHAdplTVSIWzdYspdYWWCTmlX8TskYW+Xt/7q0y5DeCYuZ9DtsTFPtZSczpqjGY5LYQnx
uWg0ylezzBViGHmNHX9mNhEwt4g4LRtVm/Wbio6soXD/SqSJRdTEdemKn8RAcvzPM8KtAgDWgshE
zLfKO6TdRw3CK5kJRuOmw8eXb6V1LQpZvuyHR21ZtyX2cPCULLoka2w5YUgcvXZWWT45m9p5cUW5
8c27UVzTXzg7EBTiEcOiHYtw7PPZs4YxV6YeAVWxRLvv4X29KYGWhbt1+c3CkUj/ffXQMfu/4Var
x7pg1LaP4RirYgTV6aSLjev9vjzKKjD//6uHpBjFLbToEJh8npQt2kAA1awyieqGS/xdOGcu6A1V
9YM32IbucGw7ur086JmtjnQXLlCL2Dqatas8EerE89QOEwadwEOzH/wBuAXnXznV2BcA/kEwHmcK
Wkir5BrHbHS436vMJUGsX3N+Td3v3Cw+DuB8Xjp/ZsLFHleZ+VpOVexuXetay3lZ/fXe/jjEcpA/
XPd5UM91rTFEcWNWcWP8hi8uiik/L3+Ocxs7QHMKoQMkWwCV+DxKa45h3gmMomVsRLspHv2t/1+t
1pL+ARUD07e1ZkQRBIKrksqs5NEW9WhgF9vY9f9cnsop/xxfHbcaMk3cCaDSr/azP4YDo1Yjs5bj
YG6Jo2KJ4lYZB/Ut9XZT9DoXu8tjnrtNPw652s3E6JveKTqZzUen2wDI+r/9/OrrKETszA6xcLx4
HPU9PO4v/z4+85ldFoK4gLsG/zgRNzCNovBGwxizwuc4iYA58C1FrqJjEmr1E7sGdVfXRSJZ1YCf
VKV24N+OFr5CMyNptYYnXR9NX9qx8W6IRcJ0cmz1mjuBlYje5omwDSNBRF89l6HbbllO25vAKZ0m
1o1Gjbfr4B9AbH03Ey2R3tvGpg0DkerG+knaiO9rS4M+bRtRAgTcq8StlUI0DNJukWUkYzUEN50x
tze0YVZsFF50aIf2JZ8CL5UQuID/UWm7iWsNIhY0n2ACxvnOF+G4CWVl39SiHG8DRDJbEjQ0G/HU
PM9CQPtPRTJtNftCp3y8J5bJb1sHtnvh3urzegvvTRaDqWXc9P0EJKvqfxk11HGFzfhroAy5b4tp
TIfQhG2BScO9HQ6HskSJA1qCnTogyfmDqy8E+yoccRakPgZhw/a4EdRXUlEoZsC7PNjOs9UfZNFP
6ezyDsyjaqBbbP536DzXCXImI1W2U295C1055nH+3BFz2k6jrLK6G+Rj3xfU26KEovdgF/dx29XO
xgGZ4RBFcwF1w8EiX2YX4jiuMKZkqv1fts/8vfZZs5lROjk0uQV/pglYLdxAkxNT/H+OZT2biAzt
mcYUxRysbV3vGcnpq8FcmarAkhun65UXNzz/E/p1uVHDvcXcTQhWg4OEAkJ9PRrUTQ0YsOoe5jaw
/th+S0UymSgMxyhwkxg6s27MuR/sdSTmu8K22bZu0fjtoaEGm7rITUA2BfQtdNriNvLFb9I4zmNU
Bf2eB9pBN8WoMnim13sNFwh49UXNLhqHwYpnyp2Yg6qUKBsyBRHt5c1kTz086aWXu9s5zHuCYjPo
2WNu6NQac5SbmD/5ULcJ5wnFGf1Loi2JagGDx0Gp6Oii+9W7W6E7u4rLnvSxZ5doqSgf/ZFA091I
5+7Wa8fvXERw7+ok21UUpShEbEXGRnOCx8VAjizw2g0zpJlqNToHVXZ9F3uVY0IJAu7svfFt5m+Q
krNtvQvr0NpNQ1m+hE7/YAzdHQlpIpu8ORItBpRJ61R5affaltz5PsAW5LlAC2Kno6Lc91ajDlA/
K7NI9eEdytWwp0ZxFF/GK6G9O3SBf0vmsd+4Rcfeum7UL62TzI3mN7MfMZgMNVDzJsWMrZMH06MZ
SBeNnfzbME+/cu70P40hzJPK6nUVt5UOMyMsosSknhNHurBSuCXJpHXMeo/ehTogKZ6ddBDtnPBW
wLQM0m27gYncgtt9Wtmbekh9qPa+hXKyUrxeTR1P2kINfYgIqvcRTGlRO8idrTKpfSwl2EaFb/zu
IVe2q3j7p7Cxqrwuog3+hPzda+HbOhmFjJUxiMSea5Ig8X+fJdJxvwzMpCh8iRaLGdzUfR+l0rPV
wbYNYEht4m+M1rK/hDajifKnH34u2G9rKOxDQQOSRlbrHo0yGm4Nf2432nHZXQ7VxE3PVXQHqAYY
/8saKg+Usdk2aBoSK0gat+9VPOqquFJtPvdaQa8c5PyF/QG01OfHHpLEtlWKRmQ97pxy6SHyKw/K
ubgoWnTZQh8mRyc8psEPAVbwiMjK6sUu/LSW35v66+VH6+wslo75X+j4idahpuDJe5Auz2DaHgYJ
uERXaptnJ7GIuqFpjr72OqsYVc4bEFll1tjoku1ptB3b/yJugPTK/w2xyicE8mGrEpbMRn6Q8834
zzNYGvEA1+I/9hJorz60xItTDb7IorE79CM/+vyp1f88h4X3CNgxihIAL6xTvKk1iNWO05T14wEI
I1T9Ln/nJVz7HADj9+GXDucvSAqBmvh5EpaaqRBuO2UuFHCl/y7Q1iz1IXflpnbrK1DFs4OB/wjj
RVCGTmSDwhIuwWbRTBnO7L6Zj5FZJ7NJYnP0oOn2X6wcqm0gqEGrFmTL9TkUUx8hsp+z4kfv3ITh
lYU7EwhbC1Z4gSQvUd3aaNfWTlvTwZgytLAfHFuMMQ/7BAJUT7Jwi7gaoheX0mdDFofRUS+XP9vp
6UGhHtoZiwQfGBdrLtQkh8IVjhCZsOzXuje/9EH1x+H5lUme3gKfhlnjWF3oQBuiVCJTTfAOLdc3
jXrp5Zksh3C1AVESxQOD/6E4s5aSohaTY+UxkRX6++iEW3QgUznzVBnXeHFnR4JW0iKPDOTcmq1W
8JAbVtiLjDrzbcBkkUiPJeWAzL+ergkyr1GsyPtRLwFDErAcpMknBa08yuEpHUw86zvVbTGSSsyG
DY/KKoLbSNnTRvhm4tL7hskqHsK2OFS+1wMgMdDnuRkAZrAJxCOgW7fphO/GuZTj/vLanzmPn/7G
ZcU+ZL+u7qy6lZJnQ21uKBQG41q1B92XD67Vvs3NNaexc18ASrNoty4OWkBqfh4PzfhQAlfBs4LZ
cAktjBubyc2k/ONY++nluZ3KRy0ULhOC2IvNBQoVq5ttEF5rsq7nmWX/0eoPMb4GzoucH6wBDhSI
Kw8mNfYeOHgD+z05V8qZ51b24+DLwfqwsgPysagUjGe85Wgz2uoHC9TLRM0o0a1/A6ugP1emu1xn
63MUQDISHQ8U+M11436iOqwHh/OsNlu+NGytG+ZASgd9pCFuJlHd9rVT3SNTBDJ28IokQgQVe4Ml
Erw93ubyn3PufkKxGIkUXOtOq14jq5talnrMBjWXMe+NeyrrP1N5DY57bkd9HGdVGpjIgtQ20apt
2dESVWrURlLVZTK27ZX9dO4qxHRw3UOsdTE7/vxFwwKKLnk+jJkojeLnjBJ1TGlV/v4v1g39MWDM
IWGM1+XzKL7kevJna8zGiCFbm2+CftoQXl6RNDv7edDuBnMKyNeT5wPXMA8h8onJ+O2NCObnIQog
6ZtfU945+3nA2EHHC8jFExkcSMWrIIIbWsYikJtE190CTbttbTbH5nBNSGi5PdYnAMHwYi0BBtyJ
S2xU0ajR8GPIgsZLJ884Dqp9gCR9k+QhIB6IgLZmG/62u2uh7LlQAF5MEHhBNIBocP0aUyv3xtmO
eOZGz6ZxA5ggjlibwigwnWHXabwNqsCNc6X+uuztk/niwVw08Zfi/Oo2FRTebOhg8qxBoQZINwnU
+VAjVQdBo/aiXRc08FPIy+fLW/TcQViANIh6wcM8UYelUaWVwTCsxMVSUv/ZtoKfl4ewzu3PRYZ5
iUmByl7rzfBhdMradrCgWupNpFq9yS2gW/PRcOIWNci0ALwuKZy+/iLbeqmhBDoFQtJKdNl7KJmg
VtC3iJkbYf4j2WB52eEND0jfX/etkygW3J5pnAnlWQvVFTSyUWg5GPZBem+XV+HMQgMbizrrovBq
oiv2+S7gHjAtRGIcab5NzR9ruEZLO7dvP42wCpFnKENUqm4Ac5+2SzYcdCKWqBxF/HmwpkSqV3QS
Yv8qY/jM6/hp3NXT3DSA3DQ+xuX9K3OLJOSpn99w+lTlr5fX8NxIcMtzUA/H/XMaceQtqpvLO+zR
H52ZllMm2z8cHQX9dHmgcx/rw0BrywY42bpOPQuEUvZdTu7I9n/7+dVeiExeVm6OeUzAdbmw+Aij
a923s7vh4xRWuwEIuaZxjCVm6bMZoWfQ5Yny6LYZX7XdptgpCYWh3BxcWbozh32R7HeBkwN0EmpG
n/e57eWGANaVZ+BHzxvRueOG2ZzcgaP0z7q1OLoLg3R5ImDdsU4BSD/VUYcqcxZF9C4o3Zsyv7vq
33VuPh8HWa1j2ygbzniKZznq0EXzxoMfxLomdnluY38cZHWE/IBHpgwRupfhvljAYf6Na794zhc3
Si9vvWsjLTv/QyjLZk+OfY3p6DIlQYJCEMQKCn6sxitBybkj9HFKq30gHQ2WhqnxnuXzrVl4TwF1
fl6ey5l45NP3X/79h7lMtdfkjoFV85GqF+1P4liJDZj3/M81QOwzSOYtTzNKgWtAsD2yoGQ1jhKt
Zg+lUc9MJ0N3m8uzOfdl0EwMANWFqBFAI59n01AEbD5Z0qm6iZ7kAHbkQM0O8EonTEfSssMo9fB2
edBzS/hx0NXuLlVVTnmLI2TVdwDWlQ6wYndG+3J5lDNTg/kYlO9RKQIUeU1GGkoaFiFYZhlBl+zR
1my6Mesu3IcezIFlOI+PVSSuEc9OjT0Q2iPsBkwNvnhY09WhkiZO0mxhe2jj0ec/BpTlB6KgOQxQ
8ih3zIctVXnMy+qY51M66Cvp+JmLYxFeBeMBXxQv1rIoH3ZnJyJQTapxyLjTwrQBJf7p1XauDHJm
ZTEI/vtXOO4EicZzy2QNa4YM6gkHUgDz2g93Al0IWR96eTXEWPbgKkiF7PVf2hKYZUAlfZ6TS9QI
0YtqyAYIe3l1bsZ2NexkSX94fCFLUUriQrovDeSABwjZTw2r/v3tXEpkYLUBiQNpr1WcLOsyH+Ym
YoC8Vd8j9o0oQeLL2/VMKP5xiDWhDflz0fk8YBm1blD2P1azH1fs2UY7pvfHJ9e98hH/ihCdLCvA
uoD+AGOECtPnZaUCfDNwehjwhIV1CNApKeI+H9VtPYxiD9wpT6h29abghMYCuibH3DRp2rcS3IuK
13+EDJcmsyxNND6Ft4kmCMlP7tjETEbW0xiBcgO5VCgtDNLrRgQDLbWurNq5/Q6Py2UjQloDltyf
J+FAvtwpXJdlpO1/+GJ6kYI/o9F4zbHszJWFGwS/j2RisVFc7UExefagR59lVuWiFHJsxBcxPvrk
2+VNcOb9gocW7tYF4Ym2zOpxkRGYwUGBb5I/jt4xrK8Qqc/NAmX6JYgFuPjk4M6tUNhPDKtlbBS7
lfIHD0CX2lyexJlvAtAmkMuodaA+sMbhORAPM2dgkrOm9g4Q5Eu0GHeaTleGOXNgkNpByQu4KFy3
608PihFtWV2YAChNf/rS/ZaP0e9RhHdNY0A5CMXT2MK/Si5P7nTUBfoHIA5ydUjKrTMqEozRPEGQ
NfP0XMFFSIcps43YL9wqtmmRzLlKlTVfK3GfboxlWHS5UPiE/cg6N6gnENuMtjaz3krdF2ntLs/q
72J9vgw+//4qDkB6jCikx+83ADPB3UL3yVzmI+wG6qyAxilt3B18I37ZpPuKvOzHMOhtb6ASakFf
1ah5nmoL6IU5zLQw4qi0H7njPlS5c1OF02MvI5wVmx9rzWRqOuLFVP2XqQBQpeh3XSg3ls2eaduj
CS5BiS+mTY5i9wh+myP8VzS3DyhoQbWlG1/bwb+hykt8w0ms0bqlUu7w/l9pM9mneJtFKga1ib8K
hcDzfr5YotYPK58qLHhf0ntNQ3FQHbeP7QTjZUBVrCcCAoKMQbjr7mG08QvYnOF5Lmjkx77Y5f5R
f1el6OvUQJv/GOV+m/p9+GvoBzQmRjFfOQ2nGwRQYHQmUCSDx9EJ6cpwRRcAveMf5xAM1K9FenmD
WP65AXAt4fJDHQHh6CqyCBidy7nj3rENfWiSk3DjVfNXLnTiWGqjjQ4YDFakLAcurXW2YN8fvMEh
6cjaPcp3P/0xR+gz5I9GEO4nt7pp22GPn0o7c96asAMLa4Lgcx5t2MgBvACH4XSeUEIYwuLeHEd6
AMXei2EY9seew9uis4EYhE6g6Is7uAI8sm4obmF8dxQl9HckYRu/A5dyEa90ZvFeOAzYqLziwCyQ
Lu6D1o/bXO2mPnxrYcAK2PSUlVOrYmrxjWHVt/YSPhGHObEqXbyAkeYAzswibpRrxzKs1WaKiJMS
SlM7MN7DvkomUFZD0oLK2iXlaMAeQJpA0fg+ielMxm2OhgzgSGX9bQr9O9mOb8SLUtWGe7dn957F
j15VpY5TPo1juZ9yc++O0W1OvIRU/ACD8DeIuOxL178BpzZlNeBXHKZqqoYrtn1sJn5TdexLkA97
7RV3uqy3HYq/evzWdVaquLeRgXEsSYg7WUUbT/UPbTHfdHPwxfLzJzgsAocXDSZs2vy7YjBR5mfq
h9uab52jUjQkMr+xN0xFIH3WWUtVuW8MCcpPOG3sErsgtDcl8X7mlj6YxSiSNqoKgM9gmTvNdbnt
rIIA+UEy7VQo6avqiUw8dUb3p9F6wdalc5+i+lrGSrXfnSIYDoxUAIHlKUdFzu/BiHXmlIra3XlF
s3eDBnwzbWKtQxBc8zD/UZFyONSw1ksDZgKRG6gUaDo3BhW7TETRf5/GJtz6ufdv9E0U9FBr9IBg
hVQ76hBrtCzJSxPYSWs6+n6f8CnjBA25/jksyivn/PRx/TzQKmoDz8QLRkcjAtHA0/1BL7W8Zh5+
eQjgqD9ffcJT0kBWOx3JnOjqS8+27J/NNj8tF9ohn4foWxDL+2W5aLPRctcZ381rsc6yEJ9fNEBb
AmRg+CRQOVmDpmnlKkRyoTzCWfDrYJcb5skkZE7alk7SeGyrVf4EENqVi/I0PkAmjdgNPTTo+5wE
PyEPjJDYRB07oDkEee/ISznu6xL9JHBTO+/H5Xv5NKJDERnNMVz9EVKy9SxBWGeRAS3do9KPyDPj
Mbht3Tfrms/nuVnBRx5OjlBWB8FitevmyqjDKcjl0e8CGIXBsLSZm6/BRH+ZEMFaaPmvGtzQK8F9
ePoIwzcAfTJoEoNYeKInAu5in4OV6x39IWhBVdbDDn6zzy34NBa+YgTmphMJmmpTq20EdOrW7jXA
nKbxy+bzpndEmtOy2SA7ibWElC3oystjvZcGfTL89quYhhRkcrXXU13j1i/Ku2qkIPJPIwP4CyoE
VLOXqVPO3jeqZMiNbybrH5VhQqxFPTXaeQSm9WEu3DuiFD1OtmzioJ+f/KjdSOHubDxKone/5rT+
HjXlW100XgwqqpVYw4AgJpp+wEj6u2eNd5ClPM6ulRLZH4O63xcKIsxl5MQhmbfzSL6jD4fQyvPu
CDr627mAtllt23djacWUu1/M2cP7yhJXOok5DFu3lCgfgh9QSus2d+0bUulnq3YACa6iO5S7ny9v
xdOqAD4W0D9QqgYv7KSnUdYhmmVE+kdvhDlOH7A+7sX8JGzy1JlGnPvXbJTPRCTQrEbvCkL5aPGs
N2XTdpbiVHpH14i+W133Vl7T8f3bdft8iWBO/xnib737QzkF9a965JPwjmbEzQyLWGw71GbfZqMD
8BFaGYgFPSe1zG2Orvyc3svB3pukMjdD8+6Y4a6FY5dB43z6w1g64iE/doID6uUwP2vMATRuYKad
WW66Bu6oQyP1K60sfkdn6Lpe/j5nzjD4YsAxwMEQUcJalJjOtGsk1dYRLpgA5pZlmB/mdhqfFY1Y
XEA2BW9JOY/Hls/d9vLYp58qtMCax40MxyF0opYn58M6mgPrqQe9iiN8bNgDusp0Cw9VdSV7/quv
//lz4TH3oQuEWuYZMlNoo1MXiFwd4bAd3TE4iL8EDZz0xMicRKKQugMfvHwBusR4YMrwf9ZgPBwA
tbQf28J0DgTqWwfP4OErxE+8u4GMdAv7jdqNvaAEDXdiQAqDTU6eZzjVbWjh/ewGu3gWc9fTxO55
8TBVpnxCMcvbeHUBFS90G81Xu3fMXzxvIGwrR8RruJweLE+DCgU7gW+56Y1bOIdGL2Fu42GfjRYV
ZabuAs3zO5f38paFJTkaBmFACNPxZrZYgOslHyHoZJFbwaceFB0aPHA4WH/Jc1+9yLbHNkOy9Mey
OcRmcF0kBGIjOSxLfHj9RZ1fJFUuh00HrPiOeu219sK5pwmEBdQhIbgNDNgqYShrBQpbBbz8WKIJ
VNxr73th0QTOVleeiZOBAGHDdg6WvgxCr3XrHNDJyGeKVfdudOeCUjB+bdFxCq5trnU8gVEW08/F
5vqMPYoFa3B4mHjkXsqvE1UAH1hxHkLP1SZXSgzn5oNuFkg+kP1Hd3T12Fa0d1HOyMl95TkHqy53
roTKd90daj+8+cdziUmh4LRoliKKwD8/n0shPQ3Iu1/dz81tsO31P9ebgCUCbhLaR3B6PAG8IOMP
ZYg6I4LVjRD3stlXzq17LZg8c7mg+AeJAyhXIFawV5cLCyTri7CdjxV7nNv7fydFAZm5+CC7i2sN
DHg+r5GShI7MRKzaRAqlTeoasSWKN9Nn19TaTj48HBgQ3YP0DOwVYDWrqNip7CaYCmc6WtNzaG9x
IqfgVl2Dmlwbxf48H8SsVq+WiyZwSGxwuqudb+PS/vNeLm+uM3nEp+msFs5gJUgUJgYyu3ek4W13
a5pv/9sQy9b48K5Mdjh51MYQNEqK6cjdxFBX9vByBNZvCsjuwFOBinsqoDFSN4fs+bJcHHc/TUX5
g43J/yPtSnskxZXtL0JiX75C7rVkZnVV9XR/sXobMGCwWQ2//h3q6ellOlGi6pk7I12pJCJth+1w
xIlzagDilqRdZhYGjDbOBMUJoLugsrByQ7ZjUxrdU+Z4Hfpj9HGbEZceaWqZaxD8oQv4/uzNG8R7
BQmjKXZTdn9elpXdcrd7inOoi3TZzsawCgDsiAwWzrSZWQTGGYgqE6Upx/Cnn3KxULoz2gNDsPHU
1a65H1s6bgvOxW+WBPKL1ehp5MkefUT3BzhzMgBlNOW7AeTEE1AZoEVkBsrnvHty7Eqsq0HXN503
aNv7Vmb83EGLAOBbE24LtZTrsTlW1UJSi3dPBthQT0IOGTKisbEeWmsJQfgByFK8EYc1CrZThRGg
Z+VuyNBxhZb+rHtKRjSOdcwuQwOki8fWFTV4WEfrVzY0aFHznPi5GkftR5pkdGd3bg9UNCu+NaNP
DwQhzZqTZIyKBlBpLW/Tl6ALkNQqDSj+mnoWWugYDF3mmG0UNyxf54HnhzJPwL4mm2DTgsV8IyGo
tOqrMX5ENNRGPGj0EFFFv0tk/avhdgdQPsQl3bYU60GWW6lL5Gw6zqPeKqqVhSAmHFy5rpIcjBp+
RhGiQd8GsPSIp068saWDGmbuBXtqTUWlMYFouoASSltUSeimdv4VlCh/DNk4fwI5oh+MN826sY32
YBo9WdOkQddWIbKjXrTAJbaomf5Bb672lPuNmYeQWwaDnVvV/blJSb+kEzbnFnAJUF1DVce7ychy
BpkEHT3vT3ajk6e+LOvvGYgDH42mHBay1dOqq14xdfFDHA761zcdHmNFuJV0Wf9Ua22xGV3HP2ak
I0ehZcMaHKDWmjRl/uiZOfmDh0WysLnnRgqiUcRfuO0dVJ2vN0BWZxoaRKr+yTeGX1ULmho3rd5Z
nC+1wc6cIldZNmU/twiGLLBYyqeEhCBY8eOV30Gp9dgVm09uacRFAbCmuIrRI3XztBxMbhIG+PWx
0tAK62WvA/Kebj0uwFU+yoZXCzfZCdDUO2Ew0WgyzezFsSgDHUkGWdFjYLGVxTd2gUT1F5o9kfYF
ff5p84WDVw+FnzCVL6D7Wzgfb+bzwzxad6Z+hlt8u9+UGWv0hh5F700Z8i9okf3e6ujfI/wwgl7g
L2YVObf/M6fc1gDW8jxxwHiVmQ4oArPIcP5JPt3tpIxJmVLdlj1zho4ei74OPesQ1AsPgRtvn3J7
ACKgag7lBqzc9ZrFCfAddo9RCGpHATPQBvjOyv39qbq5uT6MQNgWIFHvFvyuZV4C4lAfHHr5N+K+
L2EqZhYe+DUbdSK0+qOxRNlI8Dtd4FhPj1zHS1JDtfOhiO3uB5j73FWae7gPwBC6uj+m2Ykz8aBB
49ZEo6KsTM/8eOwNvGvAXhOZvogGaDknSzqTN0HNNHOA1U79MsiHqvg81xEal/GI9beSsLXPhXxP
oe9tGQsrdJNOQc4VViYAL/67SWnYLDFz6njZsflANPpS3zScBCvw1735eJCi8R5Nz3bKne39aVSJ
oIDihWXgpqFYMkm2qcetJgSwr6DSOVoiWRuavUWVfKOV/ndp1ujT538qx3mC3ObKFsWj2f573/zt
KuKpZWMEqEI7eKIq7g8qz9xvdVoe9XMto7wJ40+DbQBfurCg1roLU0djrQsLKBs7Lw2kL37IzOyW
HGV2IB/ZIhzxSPoqA0GDNbESIy6PUm6K37L94/rn+1N1u4nRczk9qxHy+rd6pF0b5GKsCn6006CO
0t6uVjrvlzqiZvwBZhwD2bUJNnITf1rSTLPKqPhRz/NnoptgREzWZfBupW9Faj/6I8SdDRdtBKg0
QsDpk2MEUAV4FfyD4BdbT7n7h971R5Ea47Guu2Bfp1q9Qe28/myAo1iZZvrintQm5Qjmj+OxIFs6
AGEBfkE2+GvB9mW+tccmxOV5f2A35whM4hUOpAySpug2VdxDQHreYWahH71OkscCAfGRSZKuTOBY
V4FVpQvOMmvPxNMfiRjwV6lphiAo6jGtyHiUFVSXeu6svYI9Bjz91aIX5f7Yblx/GtuFLWU6g7Kw
LBIk+hFsy0ffqrddJV/c0VjfN3MzJGwq9C5iFgHERAJwOkIvVo2B8plyHGMn9B+DePDF959Y8T3L
Xv+bGWWlyCBGaQ0w0wEi7ZgvlvcsWzTrxJ8OP6fxIF+G1x4KfDeI0rIxCy+h3DylXFvhObUt2wmr
hydSCSJdTpZO+mkZrqLDyR6yjYAboSkImfvr+cvikhkBB/cSNB97FJTtbEmRZcHCBwrmcoUqzUN6
TjdPTvdFNm/OEmnh/PfR1IQDEK5w0/Hm2FSAANo8saJZgW/guU7ThfzMbaPPNEuYItyF0HW80VQh
jawbtGcYEMpxnVekLuK1V5b6Wy6rflVyN3sHzsfFyWvz104b4n3BzSFKTaAKGKMGnp+0eiuEHjzF
yOW+3ffNm0ALP27S0MTzD9gchD3XS1iNnRX36WicEivb0oD5K91sn0xSyTDl7KEBuGUhpp+bcrSR
gVlhKoHcQFU1ZmaDcAWcxjmITfNJbkZ8EAMKPhphEPvc1rcZTkvQ3Font/DC2vuZZEsaUXNThmcX
fj+KVUg2KOkU5gUN2MCIedLkKS2/I+ER8boJR/vQ9v3Cy3Vusi5tmdfLg5R+zV09xmiSiICNKmfZ
Qob9tiUGE3ZpQrkgUROVoMzRTIhMjgyk5VCX04RJMHeOuQYlq75x0Gm6K9OBh7XLUNm2yqVw/+a8
x2/A/rBctGlOjG5KuG8a2IWlNTonMLmEdonS9ykzlpJtH9B29bgC3gLnIkzhylSO+1p6aNn1R/tk
9IV7bAqvDyW4aZzQ1MYWDDt9+yvueLEbiQ7G7gH1J9qnh8x56i2bAGWV2yQCmZHzHAeaWYcm2J2R
SBvBdoUXV4ojilmIMhxrDXivG3F0LayzzqrQ0mfE0K+ghvtrAC3Nfkw6SHsOQ0Y3g3Tdf7iep1HM
giGCflC57ixhvvAuRa+jyaupY408BzhZOViY43irNdvc09s/ycBTdA3Q36ZTxe9JYRRrp5NFVHKr
BLvPkD/gMIJEGjSQNqYcO4iQeGSnkzT/ef8ImfNRFE7xBgPOFbVbxYGsvPUalBfdU9oc/ODQLgl0
zDkHwPxIOuOmmXpPr/dA2hm9LJBrO5HBX1W1tsaLEXWaJcHH2WFcmJn+fnHV5EZpNRS6uCddRK29
6pbitaVhKCctoIBZXJj4vmM+dt2zY55be2Evz5lAmh0ZNgS80PdVTqZB84Ki4p51Ahv7d42m/wjL
bkPZWAsvvGmjXG8ksMJArXq6zPCMVZtyDE02fZ4z+5QDA7cPWjSsJkO7GUZI3eSNLx+o7NtVBdKu
9X1Xux0gDINfGLly1B+ArVbWyJG+kTHqnEY9JE6y9tx0jaP3vpFbR7g2ojjCmDPdAtbTOaGJg7Eo
XmJVWfq+4gg+5cwi0/f1f7vqS1Z/uf/zb59bqAPqUJsBag2LdBMFOm4uMIGpczIokGu6HQGZHZLK
00JRN4+st7amBNmYxccgMrripzaan32aTL8APKpTrRD1IhX0BTYerU171z7pFd9btpaHUKDfVAX7
QsSSBPntbOLqQPT+USIGl7Xi86YOQO7IPfvk2hsuvhB34WU390a4/L5yA3tlLzPbI/YpGR7xrxbv
CnMT0NX9RVsaheLYiT3aVjONgrlR8dJ6Cy59u2+mSQJHEIr2KKd5yiCkrstRBxfdCQ9R6b42xVuy
xJ08awKAgAngAIChGkiytA16Acc6DWPsAPcl85CmA7D0ycLhM7sgyAra/6sHqaakNY7HjBPDEBoo
7Bcrd+im60n6Y4zj+FVU41JJa3ZpUCdxAODwJnrl6zOnrF1AcocK5zZ5dZ6sJUzQ0ucV/7WcBj2u
Ep83jNB4MIOFlZ/9POIdVM2xNhBau/719jgEpQOFq1MPqHa1g3r9XzhugNZmHVVadGopjgueRY5M
IC7n4VCCdaWK//y370/ju7iVa3ModK3B9x2Qrz4F5UIT66zXXvz86e8Xn0dtweyrKbbovvpD6EBQ
Si6465wFcNYgbeJYgIypsmwIAmsyjth63AdJ4tbi2bblfMHI3CpfGlFWOSXolAMJIQ7B4kFEUPe7
vwizYwD920feRwci53qWeOGRxHe5c7L8o1k+1mY02Ov7JmZHMAGxJl6TiWru2oRe86KWve/gFbJH
7Fz+zQg8FxBdXIp4eCqZCuD962xwuXvSi9VA32j5PC41Xs2OwAeWCP/zTVTLrkfgeajqGDbCYCPt
uo0NDuF131fl7v48zZ1+CHwmkT8X3E9qnx9e8gwXb+CctHiELJqdPMku2epx+5hASusvbDkmVEaA
V5wgP9cjsuRgp+Ccg63OB0eqZ7EDNUi1HfOu6UMT3Lvn+wZvpxBo6onNCB2fU2bauzbY08zK07Gx
Tk29p/5u6ZK9dWN83pr8C0PCUag4AUhNElRFSvskrT7yC3+VxsYG/HnR/VFMn1Gj4wszH0zJF2cK
cDFZ7Y8cEYOWN95WOISdrN4o3mVSmKeYogsvHPKG7seSD/96hUze7v+A2WmE5jPSToj+0JB8PY01
0xLoGmnWiSCbA/UI4GUXPGPJghJPdFqXIG+Eh0byOtBdbu7/2wCUS4VAtuB/B5CiuVhylGLHhWtr
8qSbNbqYommAF2tUciP19NG1kLlMolxs0FIly539w+uWskWzUzU13IBFCH6tFov4UGZJARzMyQl+
+vvE+H5/qmayi3BqpGICaAIj76vWNzqWIpkW5Hgdm+j4fRfIodjbDmkUN2YRG4ZogPwYlR4K9Dzs
jE3rJuFz+vk8LX7FBBTAwQRhVTWBwwYQ+VRJh4fZr8JGcPlyf5Rzk2gCvgGsrosgTN1ScSAoI23h
nKR+0tKvBl9wh9nv4+5BKQBSAgAuXbtD1tdeWuPyOEHqsQjrpWL5dD8q3ob2byhigGsWMZKvnGul
cCwAuUcCrWES5dbPcad9hwgF+NBHtKIvVQFmjjkLTJNAh0xTBmLA68FoVeHkZiaCUyzIipNt4fNN
T5ZQmjNThqmaSlC4TxHaKFb0gduaD/3GkxV2kA3l/VJOcMYAHhMf4QCSdnhIXg9DJIbF21JjZybe
fw3i9b5HzUwS2uWn9zHS35AIUkKahqK4mhVDcbYIEnlocfgedAsm5gZwaUK5bkrG0tjpYQIC8rgB
qgVszswRhsofnnVT8QKvE2UB/KaYBE5bdvZpt08I+IuNE83PSPJHkBW9P1tLtpTzPpeU0FLv2FlL
1mhiAjxf++ElT4315b6dudzF1aCUk9/oe1szmoad2/IXtlRYUxpaAo1+8cH12S7OgZnoBh6BfD9E
PXeJH2pmyYA1waaZkpng11M2KpPDoLG4ZmfPOUJ5r11YsvnhXXxf8Tp0FbOSNxU761DmJW+m/+iI
J6fcsSCHpOue22uHPtmfZuu2cQ4ACgQuKECEER1e7yQ8TnzpOoydk/7A155YeEPNOscEzoKK3/TI
nLbaxV2KtjarNdOCQabpCVT2qFNA9pfudGgLy3ghGzO3QC4e4SC8Rpu3rxahq9IAlB49amcmI73V
QydZYr6bORj+l9IW4SdQJGpZvaqAxaDSx0ZKZGg0TxVSJpr97b6fzxnBs3gqQ1h4fdqKm+d61QG2
b+UQbQCjfZTR1bh0pS2ZmGbyYlU4daohZU5+brscvGZvfv1QodRxfxy3rxEDVJT/Pw5l6TOhQ7KA
YRwkXzl+CHJSp94guL5vZc7BLq1Mv+JiKMJnMiODnZ/7oY3K7HctA5RGfk2d1/7Cwszu0Etbygmg
g0afaxS2gBrZxZaOnktIC8QAAnf8T9IOm8Zvf5ixADnjcJpQ1AszujRW5YTwOADndurm56GmUYZ0
TdU88mobi529BGOaXTyAOdCWMh146nMopyJPzB6LJ+0ashfPFehRjY3jLtwdc1sWbSn/Z0aN3RgK
KwYqBHDExAyDVISNuVBhn3V1B0GwDhj7VMq89g9qaglLhIk5k6DXhgCC/9PUFw652cm6sKH4oMWC
JmuIkZ+LD4Y40NTDF42lC2JmJGjLNlG8QeAwDeZ6JFYtyrhjeX5Gd1zkeSmoCV6D5NO5EITQF0aU
kwFXha43MsvPZfmc0d/SPJTd6f6OnSkqX9tQlqRARhNwBoQjvNm63qMehIizamOT0MgLHnzvW53+
xd2KYaED7oMgGqXk67mrcmD2M8HhZ6i4Ou0/JTk0MaR20Jrm/nS9b42+0/SVvsR3MF2eSmx/ZVYJ
jdJcSz3Iy+bnusnB9xEGKLnKyBzCvl035obYS+H9jCfiKYHIdXq+4gZRfARtqpmBPHt2Nieh1QgU
IekYuUvQqJkny5UVxUkan9OaDG52Rv7eHPaeva/7H1XAV1C4Devx531/mfV7lI8hjjjR4alFnM4D
zVeZatm5MP819DejfO7LhchhyYSyTkUPHninhImy2rT0V8rWuvx1fxSzrnAxCmVlgNipWe5hY+HJ
sTOK73b6HqC/hHe/neJrnh4KsnAoLY1JWSSwGXUpL9P8rJfemvMfdb0v9H7hRpo1AtkgYGmm0o6a
YIDEfTcQX+J0dR6AbuxQOiy8vxnIhQ1lIODiqrOmHXG6gtuZh5ADLZYUHueGgafqBJYEgvEmriuM
jPoAe2RnmbxMsk/Zl75buOnmdqaB5AQozdFDfkMw0PSDKQzWZudAi1q6N8WuhAq0/DyACnlfA1kW
0Cjiha/G21oWd8DSdNkZfCGi2zH95b4bz87UxfeVqy4L+CSKM31ffu2Sb1r5x28W7oclE0qURU0G
paJ0yPBaXaXtM6Mr09r9t1EogZRbN00OKoTsPNbrODBCK9s3dOksnhkHUv0AW6APB7emWhu0QGPP
gFoR58KvN8agr7j/IMwlQMKcFZBjgwoRrbfOzc3G3NaNiVOLs9EchLGzxX5IFjbgjOsiQPtAVqDn
4oY+sNMINwxeV3Bd0CXZu6zJ1xX9nQzb+6syawfd6UAJAQuJXN71JZ1ovZBgpqjOdlCFzRCAO6Rd
geIprLV/7luamzQf9yQqMR6AhiqbBOqqLCWtXp0h1rzi6Q/quGFTLPVezwU6aBf6fzPKmS9kYfpJ
02NAIKhP0jRy3TKUWgfe9nU2tDuW+GEvrHAQX//b+JQjc6i0fhy0sTrn4yQZ9szA+VUsJeJnJ9FG
9Rgk9dPrfrrxLl5engABZzliuapOHjrab0f5RqrPx6N4Z6M2h5yLB4Y4xYjdNBxdJE11Lt91HVmX
M2FL4IRpMpQgbWoIQQUTexThheJ2gEpZgfTg3n027AMnXw2WWIgvlkwo5w2iJaulAUwYzPwFoeff
JjB+n15yVP0ClNpxhQF6qvjaSM2W+TwBiUCa76qaPZuD2Nj+UrroIx2tzNaVHcW18twEqhEvqnOe
Z8MBcPPfVed5K6tk1iPU6Iw9wCpmBLSctx6cnoQZ8fynxvb+WJ3unEWsOzue9N3bGGdlmGpFHPrC
Tte96/3ReNqGVgAmoEoHbYg9snxf2fGftEVSb7S1V1cIO6qttABJmf9OO2jsARbzZdRTa6sJL9jx
QCOvI9r2n8Bdlr9DxIdGbo3e4N4ZmhUZwHZhtaKIPAEqEaPSKRIsbQCit7HcJW5RbURS9FEd+/Zu
AKUNBNAdGSEwiHemy60Vigxl2AU0eS2hnbkfmalHSW/Y74GdN2uNCe8VeEcIfwKC+bUTRRuBN6hd
x0kV4K+Bfkw0Lh58SHtGNUTMvwY6xOtse4AuH8SsOkCsp/8bozd4XdJ1Uh58H8yBHs79sEqC9liV
dnHIcgEWvyYHaYqXIsklTW1LM0gpeUNF0Sdjgk84R2O00dr++r6PzRzQ2IFQv512CxLjyivKEI0s
uUjKs1d+67IjpFpCgVfTUqi8ZEaJxiWnLs9YXE63M2OQ2HhKAHlfZPWZdoTqyXjGIFYCUvGW4mVI
4liDl5RnZo/ejthZHwmUraNCFGnoWFLbjg7V0LRdAATcCRr6pmShpK5xaNwKBNwNozuraekjE/oY
taBuf5Buk4ETTlgvDbPAqMgtO6KDDryj1VYrM27yqPRr+Yau72Bb0H4MTSGwkoL/4A3907VFuu1l
0K413WerWPhxVAWOWIGCQI/4gGowqkR+mKO3JzLwZAoNsz/bpBlCEFL6Yc26JaWc6fRTZ+nyXJlu
gYtT3o0hpxkU2O8i/VPE6xSt57oBndF+nwRLEdN0DN7YAgG5h+AVzaM3zaleDW5udO+eTaBI3OEs
tK8Wiry5Ze1B+mWkC3fLzKmM4hRokcHLDVlWleOHB/ZIUfArz2mFSNOgzyl40+7vmHkTgGRMUjEI
0ZTZY2PuurGXgXQNAqQbaqcaVB5Tf/UXVqaGUVQ9sDfVGwxariUF4Lw8V3uoeWKq/tvnldtrqJOY
S6rh886Px6D4ef/rc7sdZRWUIoHenh4t1w6WUENr9bbm57hunBX1SpAlNGCPKYn2iBzkwlTNubOL
fv4J/oASpfo+snHFUK1PYK1MkZHZZVUcNjqiijTSmqWK0bwxD+iuqUnnJhtj08Kq8yrn50Ls8/zN
QfAfgwdFE1VY+0t8KHPRJq7//7c2+eLFTtV8GfuaC2u9oFFCIL2hrRr/my/OsftFsG8xpJQ79uP+
6s1tWVSOpvfHtHhqcsZI+rpt+qA828WpTbs9CBRCYkMyW+6o3DJ3Se9s2jDqEXFxBanx4EBMbzQG
UpzrMV5rw6MkQGnkC06yYESFZTQxOOQ1iDyck1p/sON032vGkyDjUtPJLU+zDTY7HfQrgJAi0a4e
DzyLWWzkXnEmRgI6CEaTLR8ohICpO2ihJEP/bGQlOkVb/VvaZSyyiXvWkxRay1bnh0ZRaHs0jyUr
VvhfkNnIVlYbQwSOjc0DWO3fvLxcqkHcakQov3nazxduZpisdgzmFGfkcLdFq30NmuSBCOMrqHE3
lQWZ5WoIA1vufOY8pqSM2nHp5TF5suoEl9OmROxgR89AUYtp08dvmnawSBzd9+olA8qJ53SI+ZJp
jO27A5K0bOHzc/6Flyee7XhU3zJXAOnIwDBjFOdSFCtnfOLspYWdvxjDhRHlOKhSHzAyHUZSFg1u
lCzBvJYGMf39wg8oxMLrfBqE7YMxejWwyEwX5mnu/LycJ8XVynbw/bTXizPrv6ft3jbEuhWPdlJu
0MW3YOuWzWRaiov5UpwKBFVQY6ssjGf4XmsPBOrkmfZeyCnYfiuDo+6Um9r+t9O9DWjk03hzf7nm
rsFL84rLgYjdznUC8xCz96wdMsI5qGH7hYforBULeBkdSn0o7SuXbZ+XROS9X5zHHE2kkcG3WRs6
3vr+WGZdw/q4090Z8UuXaLEJ3lEc0mxtAkUpNmX9F7EbIrYpbPgwoUzXOJa+3foujmjvLeu+Bd7C
9+cmykcwhUDUntEWTDJeA2RUl2dwJtpya0Wj3FbpZ0VS4XIAfQEWjKYhZNCV1QgSCECACgRHqX/s
xgdigtSyfM/jV9mxBfeeu6eRfEbvDZ7k6MZWvNtuTauwM9zT3lQfL+OV1F/j/lAPv8pmx5zv9x3g
45erJzSCEVxpk3rRTWgtRpqNaKAvzjlputDtuQksQ+FUO/w2HuYSPZSJ04JPsyiSjbSgf4f3QL9l
vXRDomn5LtB8I0xSXCl+z5KDa7X5JnP8PEKTTx5pCUfprPdc/iJEM7wZLqKBNA2859oRxYtei1cn
FdnarpufzpC3ryyn3mvhuukKKTm5lwaEvKhTg5ZZlH65auOg/1XRtIkgmUu2g0tqdMZ1kMblY/HK
zL7+fJ4eLwt04kHBGvvwtpibg9N0qFr9BIYXwr4xtMXcX4LbPXhtQDn+S2r4fKQw4A/bHrpNVIv0
Jlv9jRFcZB42CUBEykvd9FM2uk2gnwa7WImxiUbtxa4/a+SD7wFQNsTRyEKrISZ6eqDEAEaYYy4G
MxyrJsqlX4Si6hdi2Zs9b04pQCC7HNCSo0ajbEdbCmMcyKAdLfNx5F+z6tlqftTpEnL+NoKa7KA0
g14r9FuhPeb65rREkwnIkWhHvTRfPEuGYwaNz/Fhyi7ZrIrQ1Fqsqko6j4lG6l0HpYS132lLFLc3
R8L0M9AGDzVAC7Oq1sQ1OeDKgdzMcWyNUI/XMbqLKQk18qXIuhDE+Z/0lQ9z4GxC8d8DnFbJ5GaO
qwF4gFHT/JD6B5O8fb4Z+NqEqtYOILDm2KTVQAz1rGX/mO62XhKemrbN1cGmmFB8JG9Z69hVrx3z
fNMXm+zToaHyfWVH+bQEeUqFWeqm9GjQhgGQA2b/fn8t5pYe7FK420C8d8tSYOsl05jmk2Nj/Upw
qBrBqW/2hvYQDCOI6ZbOorlJw3MbHU5ItHuBmmgp0sS04sAkx378RlFuE1W3cL0Zc3v30oQSDwxa
x4EzhAmOzNKjy6z3DErufeokRy3nbFcPuPeypqxAsmKNJzOIs1C2ww9LOiuNQxaAWC94ddXh6Lf8
8wcY+DVdFEp8vFrQY3K93ysr5XZMCDnm40PpPY7IInqLubO5CQDxzkT2g1oJwInXRrIqt4d60P3j
ALLq/St5sKqFaAVM5DPOf2FDRWt1SUntGsTwRxOt1schB1do0ekDkoHQSKl9pAaZ5L946gWbzrf6
f0pXlOtaWt6+cwH4xDP4m5G2bUTT+DcYJLyVgYRfpEM6LnJEkK465nSHEiYOJlQGdgJsI/u46DRQ
a3YgzWxMr9tqel1uDYYdHneZ3oa+3rqhncfJ3qEgOBJWRcNhEtPL0CK1Q5pcRKZNp45w+t3rAIWR
bVeskMtwV7UAyt6FNkzd+trKpnaIAEwYyDzpL73rhv7QlVFcySScuqGZnleQs4y1cIhLL2yqAhu0
681ni9pumJlGHXKg0kMGWYbHPjXYo9l7/U6HRPs2DdzykTYBi6BxqD1pBf1HFB7ky0pfsn/qToJ8
VNK8XAEzODRhjQLeVoy8Ad1D6qybLOEntCNZO+jZe19ZnFhbYL6t1dDS5tBXhB6K0s2h/641B83X
0lBndHioPb0+Jgkg30bHoe3VOumWat57QnPrQHqPrAfTKw72WKe7LHCqbct0vg4SqHYm4Adf1RZ1
IRhQ50eI4ZKIEiePQGeG+WRusyo0XMQEFBbryrWKTe8UoJDzNLkafTaupIz7x7JJ7AO1oCkTt0a2
kybha3DagkE3cfWwactgz3JprobATqKBS7mSFbQuEukNjxzBERao7R+JnyHrbvfuVh/19tXXJlZW
wKqOlZcS9C4M7Fh7Hg0d2kOxD7S8IVYSOmO65m9shzxbBOXqmmSQV4QsU2Qkuv52/zSd3Xq41dDn
gEP1RlQ3txPaNcT1j5bhRl4CHbXeYCujA3dfa369b2vu5LanKB6U5GDJUY9S6jsccUpMjoEsfLTZ
2Q92nj1ppoRSkV9CyDVbGfmnE8C4lCYWcfTuQEHwJjDiOW2zLm/I0fzu87BYeC3OnioXX1euvMpC
9U0r8XW3hMwoFKScdgEDepNHmH7/VBqF/iVGoGJAUVzOg9GR5Giw/BADtJYLPAQCtEUlCLk06u7u
L9LciICaxdMNQAboqFrXZ7HvgTSpA2vvMRjZn5Yn6yqlfzGkKd0K/UCc+TfMBgNYL9vO6smxoCRq
bP3RK7PQM34Lp1knWrBw9N88JjCBYGWaaguTgKRKRY1UKEFzghEcDRMq82PznDnpJh+XZOCWzCiX
eJr2XT50Y3AcvSM1Raj1e0QVCw+jOWe4HItyUaIu14PVH0YMdiz7PeOhJR85BMKWUhRzW/XC0Ic+
0EWCjLfpKCEyGhytdtt75758cVkclokVjvzf2lmAuC7MnZrZwTNMq2g9wFoXvFlaum3c4YHgKL7v
2rNmHPTh4nGPqpkKM4BkLW7hXAbHYYzK9AQFKk3b3zcxd5w6mDgPoBLQMqsjSfqW2/5oYiQxiTqd
hNAC8cs0gmrhfUPTSquxPEgpPOBKJoiJyu9GHAEktRcHRw06RP2/FFGCRQ8VWQcUkQxkI6EE9N8s
KpGgSUTakgQWg1pseAkYNz9L53sbQIUKCASTr3pDLticdcOLUSqZH7dHJFYNsClsFmUFQ3Dw7gKI
3HK2qXMR9dJeCMZnFxCcmtDMQAYIun7Xx98AcnM9ThJyRPwwGtkqdpCrId9S+uv+bM7aAR/YRGcM
Z1Epu4auiTPwXAdHs3ZXEvKKgn+Pg3pDmoVk4Nx5Pt0e8EZQlEPi4HpAhtZlEMIhwZFXkG/217QV
C1N221qCExaCsNB8w20EmuFp310cFmBtyi3gqNxjZVvHQthb5ruvopdYJuelToc16kd5WNSgZhGo
EgWp9fv+ZM5sbIAUwf2DLlpQBKjJDy3rY8egzD0ag1eHrIvLaBhTCBAKbVzfNzVzAsMUZI91YPxu
G+myrNbbEhmdo6t9HeUu7hEHZ+6Omj9bc1yY2FlbGBWwvRBAhrHrec3dQNTUr9yjhAxlgp53NAtt
NY88dgR6KHkG0s37g5udR8wiOp3RY3uT2DOMJpbN2LjHlAKnoY2vtqY/ycD59y/MTCzvUM+b6odK
HkLnQwryXuIeTRsETpph/oMMb7MtTYcvBDOzA8JRr4NWS0cEqDh/r4usLgfTPdYpVLCJtQkGb9Oj
hP35AVkohwEtacAv1IsF+h41L/0ECndtfax1swstaGNvOjuJt/ctAVeARVcOfmw1C8CpCfV3s9km
1T2dOr1zrHyAJsCM1kamJEZI4yqq/Gen6yIuXzSQNieiWguXgmQ8KPNQq/gfpnflV6imShGaTWXs
iqC2QuGwCgJ7hn0WWdw/ICyXG02UdOWmrI/ivOdjiOi6AYdf6QBC6/wZMgOCB0bVfYm7Uq4gT1vs
e9HyPU1yN6yDyt26dhw8JoIgKeh0dYROa5KEVCvEc6wF1skkaG8sYjZELvUypO1GZ0vMJjmSEhik
oW/itcmTCtF02a1jNgJ1qjvOC6uIuxeQ1gor3e5WvEzABuCUBQB27fgUp/3PguEX+NSLDz3k8qIa
QcVLa+pk19syO1jIKUbcoGPYx1Ww5UK3nv6HtCtrjpRXlr+ICFYBr9Cb18bjmbE9L8SsCMQmEGL5
9TeZG/dOt5powv7OiTib41CtrVSqysoUsvXuUy5RUdCH/QAoIHx+5t15kLrY0wQ1YIDphrskZwLP
hwQSdFlymOxdBiEqNG3eOcjOpHCsXblNLU3iceq5tzWYyQ9QbJT7DEIUd0Y96cfRtcenoun9z6C+
Nu/axEEPnqaXQWYyPbAHS78tyOD+LmMMiDXWdEuhoLHJ6za/5T2mCqJ3/mfWCCR/xrzd52Vc7zxI
i4SurI0b/KcJWPAuCbsa0OPcEiXECa0kgMNIAlQpIImbWFC2F3wMpS3MTe7iweXGE9q9TB2QrCoT
G2Pi8k83uNq+jFMS6lbq3Ra0dh4kd+xb3uT9IxkgY5Fwy73nTZOHMXBBByZ74yujusDGsoYhSKVn
fCnzJl65zBbiAQA40U0DIDf4GFTMQe94tV20xDlCQmVb5l+07rccakhNMvTp/6jbtVb9S1wKuH9P
DSpBj0UdW9NQlTrK5tgUb4P1o4wfU4pSELrTq6AFdk6uaYosOa1Tm0rQg7g38ToNNiE0m8hNA+nl
d7cuzmKEEJP+S7F92dCRZh2QbE7sInoUGzmz6K0RNy0NAoLYLr6DfBRW6/zuYolpTQO281Fav4zY
2rqgYB1Jt+J4jYXoBpS4KKSitoJapLohBrNDWAJxlCMrHW0Xy7o6NPVIA62rfgxdZ9/5sWW95DbJ
gCPwzdDp9WaTNxm0WphbbzCCFhgD4b3/QYOfhaqoh20KL61EkU7PzHyIMb/oHQa9QMjhpcUa0GNx
it0ZuARxPA9vmvMphq5jXs4UfkfG3T/QA0zuTQu0kRar1nTx7KVzB4oPsMSBTHnuMjo3lSAryug0
ecfEy/iG9hB97SR/0bvcDPXU/QXdymITQ0Rt6/HegthvxvbACnaBTM0qmHw7eSSdAzisB0LYCYi/
XWNM2n2KoBHVG3PYypH5u6Jg+o3mZVbggu7urspIhWScPwBSVBg3VW1nAfJu5C4hLdmjlz3ZQvOx
/JpOtN4STet2dnLQC+EAPYZ8JRDPFf47Xl9I8LEBSkMQQUJacEB6bbC38I/QpNJdiDVAwxoOTeJW
aYcm8ICjWNmmSysF4gWcNyS+EIoo0yf00pJ1nmP6eKjpoZ0G9qfrccGyBfSxoRyPOqOvHDezqaai
8lGKJ+Wj3oMfJ/tUtmuF8YXIA6cZQvc41lDjU2zoMQj9cF24xyaGsu1OJDfvH4ONah6goAjZQCt0
vsm0Dh2nSSsdzNIfmWwSsfH57+smltzFqQkl8qzrXFiDDxPOfeuBx3FYYw2c5+AiOpvBrCgpg89V
hWj26MzJU5I7UISo3kgfgzSiGsYgTvWvTtPijZ4lm+tDWjmaaqcWGUxrzGPDO7q9AzqE+KWXfJMS
E70JxN03owzRSLDGBLa03cC5aaDRCXG8pyIyKqsiok9sGJXj/VhXXyFl+TkBhmHlBbS0Xqd25sGf
vCz9REcfErh4jj2yTyMoU+xpjUdy4SE+04f+/1CUs2n6uZeWeI4c2/qrmd+1Djyo/UwRtF5fp5Up
Uwn/XWAmSrvBUBL+tSMGYrgv693p872ibr+TwagPYW4bY44I3TuieXbjpOXnnGiBabePXZv+YiV5
xmh5kHH0wVnpQza3YFRiMzr1Spy2PFjcnoA/WNBSmv9+sm5aW47Ia7RABmkAvEBzu8hmlIy5vT6n
i+HZrHEKnwGWBJQUzu04IJ5judZ7R53Fm7jkt3nlgAvMPtij9dY49i+RjYdq6m/cKV3xVpf8ZIih
Tt2hsjcdza8bT4zI9vLHTHsrvC5oh4MDTgD26MXbDrnS3j/0nQw656GrHwYmgq7/9YEZOP0Vyvbl
BbSJhwlOWS8e9SELMuqFmr1l1XfSeWFJfxvobKYrD/ilY3li1FY8NRtMqN7g7jy6RXXsc/K1zb2V
47K4tLPkL8I3vHd99U3NC2pLk2buMRvYkfPxzqsBWLCr+ug08auT5t/x7H4WTfwzM72VWf17Iavn
aM5OAOE010DU/UtdPQZQuEJ83FlcD4WbsxA0Z+2N19ndgfAarVleUn7J0zE+thRvVgiIlluiC6R6
46QMtFr72UoIKACOAvxSEtODIU13501Dv8lHt9jWvvl9HBuCOrLvbzufZAHluv5VEgdwlkwDZGz0
hiAuraYIehMqeNd3jrV0RmcSbeCfAOQBPcH52UFjLzBL1HWPJoML6P6QVivvZU/Mg2vWxq7KChZ2
FeQZ+IS2hhGCGbu6MCu8tUcf+xn8ZS5Si/uCdhKofcilBvnkam86S51t1nZaG45x4Qco9cSHBEEl
wh6i3w4DeDYNZBtCkP5pIfAMHEA+3773ixSPUxCCRXHcVdta49Y9d1BIzcnIv/rNSjDz1xWqSwyu
UcijzAz/F5CeRAj0guct0tkl8hHc/9GMxuvkQFFOVJ9cwZADi590TxyR+ngytAbqQNajb4B/0Mwn
pEGsV9Bh3ggrkwG3OUhK/1CZQjHQWjsJS4cNjb5QQQY/FLhTlLCLENFljoOqhTbudLBQr2llLb6h
gB2bG+5RT7io+Om1UQuTYibKAmmgsM8D275BkoDZz7a14W96tautQKShbm4nsfJSWhrdqfH57yc3
BRzo2NSW8I8ZlHx++FzkO555a6D7pSDp1IpyHxW2VwGMgCE61A66yYWONBQ5DmX+aGQk8Onz9bO1
NKi5LwKhJkJZlDnPBzVkop0aREPHdKq2ltNtybtJAObL58SCMm2psMvRMfDA1Lt0U7B2oxV54Jbv
bZ6arUAICefEmLPryuXiUKoB2mq6R6/mn82iup1cc8XEsp//Z0ON+uveMJsSHQTHqtNu846gUECm
314tgGJl8mgb2XYYtNtSltuJpm/XF2op+DsZoK+8B2xh+0UGv3wc7CRIrFeXgEUF5ERr7G5rdszz
DTFxQDPB0uIeuReCFtMVjxXfmGv6C0uPjzmtjnQLHuumWi9wW/Dyarz0jt3XagJkCYAOHlhOuclW
XpuL+/vE0Dzck0Ob1Q6RHVQlj5MdWlintV7dte8rLo82pJWpwPdfu7GaIUsr7/Gl70OFU0diBqkT
MAie//7Ym4CeR2/S0WhitEj44lFo7AMhsIukNDAOYDS6ANYY9kCtBA3kx7Ld6MWn5FWUH1gFpH9Q
qgQ4D7RJilPTappQIi0XxQ0zIJVEc55EA/X1E7I4VSjq6RYCbJATKicEKKYW8ZkBIxL6QZbY+WTz
AQtoIfNQpUEBT20kMBkFawrz8WZJqp3Vfo8Tb2UMS+diTljgSY5cnK4mynSupyWvqH9M9INv/kCi
ZpuxW7uZDmyNYmApqDox9dfbnZwMOloaQ2kXEIPkwXDBuNsFYo1LdHFJUJoGJfrcCnMRGft65ZUV
84+uPkbAGUSjcJ8+sCYuOrxQzQWTo/qO9FsyJoYjvSPVkUttgildQxMsDuLEgnl+BFk2uXmT4OVW
F2GbBh8AbPtz8nlW5QZuVb256NT1rIiRsERGcZC/m/Rg8v31OVrcVVC+A4MvdHUvgFnglekNUsQw
wfUsZLmPe6PP9Y1RVHrYNJ25d01mHK4bXdxfoKJGoRulP8CRz6dNOiIpoQwCo6MMpHNXybvBW3nd
LV7J6OzBoTfmN5D6+unxsOLoUEAyMTY54n3gfWfPsKGOKzYNFE+hwtW2d2CeaPeGyb0bRMLN5+sD
XZrd09+gXDFIorWg/+28oyMkgHUTRZTt4+400dFoPuWgFbhub2liPQfkFuiaQl+9+hqSle6C0gwp
Wpu32xJkjmkcbxrw91w3szy3KN4isvKB/1IbF4SOfL6MYWdIysfEGeNAb6o74Vt5IC0adZX7varA
9hg7od0WK5O6dOi8E+PKodOFblqVnwLsOXkPWZPd+Fmx0qS31CACCAbUeIDvRNld3aGM21rJGpcc
HT3yy2ozxbf9ADm3I6tQdkVPXddvYxMCTSTZC2OtJrIUaOHBbs6S7jiS6vT6nmiRMoR1oKh31lT8
cf1mNzkQnMz5CtXX4lKe2lJmkxGoaVfSB+xlQnEVVcu9SOzPJpgthchokAzVTV13O3fQ95B+aFd2
0tJa+lD0Rt/JPFb1YgZEKRZmppEjHe7aL5ZYicvXPq8MTo/zZsooPm9zFuwc/Mv1g3B53kwUk2Zt
zhlsclFRQn0HueqhR9hf/ypFHw7FwdF+X7dxOQbYwPvLhebGjHCefczJZdyMDtJzwM0fWZA5N+aa
KN3lXjv/vJIAJKNZJczH5y2qvZWmeEx4dQ/9xDtO6pVk4+JI8J7EeoMTHSWk85Fk1mSaPBnJcQLa
LstpwH5dn6pLd4uxoJMT4SpQTXjxnRvQ2p45pd0B1lTsAX8L+PQN/C+BrO8sb83VLg7mxJYyb7ya
0kwmQBmZZTJj9DeOv70+msvn/vlolHcrbRsxUJDLHbMWPbabUoiwRc4KdWHS/V7NQi+NB+lnD2cQ
8DMcx/O5m3JXUHfIyFFmxj2P/f3Uf74+HtD34xvn2SowY6HZEtcDgpqLRHeiIRco7DGJSKVzd8c8
qzwUZt1tBG7rNhyczrlJLG/aot+z+dy7km4yQO1v6hYtetJPpmjQuHOjQyc0Ksua7hKP2S9Zmg3P
VSnGPTxY/4JOEucTwgt2kEacH2qLyGCa0D7B9TbbNClaOYIYubQtA4vOlqGk8dyWLdYwpvY+Hmh8
zwWHMp+by0NegtnCIyI9Wi31tiV0KHaWZH0w6YyCB4o1NHQhFn2bufKtacgfF9bvWiPXIxAUsR3E
dP0tugHeJq6LfZNnckMbVt9rnT3thpjZdx3UJ2QQc4nclKzGYz6Q5OgULRpzgYENuW9bO4dmP4ax
Bbq8okaY1Fa3sXmsPfpj2d8zP2VbpPAl8Dms3vm9bm+mtK82xJ6qZwtMVgHP9Sqshg5SCimlWz/O
rN2I9OinuKNFSCVzv8YaqXYx+JQOtnS0fQWU8V3NMwJegcG84a79WqNMAfCUZwdjNSVPyC3LEE3m
IjRaYHW9xijuNK7/SHpwYZSthtpTN/3212jTL7wVFCfwUJzLz3j0Xqic4+ATYWodf0J/cGiRh7H8
0vpfYrsKr+/Vi9MAAjcLEsJoRLURTKkqdjpQXGj3TLOnyguh+Yf64/XvX1wcyveVwBCKiIIOJb5v
Ouh32/nD1n932ms2gQ5DJAFA5Wg58xBP7o3ByUqm+XH6RIW7aYUf0PerdqH1HzmBv1eTjXr6uYWC
1Dq1eZk+ce8ObO9luWHFSpPF0jydmlC8rEw0ZuhmkT5JAASrkDlblCWuL8XSUp+aUNzs6Ja6sChG
QdqdKLbFWu/hyvfVJoQqBaMZesPSJzv/k4BMzX834gALfTIAFYiKXi3S+AkGMKYvpP4jmwY57g/s
11MbSiDl8Rr6izlsAHetj3u0r9lrbCaXDaR/x4Ejh8AXtTL1zI3ZSFEv0Si47WSgG1ARYQdOHrLy
pou/FKA0FNaN6X/r6O+O/NL832V6oN2ONe3u+oZY3nP/fodyNn1LtnFpxPRpMjeduYNuG1mjIl4y
gdQdEOOgnwBtk/IA1mLZj7XI0iev31hkL+PnJtu/fxSnJpTj7zZSugxZKTDcoL/zphMHdO1dN7Hg
jNFz928U8yhPPAzuy7aBlnv6lLqvRrHVyoPLQ+KsDGTp/JxaUZYDt4GRQPUFcxVv2x4tqR9YbtBj
zA27UC29gItDU3rMEmbRp0q/4dm2LvftGlv74hBOTChrYWW4ntvcxM4WAbgvvfJwfSEWv++il3zG
6uG9qmynVjMYFymhoBkLgMxC8HD9+4sLffJ95ff7s9KTpPh+5z8mRZCVjx5afNOPLMSJFWU7leD2
TBvIRj85+c7M7hg8/lqVcG0g899Pdmw/IiprChcL8eo5oeeFPmjf+5W043xhnEW58GPuyTiUa7H3
oIcnSsxWT8sdR18xq7XAc7539rZzn4ge5dWn6+uztv7KLYnIzKBQN6NPw7iL3S10ff/b95UrUlpx
2ZJh/j5QkVZE2Motv/L7VfSXBugS0O74fgMw8u98TU1w7fPK08YSmds0GRYE+g/8lfz4T5OjdmcA
d2B58LX0SYhbh+/ku5NB83aCYNwsEgW+EjXKEn3ruaM10ic2oUd/X6SPaReU1ssHRnFiRdlCQ0/d
3mzgBZkXOsUh9le20OKNd/J9ZQu1AOJUiatTsAbeyCgrboZ+e30Ei2f7nwU1zuoqM7bbHiPo9VsP
rZEskP3vOn69bmVhHDPtLoJdPAtm9qtzDwLiGA/0RUnyBKpKPoSQCh7eDSawUQmzwEpjAwZrg73+
3ASa6lK7pp0WITkW+O4vrg8rnnZhquYEDNJuqCfBinJf6Hasgy3BAnFjDwoDdudnz+BJKLo1Xu/5
lyqe8MzOfDBP3K1haZ4sCzuOcu0bskKh5j+ZPl6mfgq+3W9mtYLCmB3rNXPKBWJ6yQBWEZjTAWvJ
0Fq+H4s3Zt9n1rhyIV7uAg8RKvDqM2AdZUtlF8QcbSoji/XIIQeShG75KLqVA3PptGYTaApAwmSB
/oyAYqLqrdKISjN0E3sr6FqEuGJB5dicgGJvi78W0jefhP1a9/XSJCFdaYHPCQklRy3AGKJBq1Q5
GNGYkF3HnE91MR60Sq7Eh5erjq4Aez4zeAZdckbVmaNPExNGVJHyEBdijx4xNGvwbY9MI2+7lbOz
OCq01kIsFDmsCz7hqR7GYmwxqgJtUiA8CbxSD3T953U3c3lywB2GflfU/bD+F28hx+JIcIKjI2qQ
GM94/6l10aU0ldPPPobOyzQ9e/T9hHuwac7JP+Au8C+KV6BU+k2G2l+kFzUFI1bxfYT3sXh/aCz2
7oo8MkVoMLf+j7dMMcYsq3EypLMiv70R0xER0vUJXNrcJ99XidKzkmjdFOOEtkj/lRu3XquBLRoA
lRLqyi4aFtTTA+wImnXB8RYBYJamP3NwcF4fwdJGQ9kS+t4zQvdC2AeoZG61HupPNAWm0Isp2ZsO
0tiVtN7dSDUvxkyD6COXM1ecz/007/vakBoWwybtRsQjAI0fWY4TC8qdhmYPM5m4h/2s1880q54d
I18rxl9CAOdhoCPMQPsqWn/VV7Wl9z3ThIsZI1kS2BmuGKrfc95+0QBjdg3gfJKm/Q2IXh1Qmh4k
qQ4ogAdtpgVAw26vr9/lJYuy+tx3B724WS5duSPMtJN6N0gzcqyQf9WMqDUiCBpcN7K0C4H6RDTy
t4h2cZOPoyu72DGizKLFwRucYsNrdI9/wIoF8VDAmJFqUlndmN8nUm91CNhC8TD5jDv9PxpQ5sqr
Yynn6mDkZvfpcPeRswqoyf//fvN8fze2k7BmnIxoioOebqqX/zY9ii8Dr7yDyjs+r7kHWd9U+sr3
F3eSjSIgmA+QHVOjja4eSlZ00A+u7VDw/Yz2Ne7N9+dZsF9PrCiTFHPIY5ilBY8Mah4DgMw/12fp
sqaO44kBoDAHrBey0soTgGpOhqAm1aO0eHGM55KwPXUiaj6aaXXfTFAFFPFG5miUm46yf/cTE8bR
3e4DKgc1GbXFshJT3VDuTZHnlUCyl5vD9dEtRSGAljk2irQQY1OTsJBSqercmKaIDVUMKizda0JH
Y93XARHQTqI1+caxRrkS8S7tDLhrY45CdYSjypSW0E5pOwMUo30J/reuyqcHpwXRayWc7hbkSN0K
C9GSPXAWg/sKmPu5jnd+kNKRUatJWtyqBtmj4fTQljc52WXxymwuubVTO8peHEe9cKqRz+OKXyfW
HJpq/Pr+BfNQ4sFiobX2IsLiLCaTb4xTFI/VHhW2B0ePi8CWw0NuOne6jl6J6wYX5+7E4Pz3k8dQ
Tg10tegwWLavM8ke4Zt6/Czt/gO+FHgEcIUB1QUyB9UbmVrMe+AHIxBRhJDW0adqc30kS6vjoyUa
eLFZsNqa/34yEmsaa3DbjkhkpXXg1HtqvL88hsBmbgmecdloi1b2dVqnaeJM877u6zC2ohqtZhn7
cX0YCwHWqRH1VhtzAf46CiPVTPmDIHxbFy64uE1z9xFDCKnhGhBmqRDXjKDSW8xMw744tNovkOM0
a7X1hSXBzYxiAvBY4FLSlfiKsSJNXY1ZUWG/Jv7v/P1JqLnBBH3geM0BuaEe/MoQU6Np5hRl1UPT
vkq+Z9QJi/HTu2cK4RLQoOjmma87Ze9Kzo1q1LQpSltQhR4Jqs4reKeFRSd4uQNVZQFbjsDpfO+2
DdBqSEZNkTXU27ToH8QQb3nDXt8/ECCmcckhWwQSAqW3rDYa2xs93HWT9qBPLdquQE6y1p+4sOgE
taOZFgbDuehPrNBUaokJd1pcPerjY/77A2OwLTw+sKfQYqVMFdF8llAvwzEH0kJrZFTU/pcp1ld8
/dKKzKKyaP43sbvUrvyxd6Gb0vXYWtLcg0V2x2rxmlK2AgVbCj8I6BU8SGeC6OkC4OI2HmtICQxJ
6ftxEJvaGFp5egOC8h0YRkQAtNuhTIwbUk/3ZVP9bEy/hWR68nx9VhcCBfwM7EDMKF6O6pU9EKCr
HT+bolwOuz6nj5pTfO0y8mLFFPWBcWUjXtJa/UWj4+yiOASBIkdZRTnYQMFJMUVQ9DR3U21kv7rG
l4cU4d6G8kFuRx9SBAPR8tcGhBqbKrZ7aP+4xUd8CNI0YHqDW9cvegmSxmt0bf4lCR2CZhyDMfbD
BP15brZyyC9BjfOgLfQs6BD+BG/YvOdObqjRgTxemztgGSZV90AT9sK0AQ0YE+tAPUmgrJ1rFrnV
G7sNZ97QTae5H3jy4uDjSQ0sLnrzVF9G4rx2i84AZqmlW8urn4TlrsBUF0KKMxPKRVz2WVm2FsiU
kRIIyPBg+xrQvizMwKJ0fdcuuZr5+QFydmCpoZhzPqF08oe4M/Ip8q0wGYJ8Tf536fuIxrBaOBhQ
tlMCS9ZPyIRN4xj1oUweXX0lTp6vv/PMMGi60CQKL4mE+kXC2wfnn4OukjEy8vrgWN/SXN9y47lI
knBIPhny6fpsLa0LvNk8T389m3LmzMmlfhk3Y3Rnui87wKRe3v99tIujR34uMxp/m7pPtnfHbRQY
mRgjcQC/BKGPkwk6n5WoZWFJcIhM3DA4THNW8HzJ8YgbXC5HJ/KDOv6cNV+uj2H58zib81WPOEyd
IzvpiMaEE5XFt9K5SVETuG5gYc3x+/8ZmP9+MkkQ/tKavIQBuIJ9YzYYhdz43mfTkdsBFCbSXCOx
WBzSrCkwxxao15nnFinz+lFPcwdJ222a7Iv39mIhdgRJEyFgMv/bsHH+edHLpgQm1I2qJEhxTp7K
bHN9ypYGcGpBmTIma0lap3WjcvrFUA1KLXdlURYu+7MxKIF9lyYmwJaNG3Xx1jC2oDFqV87GsgUI
raDnB/905zGeLLsVW06FtL0b0fYWqdmK3ZvxijNcON4YxD8Tyu0C/jcdRO8jpgmM9oU2e0ObfSs/
cEBOrcy/4mQgTu6ZUzNhIKl+cPO9uQa3mA+Y4hPBhWR6aHubqzS28n3woZeDkLkbOfQ7Ab/rsK/T
7/Zbg57LD+wqlCuQqJjrGWpa1ig7v0CrlxtN+VurARP6/qQEBvLv+8qK17wzCPytG8WeDHt92wKt
Gdu/6jVGs+UJ+2dHWXbRDiYEbzGO3thL+xDTjc128Q9IhV6fr8XthbsDZC5oXLpQiDJ9RxuR8CGR
5vzINejUHpkdZh/ZXSdGFF/F484sZ/bKSBfeCy1AlxB336+PY56Pyw32bxzKYy4bTT21eo1A6sF9
45LtICQwQlJvOFy3s+S1cBuCAA46sqiZKnaGKsk9rLkXaeiy5ZskXtm/C+MAcSlyXmCWR0SpPlA4
gNjGMEoSGf7eKW66X27y/hGg3oZC/Fx5Q/eCctWaditFbxEn6vLb9mearmyopQGgHRTiHMBOA7Kg
XLWE634JRirchDU0oDIe0ubekp/fuwpzXypuPvgSH1GPMgbS44lnD5kZtUM4WoEvb65//3IQSD/r
SB+D9xqvGBV4MYFQpCIp0tPA4IfALmwrk6HJg6yE1JeHHGbQlQjSFHAFXPCJeJCkqhpDM6NxAMBD
2xH3qTDuBdub79YsQDx6aklxW1QQnVUNLGnDs89vCyDBDaA18/eDMM7tzBN7co/UJNOKKvfNyCB9
CGrjjudBLaLBmhWOwLq9stkuvReaYmbKCOwF7Gb1tHg+9MJz5pqR6ybYBTRwkgfpGoE5fbq+IS6P
/ZkhNcVSjehz1GdDMXphhu5bA6TddQtLewFiC/DAc4794lj20CMHlwl3orrgm8lmWWBm4OcUbJdK
9sOc+tfr9hZGNDfG/FVEhjdTt7gGUQnZGcMQub37KydwNW727jLI7GNcE4KxgIpePIwNC9ouWW4P
UeZ8ojubrqzJwiGFvINO5ofP/AJX9pqo29qkCT7vvrDuvqEP+VrH3eIcnVhQohbH7YqhiK0hmtlS
O/E8rgV3SwbAMz77efwb/Nn5cdGp56aWWY5RlkJWR5BAJtb7XRkqNv9MKEFwkXhkgO4o2t4ROYpp
0yM/mPcrQepC4gepB/QNgpQI4S4IIs4HklSjZcoOu0m2N1YcllZQ8j3aVRMtxHF0xm1HNmStyLEw
e6iv/aWkQLoJsZJiVDYFuH0FUt1mH3ptB5Xc908eLCCRjrI3UjzqIYmhsWR0VgXZvuSHR0sAyTaS
7a8fxIX8kQ+yLrCQIJpA/tNToqM8t+K8k6jV1PXD6Iw7BjVCvQTLZ36TdA9JdZvL4qau3h3Iwirq
HUjfo6nmAjCFRK9HBxNJ9pb5IZ3kz57bW720v9nEWMmQLRxUTB8qOOgshbtWSVbM1CkMUMAj6eof
Svm7Nx41+vX6JC5thVMTyknNWI3mnY4j3yq0DevHh7ZlK3th0QRqXMhSuADhqXuBa4XBmZYit4lW
zEBW4tHU+xUb83k/j2KxKDOl1MxIcymaR8seFMAthqH14Hb182MB9htSyG85B1mfkcsgbfmKG10c
F4oHSIvMQgDq0WVahmd+idWxRBI4yFD+ur40C6s/05SAdAPROZ4Sio+riCdTUsdjVKUPIJcPBiix
yzV9nIVBgCsWH0dYC4yk6kjRF+2xNkFKL5+0TdZMYbH2UFqzoPjRsZ00CDXCAlbEe+vWBFvn/7uy
8jPBARpDkNIxkQM792U1Ol/MxtFERB1+WxWpHWRGFaDP9JFn5qOXcGiOGXaQ+muJnqVxzYQ76CkH
WuGi45sPtKloV3YIofqwpXHYvx+bBBwEHhRA5yIOgBM4H5oVk9FGI3EXaaIPnPZ+1PZDH1hrHcxL
dxDs+HChCDaA9VOeZpUOMgpDgx2r7m+6aqe35EHXDo24Jd50MATdsLLcJ96EDsgVarx5dS5WD3Eb
LlrM40VGGfWqSUvAJB+V6RdtYmHe3Y4dkG35+8FRmMsTQ8pdMVpiTpjnXTQRCwwqkKTL+VrpZGlH
gM4D/wAi/BI6g/JQ6mZ13kdF/qLNKlMrYeHSZEFVDDTfCHkuBX9ysxuSmqHExwtvJ+BLjY7cWIm3
mfIV17YQUwNxjiLQzFkI2jXlzCaJ7vRFUcqobz9NSb9l9fdEQ/EiTnZp/fZ+N4dHCAC0eP3OOILz
XW7bBbFLgd1nUvdABgERhKz6pen6SriwcEWgdPHPjrIDplYafWdnXZT+IUn70Py0vom+euA/V0K6
pV2ARJ2La9sA7oIobluAzDK36kFETG5EYPPt+6cL/cLQMsFtB+pqpcbTs7SQZdt2UTfm0YCGu5g3
n1xvDTu/NAqgOrDNwPYFvJniEwiACmZfEJwXRje/E6gTXR/GkttGUhNCedjMKLCqq16ludGncRfp
ZVRlf2z5ggDe6O5rNHxl39xyd93c0tHBVkadHOlN/6KV09Ospsxz+Jm4zYKSvjX1z2JC4XgtXfA3
Tao6tFND87yevOPR2I993s6GikcLTAZ2OdxPU3yAuuMXbnVgoBdHm1W7InPL0M5/ZQnZYJFX9uBC
Gd2fVWTdORs29+ErV0er194EKnj4VZM/OEI89GmJKi7IohwobQixEUXxouvsHlRrfgDY6CH1rM8f
mHP4KhRDEMJcPMzr3vCbqsOBg3BCUOQHTz657msFbaHrdv56iIs592dcAjQQZnLt8zmX4EAfNKi8
RE7vbsB1dFeNw+e6l2ixbKCcMpJNkdmbtHzxRAKlBhFUTuEi1VGGje79hLraxqyGx85DSdNg+9rK
wTVsbFvQMVz/oUsBHXA/6EeAzJKPF8T57+xKsGZ40MOIcnKo+D1Dm7kHlorrRuYNpkwGeFvmxAH4
AJGCU1YeWVzfAWhzjGz9oTT2xvf3f94CygSECwi4scnOx1BRM+ns2hyitIKO64szvh9kjAcj3Bsu
UUA0wT9ybmDqqRk7JX5/xdKQIx8GyOT1ISy4HlCloubr/02xqB3sIBBLah2SYZGWW6HrgW+YP4nx
p+V8pvqPGOTP/Pm6waUlOTU4O6cTn5DUlc+8GG98rt1rrRl4xetHDCCpCw+Hdb+o3RAgj9xEHyLH
3jb+ZvjAxsUrFKhmRLpAMLnKALjdOJCFJjJKXD949Mwv1Fipmi4EHLAw67qBCc7DY0eZIlN4lct1
GVlN9qpN/k5MIg18ACNZ1VKwz9HD9SlbuBBODf7NLZysiW2nTKSNISM3h7jxsJM8Dev0WRfvf8Kf
2VF801Axt21y2GGe/6CP3m1Du88URGH/bThKcNMYvVmW/YQV6pFwMx9J87mUb4O7Enws7WQHWqq4
V2YtSDVzaBJOja5FBCrTYHLu4/bz9WEseEj00BCU5Wf44gX/NNjzs5rTbohsUA62JiAsgH60b9eN
LA0CMDY8eqGZgfBGmSsCTvH/PY7llAYt+1RVK9WJJQNI6SEfjfgGzUGKC/Zp3eh53/RRRxFetnT/
/t9/+nnFBTee1YHAuu0jDhFpN2RrEebSWTz9vnIW9RQ4u6nH9z171wuwwu8N47aut/1ayXnFkErH
3DcVMTJ0A0dWu2nyIPee/DHMHWRAV16Zy4bQewMCejzQ1CdG6QlH82jVRwQsTr6dhgkZA+Z+0qc8
GLqV7bW0h13o/+LRbs+CJcr09ZWG/z0dsPrTW82ePf2+tlecyvwJ9Y4/MaFOHLoW2sH3ZB9Nbbpn
OOcCnYchuB3z+p6AHL9f2xJL3vLUoOLFmtI2WjbBIJHfi/yuT+8r/pavXQLLMwfAJciCoCykgo00
qNYBK6v3kebjUkb7kk21oEXLyQfODy6b/zOjnB/UuOMcWGBsOzBGtvbeh3zydQuL64M+D+Sj0HyO
LvHz26wA8H5oEjgA3uj9HZOSP/iih34d6Mfv3AFK80Wny4MLMYIDZaOzcrctzSOCf6Qmgc72kZ48
N++MDPn9AV2VVfxs6LfWsJFrjZtrJpSIoK3Q4guArh4Z1dvIko3hP/tolbg+jUt+9C+acdbTvMSZ
k4GXpGhNFBHct3bT6Suh7FL9AMhe9NLOs4RGFmVXe3E/xvXUoXkbCD2H/w9pX9Ycp7J0+4uIgGJ+
ZehBaklItizJL4SsbQNFURQz1K//Fr73nK2miSbsE9tPWxFk15SVlblyLa9pv/HuNLGPyaReab0b
DvfsbAtcNW+v5eFFrde1kVmBN1o2XFeGMXaOPmpRp731Th2C23cnyK3Lg7jWfNDLbWz3taVyoUQN
Yv1Zj3rJTFnq6WQxItUIVNGDj9uP3Y+W0T9IoSgbC0bmq/NibEix4PoGQtRe7jxQ3KAqNKLs4/TT
rmkeMvUR5YUdUtm+WQetJn0GR68PjVcjma2oO1u9sZSDHEJexJ6h/RDDqeUfaodupfxYVX14fUdp
aycTTTeYD7CAz2WV86PhCLDx1TpaoyRYBFvbL2MNsuOWj2e6z+uTke3RW4tI2IuVd9M45tUjnIVv
jAhD9Me+PyIACgTbSpH/Fmm4mDcLLg9JStBsLx9tjc3j3GHoBkLWwChOoM31WvWgKsNjUf5QOH20
urAyS6+wT2N1l5U/ZFoAStx7Qtb7WHdvuk6AOzsJHfowdPTRacBA2AwbQfr68mL6ZtgFWmWX92iT
87jnGpa3ot9cJ/Umea+2T7Kqdhoe08JB6i4Oa+MYNx8GPxX6jeBROqZ4/POAaHVYM8s37dGnZeyh
KvBo0cfr67uy1+cWi7kOgD2Id/b58sa1M4xxgV6LHmqsT1NJkhM4rKvQ4tMWgmLlGCO/gjajORQG
k/wcc3x6QNCkV8y6wZIJpRGnvCmm3Uihz2lOkPNypGi+OnknnmrF3dJ9X7UMACjy2ejBQZb23LJJ
clOjqOlEgwPqMwss4NN9M93zOtkNYO+Q9capvnDDyMsj2whwFfoC4LXmSf80Uq7l1BAQrowy55ZM
t7+uL9lFaIGvg/x73veoQOFonX99kooxqLmG+k1puj7v8tQDHrjzTRlnB278OWv+wt7y5hoqENC6
QxsNmeKPLCUeV4GAQDZwY9ougs7Z0FyZQvYLKIVlEDADQ/N2GLtIg9yj31iJcwswie45SvZM+nTa
Y763cFGrkzkT86GFBhWjC1/vsq7QLaONtPHUGJqn0FtZPjd//MCZh/bJzLxDP+0IRDBtT0aY0bkZ
qEbupePb9V1xcZDnnkgksJBzmKGJyz3eWDoTmibryJbpt05W7IkLqfm6G2uv1y2tTBlawAiQyHhy
Il2/OMdOASEtqPLBUmy9g0DrQSncYzywsGfdFonlyqjAjAq8xcyAAtD74uTyTGp2UpkV+v8ey+6R
saNqf70+nA0Ty7wG+ldtWpQwoSk3TZJ4lXY/bPUXr9qANvdMYa/N+abz5S9QT02zKhZRk9kDcjNF
jyCGsXuIINgbh2hldeASbAdmUIS4aDElSTW5bSlqFI9D6RxNeWj6w8h+XJ+0laMKcAK6pWcoOgLn
xR4oYoGEoEXryO0LKMeWrTYeOqUinobUzW3ZpuxgdTLbAJJcJul/31EzRy4q18jLLoKReCq6TE8w
ONbfoE1ExLcCMncazuuDgfpO+5pnD3F1LJyNw7Xi0Ge1RFBwzOiSiyyL7NgwKaSsI6vN8yNVbOlD
/H3riXAZXoNXA0cY9eu58xFRzfk2qexiHAdLllHStV+ZRl56ovm9ngQxywPAa/Ig7USgVebku6m6
8US+3KOg5UYRDglLqGbgeJ8b12Lwao5Qp40SsDnnagJOEdX7c/ondD9/srI8bYZelFWiygLqA+rz
gLwbZEDC63tz/qFnoeHCxOKwpaYFcsJBKyKr+DWVT5CR88Avsze6uy75LtLI/mNE0MLgHON/cu6p
0ImCB0MRpboPLS1P0bawrpf7D7OG44ZtgRZfqMGdW5CuqBqnhYXyV33LNk7V1scXP5+2DnfyCR/P
ye2kBX38dH09Lj3S+Y9fHFqmxmPeZFgPxbmpvk7WoaAHQxyuG1ndvdA5QV101l3QFhdsYrlKYjZ6
EVH7JqlPU3prmRtggpV5mvO46PVQZwS1M4/z0zI33OW5RdMiUkFF6fV0Y9uufx71Y0CLgC1a0lTV
tIQSpJIX0agFNbE9mW6lcS6dNvzKzOD5/y3Mv+DTAArS90AYFkXEiLUbGVxLkR4EtfeaFZ+mqdhY
97UBAWQMzDTg5giIF94szTqrbFDuitrS8QY993PNv77ol7VjOEmkjed3KbjYLiJGNS6dgY4jRpTH
t6ObvSayOMVmB8Ju9VZpFb+12N7QuptUU0JNjv5YlXeZ1W48oubNtfA4Zz9jMbG6zRu3zNUikmaf
+1k2PgClGjZlu7dBDQiI/8+slhtX0iWt9O+xo7UUMQWoSy6oC8BS7ChNX0Rmb0ejyw5pk53s0d3V
IJmdZBGafXo3ppOnuSLQG+nnI0XNmj6koNJV6zys0B/tXV+QlVMIcW30byKLP/cKLu6QroM2lSQq
i7SpBpAjEpIHTGwVPFccPKy4qN2Z2kwEv9hYrV0qw2TbDBCo0+TcxuQhpU8pt3xR5147PNX5t+vD
WjWIFwmYlua+52XaC+0+iix6WkQ1h6Z246XTrkJdL0vvasP2GqEik5D/uUMDU7+OxK6BwP6iO0dR
StnTFu5Arw4dCycNEtvxRnpidbn+tbFsNUhKPH5aC+NKkb5z0lnE+3sGMafrs7diZeaUBNIUPQdz
wubc7TgSWV+rsHmU8JexesmL55w8Xzex4mrOTCwOYCYNO9cGk0edevhJ3P31r28NYP77J7/Z4jDF
ao0BpORkAVhsmO8K7TZ82coteTaExe1S9oRqegUjrfbSqsVeL3Jwek1+skVKvGVocXqquq5H3HE8
Mjsv1YMEsMX8WGxKoM6ruvCJZ+NZXMiQE9ZlzmHGkp2f5//YrPCEmXpxukO6PbTZD7tC7pAbvjNU
ew5lUYjb8CH2ZfngdorPEP2qJ7WQnqWcKskCWr7hceMPve25bn6Y8iF0SOWNIFbmR1LsSNZ+ldq0
k25oVtxzyU8QlXg8f2HNFHAC/WceVLYWJJMa0CzdO+Y/av8t54mX06dJ/TEisdGWBAiKZze9U7Wt
23dlj+Ko/Va+wtsF8OHzXZT1I4lZwcWMabBIGULLfsNlrFuY6UIJ3swXuMDSnLiwzFxERBv9wUFP
4hbwdeUkYAz/WiDnY0jQXz6VdiaiUvvax/tsfDGV8Pph2xrEwlt0bQ99vZqJSHN+EHKqeXD9+yvb
/2wIs/1Ph7lva1WoOb4/qHdsAEb3OMld0m6c5pWI4MzKYrFVy+xGg2ApbN26RWLLS+I9YiHPEjtF
GUK3+3F9VKv2wMbo4N0PJaplIVDLVaaohJToGCh8kUBtuIxUayeGOCDKbfLHjAAmINy4ndBKBAqd
CyE3ExkTox3iMhqlfms0b6z445L9bAFYA5CE6gSqeAvQ5kR0PEMTIfCoP1Hba7cgcKvb7NP3Fy+q
dlJbdN2WOI3mq8F+lPnT9QVZ3WYzRebMCYP39MKd66yTY1UTbADZ+mX3lJFvrEKxYQvMv2Vn4c3d
3qBZHmsiiqFUkdndvupuY+e+2Xr8rG4wC6QZWG6EdssykEKbHIQ7lohyy0P1p4E8t+YJ+qJAcn6r
bXjVy3yytTiiWpHpblJi7uJpVrWXQdfnx77ZEp7dMrM4o1yKwskIhqTEe0eY3siDlm5x9K8ZwXzN
T6D/13l37m5makW1MVwRObwOerf1IXe2r+kfkx7guAC0Cp7buewLmrxzMz0VsWPkWRVhiby8e3DS
R8O9qSfbN7bypWs7bi4uAzCJSs4F3aVtxXoemxBsnBw98YieHzlAB7R3jylL/vxhhaoNuMKhETDX
bxa7G/8/FVnFMSw0EYsAApWQ6dAhRiAfnGyDS2fNI6AtEq9JE9y2F7xGk0Wr3kjyKnLaZxUBhKnv
rruE+ccuIiIM4V8Di20tU0oUGdMKxElK4EDXjL4ZKsQbfwp9/79ZWuzsKo5LNVYxbeaXfAjQHA/t
5rg7yvHrX9hB2+3cFT0THC2caBX3U5FMaRUlOorU7aAeMhYHVsJRLEZ9XqYb9la3no2+K2S48ZhY
VlMVK4XiW49xpfoHVz80tUSC8oeWfFwf1oWvA4MeOGkQQKFICXKB5fS1aPQwK8EiqTknG35ORRI9
Zl+GuNunTLml+hYnNrBOy80Bm3ggIceM5lZU2xdhD3O6SQqMLyIUvKpabWl+2ejGobTsYl/1iRUq
jCd+2sX8GE8288upLl+cIu5vBzrQAKzg7g3EUrKdUSQy6BF/+zwHDZjuMrojcmoB3e7xV7f3rZHb
gdGwlzwZ2tBNLQXMWk7v0UzRA1Wn5Esv7CRsZNOCn7sewt4YqhunQt7AjhXideOk7SertzzZpvyE
gqQSkizr7lta2G8MoUhIS/Nhalvip9joIt9BOhCEH61Xsy/leNKG/Kku7eNLGsrUOjqQV2JPylFh
w6OlkGPWExbqqS1DIaGbDk8kPBvdNX5HzMLPVME8iZMX5Cl+7zgmNMjQGOE7rOzwHOhsj4pJ9QhB
histALoGEZ++p6C393s5POuK0gZKpQPj7jZi1/Syw4gS4mdtbfqlajZHw+SPOZfWLlOkA9LZxglE
Fw++qiU/7ZaNQTVxFiplyz1R6AqwSWnsKaULcUDw86eV/AkvL70mncDcode6J0RVe6MFSH+puj/L
zOJeVUzGDmSNsdc4RnocKELDOomNQM91yLnEXeeh4WPai4HVO9WAOmZKMuJDrSbz1b5P90qVmSDp
l5CCBCO8p5sYH7XwgMktxgKOH/wKLtX0pisAPa07t9tluq48oLcED/3YkWhmyCCEq2TWuG/ctg7V
0epv3SYVOFiW7lEqjQOd6iZESQuQ8pLRLGoq/WMaTfUNAMEWslJ08NOBC29EwuZw/RQaF/5y5oiH
x0QrDc4FgIHnd5oE0Vzcaz2e3U19MsfKI6n7KPq3xrROAF57tFQehaXf2vRe2Hsmi30bt09TtVdV
GRDUIxFHeIVFsf7xXQGUN20Gv8ITlKcQuhTA4055MIBRPbdUzxnRaPnPoKneYIy+hHPhN6JPws5h
yOffJfl9Mphwb8wz4q8JYDZx9UBS0zOafUZAPGGYT9rYbEwB8AmXbgFzAA+LyGvuK1q4Ij41fTf1
OY/QE0RuHQUwEJrHhmdlEE8pR8CD7BG7sGuHZ8cd7mnmxdO+fjOyMmCmdYRe5gkoMAvkG6rd/RTg
o/TclHmNdQNm1d1OMnkPwozvDaDjUFR0SXxAZm0ICF5IvhyVIhBNMQZobot9ltl4vRcDEF4mfTeo
pXi2VLJwSGrgDkGtirNQmIgMWeY7LkohQO8lGXuVUyoDTsk/6Jkt/NipQfqfPDRJC23F8gP8q+qu
mBQcaR0+JxFfiFo1fpcavd/Wrh64A3lxyunDIIVxcHMbxJIsZUiu9uyloby409E3f6B1u88jGgFi
eGjd5IQ0cGLUgQOBeVfe9nnypDDp7O0BFPm81lig5qMSyiR5rVRNeq0YHa/4cMsUjuZGZxCHP05Q
NHf1HU0hsu56zmR8dDkXuyI1DU9thjEc9Yn7JudeHIdJchw40GGKTU1vyEoPdbygrBTfIh/U9Smc
LpBm3JOjTr1sRDdl1ZQaYmiGDie71X8Jpa4fEtk5QazoxqtSK++FbsR+YedGaDQqAJCJpHtXL/6h
TQOnkcQkbGsdDsaQCVhcRs034r72eS+UXSzLD3AkoM8xKd2wymhz00wVC0arqjzQxiMocKwUrf9q
dlcAuBwOpcEDV6uJH/dN9bVlNX3onMbey9EYg1zp01PW106gtflrUg1NYCvsR8/UAskTVqK1Mk59
0tNuJ+OevYIMVQt5qxX3ZYNt24nqO+shps4nULtpVTud9AFI+yIuf8w0gH432W+cJQ2mEYgos3JJ
SHXgy+y2S3eEmV+weJkPMdvkZkBKya+gb35Ac+rjZDbcZ4KB6tYoVb83p/JLnNvJfszdZ3iWHLch
2iNjSjQv6bgROMPQ3EjcFpHaxs4OHtq45caQvOmDaYctl/DtXNNwWZquDFSUm987K7HDqZ83eQdh
WxsQS/AlMMfTuUrDLpnKG9pw+9gUwL2RvrF8pXJ0r6lANNoNk3GKaeF48ViP8OC4yTJ4Zg+KzsIr
lS7xlMTuw4xW3PTquup/JcIq/CahWuhKt3hvpU3CHE/tUGvUwXPsXabtdv0w9J6WS7zuyZg+KFjM
MINob+AoCvxZ5qR+LkuKmrFi7xrFxpnVjMZjtsX9Ji7AkAK1jQND7dWHbnGOqn1evQIJUXmuJl2/
U9tmD13M+lZrxjq0qGMyL5s6EtRtOvhlCQlgzIXqcUsC9pGOrU9NBusZ644pIY2vKtkIoHichG1S
6sfRrbmv9EIDhVIR+1OiG17e0ySwk/6Zj0L4Wa9/s5n5Exervi9UHVBSOLN6tF7ylmj7sdRsP7Oz
X7aRQMqjHzp/MDEipZseeC0U31CSLHTrwrhPIYjhGTwZgiQBghg0VxSUfK7mQW7E2U+l4gR9XVZ3
rGT6sXYhKodcDQ6lNhYh6WMtRKiLzGjMshtechwXhB5enSQynIq5VaTCMeZ51XtTMiVIWmbvg2K6
Xp7b5U2CEXu5Uk87R635AQm//lgA1e4AGOtTw00CtZdpoIwov+RDnQRoUCrDWjQQWCAgnEcD/lb2
/aJ2Md+irgXsGzjNgX5b3KJcm1wG+ROOFmj7Oakj3R7C0XhD3NZnBnQCU18fNro55k+ePXQWJheP
UYWLvBrQPhoBwHFbuF1g4gyqwglcpXiOLSTbSi0+Xo8WLi5KA0BdKErNgfuMs1k8RWKwVkwAWKWP
sTzCi41p0Jp7JLZttlEzuXgmzobmHm9UNAztAiqegdBVz5oRmn70e6f9+otuPoQ7ALaiwR/P0Avw
sexbKFBD0+GROP6A5Jq5wRe99vuRjZjZbsEBc4Hn5Y6J7qopQ36gvFVY4Fob1Z6LNxoK5BBOBgwN
r5mZw/s8aqPqoCd9ldhR34/7pFcRGpohHx/bcWOXrRpCodx1gdqbwavnhvpWqYETHKwoFghONXpU
R3nsjBOC3+tba2XGbGC3fiPB0Su7TH1lZmWoJdKFEegKPNF67vTHSSLMGXIpyBLN0Hpt2SIK7vZy
kJSYEW7mqNLzr4NS4w4u/xTAMJsBEHE+JXNOcjFjo5F3uE5sM6LDbQ3N4a1c5NpE4WgASoz6A8hc
F9WBrNIK3oyZGfV6kE/7sv1yfSEu/Ap+/+fvL97IULMVxJT4vjqE5XdoyYdNTUPHqT04Gc/Z0nlb
HQ56XnDW0e9wUbdsiZVLh7pGBOB7cuCbZEzzdJ+5SQwHjOkzIwF6XcH5dL6BFVkWQiSDEWmyUO/H
WLpvDgdYqTWq/iYp4cLswapPDs+dSC+46me4xvZlKbM9qyzp6QmKL5VrjSd34OrGpl/9cWhBB+sh
yKKspRYGJHUqVdqtgfZI54tSqQfQFJaI+mLTv76oK44bmHB03sy0hJd6JQVTkbtEGTDS8x6ceqWH
1KJfZ32gZYjCt5iA15wGKhdw4So6Gi4q+ZK5E9T6CiMiSoTWogDinZ5jPEvyF1sVGixAvwD0j6L3
POpPVSaI8TRGklZmRJAUsAuPqHdSfYZmY6ncdsrb9SlcWysgS0FOicYp6EEtXK5Ic4iuuOBnNhO0
8CsqWP1MgG8Cq7K3aBLWzsRnU4sj7sRICpdFDhcyfjHEE8h2N66P1e1gG8CWIsM8Y4zPJw65sd4Z
ahy6gTlVCLGJDAASdTpSW6Nh35v2KU1rZ399AleNgrkFYGbA6y4SfsjLdM4IQgYwABBgLZMQb67M
cNBY85TSj+u21pwYcHzQQIRmE1oE5h36aWeYRDQ8bxzwgxP+y0iFz21+7Gvtm+G079PAv8YV2aLZ
WdsgFlKmv1VXL4lSFdJOg1tgN5aI3qsi0sgBmKUNj7G2NQBRBDwRASf0/eYf8WlgPC4Qc1emETX8
XiDlZImNC391FNDsgNLWTNe/xJF0M7vLmNhGJEigljuAjTN3d31xLoJluORZFuQ/JuYxfhoD1bLa
lii0RB1E5SdQYCuZHfTNr96+7/l7j4e2O75eN0nmSubyGpgPLzBcc2vMsnQjMkhdFS6uAei4tw9y
7NMbqIRYgK1VRmCKcvQsC9IEkkrVl+Axv62drrmHcBSSqzn9KWwxRugnbKx0V9alQCo3tpE1bHKk
GAmyV73jtPVfnFIcReT90ckDApHFKTXMXsezaP7NY6j0XqsfXNtPba83/mZTOaBFRJSHFvdlyGL0
lA95Cn+dVNRD0RmPcMva4t5cO/5o18FNDyINNLktLmKilkSxq86IpPoyEXgdYLv66gepBZjRtmRd
V48JMPOAes+nZBkfE2Z3tjpII1JRw7KP47ixNGvfRzcXXkHQg0NT12JpGpYWiQIexEgR2XOdD/dM
7TdMrF2in03MLu7TKUnTUW2VJjaivCYSXLjKLrXgLBHChklfbOyAS1A8ziS2GjS/wBkHjqjF7Yac
NYsT0LZESZNYKHuwQFfa25TycOj072AkucuKKiQ8Q9cL36gJro4UbpOg1vS7GHQ+UiELRRtqFbbL
tg4AnGpCCHHCjxpoQTXZVG1cDmsuDoSPv4X8wNC75EEQptG2TEg7UpBO7RJ9P0zEo+64v+5z1vYI
DhWqxeByQMl4/vunBcxKyCE2FvQQLFRWlTv2+Befn1FCyJToeAssrrix0u2UgTEfnBT7KuDJxlN/
pfcTXdqfvr/Y4ppskBSl+D4rTJAfGDUQjJWEKrJDNYN6Iov1PYpVHVKJqvHaxCrFMxfdsoOdKn6l
FmwPsH66s3PQEObaqAeGOvSvVl3TR7ecqN/UfDyWU+kekqroQR8onLeSpVspi7VIAKLqCH4RTV92
bJGkIW4G7cYI+deCB+qxeFUqD6S58Rb379o2/mRpqQhHFeqkGmscSGAqj2lsfYlNcUik/kDJ9M/1
td8ytTitth4raV4IJ7KL0mPMDKSDlKcckD78cd3S6ib+d/p0cr6JNU5GpaS1E01mAL0+ZUvnaHUk
M8YJeIqZlW4Rz0y8r/Qq5g6e/eZNZZeooIRda96NibIR2KxuhE+WlucF9O/qSGCpad85ys29++Eg
616ZeOM1/1AW/sXEfTK3OD5QXC4zbjAHpFoEKeE5Yjhct7Dqxj5ZWFwQs+Lk5E54tpbAaVo7Mryw
LSewuvqfTMyR3CcXltCJ1ohxnKgYnuz2h2FsuMiNISzxZ8RxeztNMUnCfR7N7ypYUmcE6/V5uuxn
w92GFO9/9thSzbuooB3WTCXe9w3KebV4Ngz5Sp361JfaF9VpvxgO4CGxstfNDFUg+64kWw3+6wOd
k6b2b3z7IvhhQ8Jbh4x2JBL3nlb2PnGTNzFscc5vmVlcOQkEVo0GfCVR63an3CUfADPtIC+2cZRW
zQD+CPgrFLEuwEmaOwriKB3EZZKXMvsukl8s20gAr/oFAEBAnIxHCDKo5zuPpja30j5xolS5M8vK
s2bsPP1K2NeNzTG7yuXDALfDfw0tTlEuUNU1hAL9l6kOKshPOE7sN/1DpWQemV6S4rEF1qEp+XHa
okdbncYZHYmWI7AvLiNiK9XyDlqlTsTjO1kcUSigxsbeXz3An0wsNgTJNSsrW5hoas/s92n1p11t
89FCQA/oJTRlQDdwvkw6k5QniY2dENtvgvYvBNoaf7NCYCSZraApbMkiZwIroelopooS9S2Z1f8U
UbV+wzOA2bMmbM3YS+3poSiVYy/b3Si3GlNW9yJ6fzC+OYxYNnAwAg5KzaR2BFGrygysV1b6+Hd9
mGuPYqRG/mtkMZOxULmtGDAyoHyZooIlfrSKwV/K1h6eFFft3vnMeEsnwIUyGsuNGPx3Iv/iHMBL
ohPmd2vs4sCxGmIYtBA2WvStm7TM93avBW3c+Rqpv4IScT+l04dI6D/62BwtO3uk6A52iv6xJ/1N
0Tm/rk/HbO7y50AyB4SO6tyDdL6xhgFV+r6EwpCcy7c0bftTUmboCqQg0GhS19gnRGy96laNQhcE
7bmoOoG3/dyoMmW5OkIVJHLYTaaDcBHgJ98wDkD/XB/d2mLDp5kzHQ2KT8skCwVvNcOPgLgRwisP
bOo7ZhqdR3n/JHuphhMpdwkAF+moPV23vDZESAnDo6LxGXifxTZLXMjK1hKFo5Z/b40P0dxZXbWz
3MNkblwSa67ns6VF5EhlXFnVBAGnHG02aDjZasG/bM2D7wFIEdsVj3wwMS2CEwiTSsk6zQJVoigE
pNQyICemugrrrBHvMq2+4c7PPVKpTTikKrsRRcpOg9mIx24AZw4kW6dDlenCnyCZFVbMerw+12v+
/dMPXD4IrJQqFumwypNOb9oSDyUOblLrL1zwZyuLFU1zLVdmxlJw9KAYBGDbxhWyOooZFzX/h5fm
YppZA0R6quOyp7HzvTHim9gqX+N2KwOxujGheGpAs2Cuai6GAWimbSkWIiTXLIOiEX4qpvvaigER
G151FO83hrW6PT/ZW2xPu3XNVhk1JB2kGsRFeR9Xf87sjQ0KlmHEFjbYnZeErsjftr/VOoBK92kc
NNVusEKAkkh9q2+9o1ZX6ZOtxeumn/RsMjn8pcgdzyrfLa3yyVa4vnYRgs8YRw0pNRBSLNbIAD1l
kWTIaCjiWMYpsPz1oaKKp/fs+BdHB3B0zJ0L2tWlDlQh22EqQJsclfr4ISaUkKT9BdHo/n8ys7zZ
AYen6B+BGc2ADoSRHZDsC3VrK8hc3WuzxiD4NBDALO+VjOdjnenQmNPi8WfCyhNhxkbVefX4fDKx
uC+rlqNnoZpN9B4BV3keKsqpHn2xVXNbNYR4B+iPudl0SSOZIOOQIImDB7tbAP6kA2z8KAB2HJ3k
xqBucH2BVncc8qsz0Qoa7sxFdK4TqtaQAcEDsTwY7rfpNmOPZAsDu3J2EHgB3gBYOOoDy2qYK2pN
E3NmoGBfGB880iPdRTcCrC0ji5GoSd71jOIpTdJib8j9BAHvwt2IK1Y2GvgCkQxElQ2P5+WVWFgc
JO/ChRNV++fJbQLgxbZoqjdsLG+1OJEgkZQOuuF5/CUBytDJ5fMfrzqGgfcEtPrQYbnEJFuZCTLv
GnPF0mfCv7X2l5Z/y75cN7I6DkgyumjlQ6VrmXlSrLqjro6nC+jqiO6TP7+WAdCy57Q6HP0FJ12S
oLLv9DUu/xGIzKDcotRaCSHPvr+4vyqtHASQIFbUi3LH7eK2b4ankRdBr1t3iiPfHZK/gYRmI6pb
OZDw/TPfBFgUTRDXnofI4AcbB5TGrMgCcHCC6292KBlXxsYOWPEyMGNABNtCdIy6w7mZTMvjqhHU
QuJJPSKxAyw2Uuja1O30tD3oUmzQ8qwFk/OdBqG+GcQHYNW5wSrN1U5xyjmKIk8GeRHpR3KymEQz
s5U+xWqS3rQs1T3pdqpPCy0qCsi3WrQMU4Op7x14KY6GYW4dtjWvATDR3K8CNjo8tM9/Fqm7ShAg
RyBFf6vEb6OS+GjZ2AiFVicbyuygQwE7sOUuIryUohkFIBQr0sws8xIAs6XKniW3v2EVbkzUHa+f
vNWt+197trrYQ6JySkkBjY6SHC/IwIHygYDsvO1PDhCivV/LjWhi7aij78fSXbQaATm48L0FnH7W
2iOeIjY4Ojz+dH08W59fzN/Y5jakHvF5s3sdb1T7bz6Pixa8eQCfoPh/vgcgftzXqoLPF/atW4KH
c2P5V3/+p+8vztqA19LUxPg+OxJtV201Ta6tNhQwAPiYi78X7DFTZUJnS6pm1LCiRU+EE2SyeUM3
csiHPuSl8lNzchO45a2H0Zqr+mx4cXbcwUW+l0zAgAjqD3kH4LrwDfIxOFsav2szCOAKkKSA5UGo
drEBcj4YFsAtJgL9b1R93GLG2Pj8MkodqoIPpMLnqZoDtAVg/J+jVR0IfyBkgOODa19kp62GtP3U
DXpk2LUDWHxf7cEe0W5YWVsP+NeZRgfkzxfpzjZNkHgQih6RAn1Eu6E6kOaAQuD1w7hqBfTWYAQF
QvZiu2lON0BWrySRQF5w1O2jU5DEG5UmQPC15Z5nx7HIUqFuBawybkK0FS0RGjSlxahMLYmaCV26
UzncFLr9UnUlhHxy3WNzR1eNvNn1Ia6dKFRmZ51MDQyly4RokRsJUKajDg45cVsBpumIYpfo9H3q
lcHvsvJVd1Go65hL/8JVAGyHNwxAlRDoXNySMpX5ZDWJHqkd1CIK9zYHx9z1wa3deMjHQ6UKLGNI
Biz2Is/GiqVOqke8OSjTBMLjoEvfrttYW7YZaorSOahNEWCee9Q+A/2g7pbAOCVIKnraUHwUbhV7
hFv8F2nH/MCGFHyApa6G1y2vjg5XOfYL7r2LpwYHVZcuVJwBtHz034VTj98cYbFAkEFuHIRVU79x
Vng/geRhMUgmrYnYSmVA6xZsXE5xyLX0Ji7pRqFmzTkBaAM4128zyxIeCvhjLdIaZtBBy3003PzF
jM0oemgogYh3ecQ0ajflaOH7sr6rppsufne0578wAT7cmcrdMAEWPt8OjsKzpsRbIOrL+ptpDAc3
i/+pOud/M7MkZZQoc8dDbem4x/UqKNFnuZtw4yNnmVob2YDVtf93RL+VFT/VbVNL7WTKHT0SrZ+i
FzOD+IJtbWywtbARaLn/TNvvsusnIw2qV5k6JUBWZxZggkhAKYfCLo1warrcVwvAeAZ9E3m1NjSk
6JEVmkVSLjSFJFrEZ3i6EalFqBiHNLmj+cbTbdUEEDuwgAsdmKjz/SC6KTPGQgV8WbLXIa7u9f+j
7juaK8fRbP9KR+1ZQ5AEzcR0L+iul3epDSJTKYEeIAHQ/fp3blWbSpUi9bojZjGLiqgMSZeXJIDP
HdNA5636zLzis8u8y+t8wsFyFK53tVhtf1eXXpnStrW+TCv5TMidOh8EKmgHoIGLIxX8hHedu5nY
resWnIIsZHtwa/XGXFWlAsePNqBA80oc23VZclCxRBoqBpU3ac1gsY01NvYCvHOt660OrDabOYGm
1WTbzUYZWDo5wlb7cAGrrfLhB7oGptz7or+upPAv7QokNt1StuWu6+V27VbpAgJ5C3/fePEJjvfB
f2HKFZCCWDXMSicBP0cFsm80neln8PV6tVoHKFRhP1PLtp5QMTqZVSzqqJYZyTAwBF7OvJJkmJ+R
uKa2e0sZJyDaFyV87ka9G6goc3tkn/WsPzj70EA4u+yiMoP+/LtCxpJiGUdVuVeLs3eGV97JT7bY
Zxd499qaqXV1LXEBe0rZ3l/ynx98H348UnLkL+iv/YlzM/qebLkjXEBi+jfjjpcGfP+fX+KDQwLc
i9/EaMGKQ435415a+5bMkSQOFh7bLmD428FWdPfLcG3Zn6EfPkr9ECcwDAI8GgP1d9cSfTkrT0ce
ul9R6rptTKwhttCk4HX0H0SlP17q3d4teOH10VTQKx4ljX8a0AZwPnk5Hzw51HyQnwRoBBD990lK
U0Vr1QQIfGLUx/N8RwoQPUdIPnQjHJA6Gn7SofxgNUBmCjNuwBVDKKi9e3zG01wZy3NBXvS/BsGS
o3d4/fPV8OGR94dLvHtsUcnZODYukjtC0oXQm2gm2zMO8OeX+Si/i3AvIcj85KzT/m7RCdDOOxO4
V/PUPmgi9+uwbvzWA1y+kKnmpo6b+jPg/IePD4cPJhYQsYSPz7uLWtypxxJZud/eLGVMzSfP7oPP
j9Cl9tEOBRfvT/4szUJpbXyJwwauJRNE9wZWfrKqP9hAyO3PIIsQ3x+krB9vQczMWGJG2gCC/wt3
tH1r3FZmrbTAjp+I/0lB+OEdAW4AJNGZ7vk+1Z+0Gmczgv0UuFXGHJr24yfFxIc39IcrnL/BH1KU
CYz2aGpwBUiH3HQ0gnp6cRgM9BwM5DR+vug+vBsPNC6M9QNwgd+9/8gSEIdBAnsVjHEfWBmj5JMT
4YPdg+j8zyu8Dze1D+VBqBthBVTsK4e7KPQP5GM445T7+a18eCFIL9u/ucT9ib0KAehpaBhzryYt
Xy1GijhcXdilOMNnVzo/lHcFNIxY/3Wldy9IghG6OpC4urKedJV5D3DB7YPEVKnssnX5pHf94W1h
6eJsOyOy3yvahoEAu2VFwurBUcmr6ixsO2C/w+3Pn95vuK33NwU12QCQKIhzAmn+46rznHXQpT85
V3q2m3ixW4ytvJaCQ6ng8qwpTTth7DhSq3sDlrO5o/a8xC7SZh37QzXHzA96tJq1FR6tqi63VdnU
wDqxMXeonp+acPaTuVLh0ZWD2vkQLLmzXadOCGcSxm5TfWhXHLBeqWiyuH2xhXIEaSBa0kLAk3nd
gdWYtMeB7IIkKDxohQ96uKTW0Bwizop0qberNrsBNMkQ7HloADFoOM5QtiDJ2Z2Es7Tzw0PFe++E
tAq94lYOqa09fQNxJNAHLBuiBuFIr6kK+RvSyTCjUaXyoZpWaM0pGJzBX+9WKd7BKQYWlyDsBJCR
D+CtKSondqSxUs9Tc+aysMkxKytvZgjr7CNYlUGYAFJRP39nH/EfkKf45w2KXA4Cjz++MzEu1WQ3
LSomB2JNa3XnFnMOGdoNoBdbYsbLyuOZ50NtAviou08ufo5H7xcMkFcQ43POVsHvZalmrWrA9BAW
3b4eAIz3DroINw72XTXJbFU1dNlqCa5UaH1xZurHRcQ3SNrnuOXgfn/ybc5Z65++DaD/GIaevXrf
j0OdwphixQK88uv9AIwVgwWZ5N8iV6eMQfMHntuFPJX2t59f96PdCao/zC8RQs+F+I9vwBItJT1Z
nKsWdj7rjuu9Gj85AD46ov94iXfphxyJXOk0O1e2uNenpvwk2nz28e8a6StiSu9CSeeqME9u8PTv
N1owvvjX8zknPX+IZZBKIyOoec6V80BnDf03N/35C/js678LYK5nmmXRuEA7b327h2aK80k581E4
9jCtioDzxzjgvfMGEXXkWcDDY3hofAj4tN5GL2RMqG1ZcR/qf1soHb0cpLMQb0dGBo3vd0sKWhzr
0K2Og14iTYt1wXaBfE2d/fvP7ey3BRgaeqJo7f34Yqza4TUPwAWTJFtSLj/5+I8eGnYhzFhQDqAL
9u61DJNsQMOa6VWvjnZxLcRBDdsSYjf/wV2ghw0FMAB7/jRxrWXfBBV36RXMp/05lvYnJ+z5Wb8/
VSiyV0R7lDN/oiuNvaqgV6LoVSsvAn2/Qg6q3PwHt0Ch6gHKOThH712Aew0AslJgaLferXMcq0+2
94d3AIwRFjDW759kMhcuWwcubvRKF9/6iSa+r1OyfnIPH77t4AxAxSgJ6/bdLvf6tepBRAX5DZCa
m55D0yv7ZJ9/eAmw0lCNnwU3fhuF/+EgUWwoPLdk9MpnWdD24AyVcVu9jPLrz1/HR7kdVCT/eZ13
x2EgB16AZUeviuq+kFmhslVmNbTsylnGRGoMfj+bx3z4iv5wyXdPD2haV8Dgg15FUw4uiQ/N6TH/
+V19/PSgNgzcLtBC78u8nmJCMUcjVoGNFlbZY4xZuHCKrL5YXvNJG/ejExkYtH9c6/3gD8jcakGn
i17VNtkWK1Tgurvf7ua/Xub/5q8Ci2TholN/+x/8+0XIZSh5od/982+n8mUQSrzp/zn/2T9/7cc/
+tvzazeU3ftf+eEv8MF/v3D6VX/94R/QISv1cm1eh+XmVZlG//bp+Irn3/z//eFfIOiIT7lb5Otf
f3kRptPnT+MgUv7y9x/tvv/1F0ii/OGNnj//7z+8+Nri75Bgv3wth+4vO9V87b6rP/3p61el//oL
HEG9XwGbBfUaUGlQsAOsten19x+59q+wp8E8/swlR5aP99YJiHLhzxz3V9TN51AAB0RIwNjI9ZQw
v/+M/vobYvnciD0Lnji//OMp/PCi/vXi/tIZmA2VnVZ//eXHdYhVcTblOFNwUD2jV/0eIeNHupej
6dYLOgsrayFkaUM+K+7msobbgPXZWPUdiep8PXTcMWs8d95JgA7Rj1Fu8Nq5JFHhXFiVWGLLKt4c
OpyiJkrXyXm2CfTpBNPVxmKAxjxZHAXM0DvLJ8fjO6lGfA1sO8wd4ZEMGRZAOpwfv4ZYWzSZlRAX
EgVpv4IZzbqyj0k7F4defVVtxzZuCelJ4RXBdhjoG/xGbzvww1L429KLLlDXRkTdpnWnu0CoMp5b
j9w4HtvqCnoHXEDXox/cIYNElIte0Vju1i+OL9e4g87jJzkdaCI/hEXcD1IU4CgBcAT4CNq+52T8
D4expH3RQnXTObVFwovEDLFBKfhCIahZqtxz9vDa8Jq9VyMhzge9bdR1iZnyVSR3FTQNvS2F+uGr
2MPHYhg2wL0rGNI52QBwbp3gfvu6jtVJnBZxhBw2gMgNMBhW3AUxh+5BxndwR3aDhHs3bQT9tRgC
AH6XO99pDYW1HOqF68UEsm+3LR7Jc7MkS7Ap1Z4sJ89Jpn4nmmS5jLoH34JitHjpyN73tybYBXNG
YRy8FSYB9ZFCAWtMI3tD2o0JN+4AfcfUmDMnADKYM80bH6YoceslRQRjn1TemCu4hvphDGzpffDF
/RLB1JXHwDVOUIVMeJW36hFA56hKBUsJLHuPY+5vvvEMA3criMmjuLYeozC2owQC/XObMwtjqZdZ
Z6OTiuK0uol+KQcowCZQU2gPMmXPZ/kdKMyhYqcxOAvw1qEkdk7VKdjRNLjtwwQqkuxVBTlYBeEc
iwP/hrdGbxXuqtpCBbxv4+DOjf0N23ibYlP1cXEqH1dMkpft2u8qEUeX00POTtER+vEXSxDTO3HQ
eXOcnyCd5526LtE8HXnKv4HMGybLfsjpjt00XgzxPJBRZnlSQDPMGwwrLQyu4yj1oQ55GX1pNtZx
/dJ+604h3bQyreaE5yxxNtNbxWJ2DeZDEh0hH57ZqRpjnsjnZRfm8wNPhoQlfoZ73MHktIfPKaJ0
DCNfAZODt+otmuPqrVviyt6N8EveDzHPxWGCKvkar1fVyRMpHuiXbkOTctfrFGgbk5Ok/l7vxNMC
Nc2b8LhuotOYTbvodbxoLqLrtkRjPmku1q/YtkPG3RhSf3SIyyuSddfdtVcnULSbvbgEMMyLXRhE
24n8uyrS/0L0u5Sv3a0eXl/16av8vxAEz7Dc//pHePlTEDwsA1/WM9H5h/B3/qPfw19o/wpYIQUk
GjnOGV+JEPd79POjX4FBQ1mFoxgNdnQ6/xn8PBc/Qn8NAxgoY/z+o7/HPjf6FTgLAGQAhEXgs13y
n8c+VCiQywrQMcbFIF8ERZcfD01eEshfh7zfjj0ZEihy0rRtZZSt3swgkFJ9Nj4FrObHcHu+JLho
IBuhNXEuxd6PFBarQwPG94qtGjCvgP36umYla6wNMw50fqSiXew3nnUx69Vsa3eYdgFqQkh09xbU
fjt5mIax+d5Ix7qEBivWOatvwQBdh0R6Vp/pqic73TiTG4++0aeqqoe3fl7RtqsHwlLaNd4rZieq
BY+ztXJjWu+u7hacrrMCUTZpQWTYtLP70IcLrLKEZOVVMINnFitaVtDTY533xL0IhJo+svYVLN4h
GaC8uscHWuyyawkBOo/CmGq0ofUm+NYmKswNDFQDUSyIqJoCF1tW3ispS75RU9HlttOKnTNH866f
g6FJ/AJqrVCO8K/bInDjqHTWbGgD9ViUo9rR0g6fQn96G4G5x9h5bOQWxC5Pp7XLbbQCjV3c0aBr
9jagN5Cdn/oX1bZ+OgQNtLehwQqV4yCJvMUpU752Wwh5fCvhxBZz6HmkWPBFOriIc4FwY0/5VW6C
6mi7gBGFzZgVJXQmKu4/ausFwrGXIVrnIHQ2BvomkZVWhkM0WbYagrL8WVk1vSjXE9p/fPBfJ63t
pK/IzcLkswyqJ6lZkFhQuIA4qcJcCYchNyUCRhdUyRz62dr1SMcoABBrMHybIjCa0PToowDdtEo0
X0oQaeJ1CK1NWJQnKpFy0FUkddceBh+qfkHdLw8e2rB1BGlHB0govm791sVTnDLPXraND6s/Oyz3
hc+9fdfx79Ok07GKyqQ2UJBr+2dSVVmx1BvVhLB3qjRPrGWScSFgi96ErwK6mqU7XBtHia0O6Vcj
owSCSGAQqYjGdouI7Losik27bOupeAKo6aGgPpi3vYVliCARbpntZn7BSFJV7bTzfFUDUUUcs7UL
ZWWTjyg3Q+9pAVmkcl4kYG2QQ2cRmjEQBC/Ha0tDGb+eoB3vKLOLohLOzY6CDLAuU9EMJm0XWLRX
DkwJYq9dig2jbXin7KbM1hEOjr5X36wgVeREjXhg/VS9NIXtx3QC+MUGPekQDY7JLcoCKLKDh3OY
KJxifAD27OVM9wGAIK8sLR1E/QKIVJeepsG7RQN/eQI4ZN7M07wrIwAUFqFyBuPTHWWlvggdbLEV
gsQP0JBpHzW9ocXCNsGALJgD+nc7NquJ0aoIlhQeKMOVxE8yWSNtcr0a2rxWG9Z4I+Nwv6LjUo2m
hUYKUgDSkibXvjT7oSLkLWAj31U2SwzUxbciVPzSLuw5hf+vTIguFcQM6+pa2r3cw2wHprlAvn6F
RnaXWnI+zA45OoZ2W3jB30wcFgFw1Vt2TPX+KbIZzymT26bDERLMA7j2DVKoStv33WBgONIiqaYc
qlANTZpaI9OOgtRxkbuZ6GKwF72FMeLWYiztI35RLwCo91UnsrCWUTw3l03XvimrENBR7FesforT
Bg4F3J7uq2VGTIeK3losO3zT+TRF4rHUGDOcDRSbqv/CXdxOO4x7NZW3xOBBcuRvFbw2mm7eF0u4
60yXNc1xDdj1PFUXzTLv4U2Qubx4WBpBoc41IdGCUxdU+J/LGeP6qQhF3DbyoYQDL7hee+13rxZU
BJHzlH59iuZ13UJ0aFM2OJyjEQpfkf3F93t+qExZYWKTeOME9WMewPqSDFWqbevE2oocx6hzDhaK
7VR7YdbUYsNW46atvSqgBGqs+DaeR96eNDohwirTxbEkZh9gBAG6kk4h8On22oCBFHbbtoEGN5oM
8MWYi61t31lalRhF2CtOg3LvDusTkIRQ/tE1/IjaoYvVQp/s0jz6UNGEeYVM0V4CCCJqcPrZ0EOG
dc3Bgph03Br1pe7Vl8XSPYj0zgIZe35Rhc6EKdQ4J27pqS0o2DduuyxbUHH6yzXgB1HXGXQBuwQs
4vBOluqxrWp5DOhwPdtPUM3HgQjzDqXlGNvhsp/tYMPEmJEwPFnwZHIHC2Em8i+rEalcXTtdDMZE
CsuIJZe+qS680eh922MLRfWz00wl9hzovHJcMIGS+hn2uXAGCMmb2yzu82wRQKEFRQlDgTdTI3Jo
BqZlTZ/DtshCi52dlTv7SfqHAbIYl7CGWLCAC3lDyWaKur2v31Q0qwfsDhyEpb9czIEjUkypuk1d
qV2gKN9QhdmXHSFFhnoCGrRX61KlXSvZvYjc+yCqq52SdE4dWgNjPAL/y+zpgKENPEGhj1FM1gFW
IBnzXHiSL/2Yst6M+9rIKVeydxIlSnrfDjO0ObUHc9OBbELoLgEZxVTm6SWHOhVg37WGiD6rnRgx
D8UFC3aj75/JJ/r88k6Qo6sTEU1L4kAHyEv4OpSxqNUWHSqyLetCbyBNlNRlF6VFyeqY2jBXBAQN
5aEI4MwkH5vImY5d1dy4U1nFw+IefEfpDZRTvqE7/GyiCQN6VGFjIet4Luo1B6IbBXUTw+z6crEA
7eJ1s+SaofQJlJcISt50He5ccfbVkEuRBf7o4VphWvkGVjasJSmryXXfo9ToCDTu+qq/l6TaEq5N
3KkeWiwycG79wXFgxMDLpBgak4oBpoUEp23iVySx5s654TATOrJpBn9F6yrFyLHbrrMtHyAvtG6K
wmS+XGLNJw1vxGDrtEMsMHnO0EOJEqmq3J28jIuwzHxTeqn01+iy9nkq2invZDTufa/NIluhhLPq
dStQyTqW5WfNRHO4q8Ca1ECJaSqQDvQoy+oRqlxwD9jMQ5fXXEwox1eVetp+lBTjbeL0GweGvfXi
knz2EZmcUF54XnnHzOrBB0GeLODaEsFNn2BWFsKNxIKuudAyG/0IR/iMQeHK9LZb4b+Llj4KJH1d
Fg2JtewEoniTevUQwrukyQuPNZkglyzkdWYq5A9AY+2aGnYu7tkvpukj2J6udeIp+3aw5iP8Dc8G
2+TC4ZBuJV0fHSVnSLNq+1GQuUGbKZjjgdjNdoI/Q8aRj5y4j6zJBBdlCbxAGW1DNvNdMCFZmMwS
xjIY71iHkNVO7fOI6mKnLBAt27G4aQonC1bjHTiFVBcKeA0t14LbO1mwIQEbLUoh2UseQaobkhkg
XeyZLYRC0rFtnJQMU/Va2VTnAPwFW+qBa+0vBkuudL6ZQIgbaAFcK8jYJF49BZlChgUDNjQNWhy+
QRCH1i0S0ikZmFEwyChjD8KQHS/eYB1AroE+RCQbu5Nu+t0KI4rJA/CGSfVb2tMkUOlbcsidDTmZ
wzGfgGayivYVhpw6M0W0dVbz3GoHDrqUDRkgNk7uRnPxdQKoOjejT/KuEQPA59Ift9B9tTmGL+uz
ctDApsUM/0fuwsVD28vRWpGw6QnLag07ch/1/ovLHLXpqbbjlZQBMsiuTKrBnrFELK5v7YGhT+ZG
3XLZj8MX2rczXCnqhjx7VKD9UEJJH5Zm8qok4bytfNTpUbnTpL8FAOxYAtKbQR2yv22BGM0CjI2+
m6oQySBod7TqaE1GTqq0njmcNiWHPEoDzzq6kLWLde+8wqqIYWwdDWpPfbFfRvKmQveFrMKkveQH
1dSYKffPtBTsSshGZlTADqONXLFt6Js7IWpgWHEVhsuj5naYAE+IlpcQD+25NvGhERTXqtMxHvaY
N57zrVDtNuLzekKSuAmQUwcVmD98KdG6qf1DB8m/TNGohdwDWl1OYI/JWF74U4fjpnVfi8FH0q7V
dvbKYWeHlndlGRrDMWqM3OJkQWgi00FTXVe19hKnwPqny01YuncGj/tEIxv/yefQ/hqVOvYC850w
Sa4aQ+FFUi8Pa6W+DWF1Aw7FBel5h7VO5isGu4sYxHsELzmUqR90SDq8qUvYwuGcOtXODM94Cs8U
ZDFXa2jWS96Na0Y0Lw6UR+62CpDby0D06RBC5hocmLyf+jcW8aQh3aldod0WYgjD6wGZGuI5N+uU
ekNhztdwM94U4jTBfekJgAvYwhbWeIe6ER4soowSFLLmrQwMu2OCkxs6dtN3t5RNAgPW6cKRNqwc
BuI33/jAnGPBXCOzzjcsW/rSIPMa5VOxmH5TMcd9Kek4HBQ4zEjGnTkdJfyFGu3s1rKGOFcT5dxU
sXHlmy+tWAEEgqAAo6Q2DB8KGF5s6jFCq3CUXzz48hgLiATKCGLdMHcYY0mWjpGhVtxU6456UOup
HGgb46k2yA8TKHoT9C1t1Ip2tAmNMx7rSu7MWFUwpeLmYrS5zL3Jlynv55RVOEE7Zsg2KNWL9tYq
7ohJMa1dY+Ob2Oqr+7UkU6JdV/axUbA7XUdy0YhyB+tctSmWJjg45pvbffErfizcDrWDHNAwQBpG
h0KdZGRODuhQ4eTACGdasp6jl7YqIKGo5feXEaujvedPmZxc7xFG7LfgloBramoXxd9EdlO7oA2J
zRhz1X2v2XBL+zkHfgMRG56eHH8acQf9Nqv2LsrqGtUBWsdby1kSUe98qzmVndwtEOv9OkUOzWhB
HiH+vHWL8QJ16pqszfA6tFE+Q5QDihaoLtcBlZvXmIy09nLgjqWPtXY1PLEUxHNtFNnEnTar5dOz
tO9w9NoCWHK7mxUkusOcmjZpFnkJZ6+8wWO8lT66J62DznHodQl6/LvObw82RQozrXTes8KiyWDZ
7HFeFZqgq1QwSQO0OBMuGtWj1oB6LqGbECiG7V2NAS6y5uhUGZSZtXB7eFYt1yVqkm81d+e8p76X
aG+q76LOR1YwnQsEnwP3n0+OQDtSkvnMCmK3USQhCc+aoMnQKhuP6NTLu1bDLtVehmJIXD6Ved0G
xY0DuZusXospRykpNlNUd7uwOZNJ/JmmNIRIC26RuDkAfv2Gs+jUR4s5NlZPIQ3CPexcEkxjzPR4
K8GvP3DiDztqa6QobpM7RSEybmhzWJb60aXjlZY9OqhmIaeWjMNtH8jj6BZIebGD42ggKDegZRRm
VjBFBzr2+9HwKSEQ1NgptnobaxFjgslVldtz2Md8IuUDNNCwuoWwNsa3x+9ehYwmk3DhCWb3mbuI
qX2DB44UAHUrKZxHmKAh2ez9WqayiWBDUXbPM4OAM9yzuhDgIVGbfeBjsEAnIPTXEexpX1kiN8Sw
pIefzL7FODXlXuNsYP8ePiz98ljMSNOaxhfbCXlYSl1sbbhVP88ScaaVzp1Y9EE7dbcxA9oyy4BR
78LEyVmxJ+GjBg4u+jndXFU4YyxspDGw8kX65b3CkRZiLoWg2jUnw7+PvotQxMcuEybsdnaFkbsM
0CMhtXNvG+mlgoOMAGncOUbDdNnZJDpNCmGgABYnsaTT4Heh7B9rgMUIgyA0TKy6oyDiSRWYPi9F
ZaPmAN4vIL27WRd5dBBsnCoa485r4fPnRxfCt2FHVLbfZpg95R3mp5nNkUZVQb23VOTGpTGwtaLl
SU7WC2fdNbPUq2lqMCr4XSCr4mGIaA3XJ4sk1G+nmK2lc23P/KoBf+EhHH0E+6mZzj2wFrx9gG1h
fWB9F8SqNmFI74NgJmj4B24m7CDnVXhwWz9fFxJBBKxY0sUDqLCB5EdUVsh0OL8lowPNtflUNkWR
GUVukKUWsSTUPkg/fOgVupQYGWJRcpgzlWnLQXApz5qlgf8Eob2bal52iPsXRqtsVn5OQT2RjrcF
RRhyDDD1A2E18dZ6G/jTHYNXFmzD/LnPIft+E/Sg2tMJ/S+/q1Q8Ikxgj8NETME3aIKD9jHqefGV
eTMah/Adq/KyKfkXXpglneBHhROK8Fy5ChmZbpFX+LSMm/WGKG59ZU2FgQZEZwr8z76f7CAtmPVA
0B19lQJRR5sWtHj8BZhv8MkCsyZn9fd2hkM6reF9rmAov2IgVU00G0zzYKpxi3ZM9+oVsJGbGAzW
hdXwvOmA49dWd1cOfASiMwzOqWeZlZFB/HBcfTHTGWOl0iWbNpjvwNbwURUN4yNuUezAHXpChxff
rgMYrAWVJ7Em0W0YVBVyZwiL126Zbjq0IJJ6RugKoCF9fiJpj3ZBrBy0E/Q63k0SbSp7QDFQm2BM
hZmhIzuisSlLPKNi6S5dvG/0p5YbyEOhLViocQO5vk3dDd/Rhyky0iwg1lM9ZvBp6CFzBUmIdarH
5x7nYVzP4o4O3g72SDdVIK9hUia36xL0106Ntxwt3mO7zPAHRqdmLAH8LCaXbYYZnBczee2NaUvn
pgRrG7VMufEm9kVIfjJYv3HjWjeGFc4hUGtxHax6D93oKLaqZTet3ZhMzEqiRQwQX53jRZUWOl5t
lxVk3A+jzii29b3Fi+CbnKhCi6pBl89Fq9Uz0dEHCPpy6pCzr5A5kpb8BgPIBMjdDREmgAUbAqcT
7SeokMWyLZ/RPb7v3PmtmkAvQH3VX4huTMOgjifpwVox8IOUEjlfd04TgXLFepg6Bj3Cl7R6uG7R
IRsgQr0Fyl9vYVuSlNGgUV8uE0ylxAE8I53OfGpRR0x6F7VS7CbwjetyTws6xp6wlthEAByTYEVO
hMMeduhoNdXsWIRunQa0Sqil4FpK+mcLdr8ZBs87JLSw9cJsYI87HC8wwU+pQq96cNi5EJrCGDfI
UaeIm0avGojzzkJ+3k/3FpMGegTrno+sPoiw5RdIExWay/V9MaGJWFAHQ99oDu7UcM4EautY13rI
1RpuyzF6XqeGX4F+t2E95tQRrAitfj0stfO1CPSVsyxvEXJcVsKtb63tvd+U6LnBFjPx0Xx+6xi5
VgM5aDQ0IygmJlSzHG5wLiRJ3jwTRLD4w3NFta5SV9k32nMuxTrZ+RJpkMF80mQApKFf7miMlAd2
8Oy+uQwo3JoUzMe+tyFmGM5yozkH0mta0qgiyNcXDSUySYs6LW3v5E/M3izc6bMVanLYvF2YiX44
DoH0NrTWOOAmCyeEEjTpmbPlwB8GTKyX8Di00G91y1xMdqKDLzoQ8tj1E0sqMSVsnvMmQOfcRwZ6
C4C3vOKwYc16hvKlbQtz2Qzlwfbkuc111uzvzj0vh8W8NbeNE1ywaMxmgRY5EimDCUyzNbUQG8nU
vgtmjKln9O1qnEy2uQ78y4L4/Gx9x6EkA+9CYLDn2ONA5fdDe4hMtOY+EOxZ3wVZiYzYsYDMdiZn
3XtEgEQYBX5u4fNTPQCz4JqTiqwdKlT0WOjy2rnVqzuch/lOfY142exayTdSDGnZBP02HDUsuB7C
wrHf0FWrUTRAvQqlX/kawsSFIQ0CkoR4u6HADFgxYhI1ImOoy83UWNcW5XLjVv1O1/+PvTPpbhvJ
9vxX6dPrwjuYA9hypkhJ1GTL3uDYkg0E5hkR+PTvx8x+VTbbsju17lxknnJmgSAYcRH3/idLL4iy
zbdjjeN/epsKsXOG6hj4nb/ymLD3PX7vJAHSPliy3NYJ0Xi9Ja/bOS9vqeIxWJuZ7GxvjI4eo7+d
VcbS3IakszJyeiZdM74aGOGYi0Q5TzX9+yJx0oNf+fMyb+ZNGjSgEH3fHGksXvzceYglcBqP9WHE
9oJDmlUmqwzV/gKaFlx5qx+hOxCp12oICEHbLpMk6VYTB5sEe59VPSD0KHrMCXU9KlKIWGi2Zfc7
K5RUuUm1HwaVkwSaTG7zYOpheASVPdbpcGv3UnyjubxvkAJcDz1k2xuvIWN3Ibwk/SJtb19xdFJn
LFNX8bGM/eheI9lcc9LsmAZ5xHFKVSJDkLrdRmegoCly436Mm5PozBc31/lapUXBqH/cgRNUpDm4
D3XUHhhOzpTPYeuFPQW1Et4XwzVvRGST7UvSkrlyi8DYI/SnLWlL4J8xM8OFHamvdaLZ8mp+tudS
b/u2uGc0Sy0YmODiDOO4SXNv2ZgO1UVxCvNq58CNjyYYLEEfmOusJiMje5JpvWIudk9NNJZdg3yV
UMvH0mbvqFTl2NGP49oO+lcZRD1dnpN9oCOgXR3TzThkKBmwjOjs4o6Gbxm1lqJfi8ESjPSUpd6w
qo3xYczcZuEM8bqOio0aq51RW5BNwpFE5mZF42svqzyblnNKqroXzy8Bx7arOH+xeqgt1EHMSGhJ
gU7M+kZ3mbE1jMK40b1H7rq8bkoV7twJKME1KvKaGJXhDzqMwT5ryWP2o/lGmmO7rZTLnyd9tJBR
GC5yDlELPJM2hdfcREH30TQZ21lox5ZGFzwOFeijxqxkIVJJR9T52VYW0bTowta7Sma1bC1s1kyn
idcJL7Rl5oybSpzqob3CU+OuB+9FuyvtNYYxDAZnCCF6EBbdf3GdReFNHdi32cBUOxnT1UxHRLrv
yu2GaDU5YbZIEG5YE0KCoLbKxdhG9Is2AyqMJZgjGI5BLFfgPESm7a9UT9R2rNnsooCfZMpV5lrX
9PYI3yp/56sKKV8L7y2ItXV0Sud70dkMLBQnlLwEEfFD4tgrsp7DYE72SC9yjkBD023GaUi2FYdE
6CVisjdtkBF62yprX0YcdACfIr3QHOrjlVXk2alPa6LkSY18An49xJm98RHCdCI98crcdYEIWCSF
OlbElGYMSwTcXRl2bH9tmFt6Eb6uW5I+YNafbG+wH7y4eB7reToh/JH1qnCDDl/INo1h/1jeVobj
BB+mDohd0xZZxAhW7oxU3ia2sGka7B52j2ufoqnWn1tsOr50dWSSW1x8YF5brziiGsvEEPIAEy4B
eZqSFYGY95mrUsJpoy+24d5YHE6m8plflnhKzihemazTaSy4hXNc9fCU8mqb7HRtCs08pvB2nDSP
c3MGBIYrWntQIMIHoq5kOjqp2zrK73Wn6vtmMJlkFLRLvdpWGdOH3INuMMMfSj/5vJfMfDzls7rF
uz6Do9arZqmn+GVwCIFtAJVlNsaMLFOwzRfPvVEcp0ZPbBo93wU144E0da4Imp53oQV9L2nG6wB7
g1peyUxsEqe79rBFUUOxLrToV5L51r2s7NfAaqZrQ6XZ6q9bzvRrOOer0e1WeUt/OlctFWmYTlGU
J5TycVnP9WI0kpd6qj7G/q7U4xaBFW9/OtfCsj9FYZOs6nDaz7qqOPJZU7ghTJvzQ1TS51nM/8IR
eMI0mIy4xj7MqmZbOpSx2MnAZvPwU2FM921Tr7HpuMmV+ly4LlNseDvYx1zJnvCVubpPpyi4cqMh
XLizc+XVPI9JR86hdYA4qua2ngEa/xq0kgjBrDL0Tm7jATYNabEuTc9YCds3od81lNZQMkqTwfBB
lxPcsQnJwaKIyg+TKftl5BkEDFviIL3+Wg3lLvDzl8lz7gzdsjV5Q12j9d7HxghPQfnWMs/rje80
DDawUWkFtLPAkB96YdG82WN23XTOlWhQDXa+UX/3SsLmyzE0YKOIxIIwiOrPronNzaJi0WiagcrJ
iastJQM8tJuvZZa0q66N240DceFxnpICmk1bhfuuqch4DtUU7GXbOB9dW8Gu0P4Yb2PLNq7HvxCK
3Mv9dNkKzU85BGnxKYW1+1ENc8wbuPJvWhfix1ZaDcurMD64pG/f6UiU12nHmHGT+jTcynFYy5Xd
35RenxzjwTdO4Wh3n/JUeLdtpcLXaMTObDGrKTsygjAJhg6AMXRDlDXOZhgaaFieewDJaO2JxDl0
MiK7uFSR+9iNXrW1RnKaK0Nka6FrqDxePgOcaH+rTS97df15WjqRYLbT2F25rVIH9W8eJtN2kON0
Mzi52posxo3lSP82r0vnObbPWK45obXwkD0XovVelJJH5VjjC4PcbKmjZJMDGRVmvWuUdYPJfnrk
adXksVXOZ9PS5mke+2HTW061ruTIYSePaaQM4sVHwtNkluFiqft+4TXau3eCwXotfM9cW2UFY1RH
0AvLbhv4eDNrWt5jlPsfMd39AIvABlqNNq6cmk3jju7X2q32wrw2Q3WtXdYCKyj9nHqas4U4eap4
KA31cTzbQCgvEVtVC+STbn0GXf37KLf0OuWvbNETlv2dgLT4tkwbvuSoomPYjtmNNoO1yHGZWQKN
iGYT5QPHbfOpqwMijDtlSLkgwHsJkatbTsbYLXXajCAnCUhEA8HULXz6k7xQh9TSB+jR8RK0KDxV
BCV72C4HjkE4dDWdN1sHDgyf69W1G7KqvQzOjA35gNfDKgW//CxtmtxRjRPdXdev7Sx17gLNFEK2
c7GUfbobZDwysyMeDSDR3zPCD9bQHywagkBYj0mVE4zckh2woEqDENiyS0HoAvktabr+VneEa++m
uprB7tqUcc7fh21v1eWJ+2n01AhTpAZP8NyXsUAEWnjFLjgPYJJ5jK98YZQrADe6ZBMrdFTA01K0
Ij4WBFNfQVfDaT/TwcemHYd16eEx5AhtXBHOXNzhoDv3S7cwcG9WIVrKAByDEbJezB3n6BhboqXU
dD6LoW9hlfqDXb6QOVqsB6MZD2LqUIjakvSg0nEPFhl366DT5sd59l55WX0WTrhv5OQdmUnw8m8c
w/+iZRwc2rwsec3p8pqRnw/mmcujoWLvehgb9VBlIuLnDQ3mD671ZGCoRqx31IzHcair11TrbkeS
WOHQJfg97+r2gAM91aaE735dO6JYjFE0vKZ9kj14/oDTn914ycrFLWZeMvJkfI+HUzQiAIvEo7L9
aSeHVu4YYqUEcPf3ZT61d2eb20PDxt8rS1f7nmJ9KMXUHkPpQkDyvCjbOF2hrjOzNF6TDv5Wmw3x
V1MG5k7aNYkhs6kcXsq9zBZ6itR9mdjNakrnYlznnYpuE7e0N4UBhZdI03xh9hCGZygktF/5rSX5
5fv62uZIvablFh9GKz6fDYXcTxljm8KP6ru2bmC1+HBgXNFYD9oqkr3XFz2wFV3PQvlzfVsyTtmh
GJzhio2Tg4Vq/CWvcZ2WVgmDLpvqvZe6+Uc4ec3S7duQe/ZeO0O2S69u6mv4/WiEDSd5AkiYxCqI
CdwQQ3ILWcs8nwh1Bf5Jcvm+jPvpq0Bc+WhBvbyuKj0tYxjtU83vbZnGMpqd/DSHcvzU9jr/1leh
iBZt4IDAOZB5GD2Yyfgsu6Ccl74RopO2EobM5fA98fRwg4+8uWasq9aE3fR48PgpegCHSKq8gDSi
xvRuzD2ayz4r0l06WEwA4imL7uyJMtSZbGszLa0je6tbzYEpFtnMFExjErF3hh5/eRnn/FqdCrh7
cl8IN9PXZSigiTE1WbR+K/dm0s4b2TvtclblsEEnPByCqTU4IibJKhkjvnPepavGEOqO7K3xg9FI
skmEzg70ev5XzydCDchIks2Vt4X1BGsgZQ5ZuN5tEvinRHQf3bTPodgH7ir3E8mRJwh3yWAF9ybz
s3ZrmHZ2m8zheF2kev7cFwMQMA5vn7wg+q5m/PHPAr9VkpTGrRdDj7QiI907WVvc1FXlMxtr4+Vo
+gwERY+hEI0GL/QiXsu0iiDOZcnJCXAtsMI62c2RLZgqDMVdFBlqO8VFukmJm/roz5W4IUdLHnKv
D9dTE/XrtHOWijfDchh0cuysgCWlRiZBQGjUrUwuSYK1n0Oc8W4bWU+fY08xKtQNrPK268OvY6Si
B7xu2qcpHvNV1TQYXEjP+57l+XinHB3ddsgwpjU4WL4DZgjrBYs93AEInE9IQZDftdy2XAVlnb8W
8yg/GMB168Q4EwzDNrsxku5DivMMVkm5+JKerZHOXc46ahtE9JFVqaNjNQVz8JmxqZfXt9qpsmVX
tPyZWfubyaDUh5ZhP87eKM1F2koXOQjnLJvzE+QrGt06uJZz5e4q25lWsTP230vXcjfarCgmFYM7
KiC3IJK43hWllLfDqPxVKYtuFdk5U1MLLl8OD/eWjjaRO4PRVLuArSnuY4vi1RV2v0n7UITrUrce
rkuMGcekKuur0e8p124HN5qV07/2wYjGh6hX61C7QKD4EFt7ML9hFcYw9uYQKXs4NiZN8iCuauHV
m1618V6H83B0x4iY72bwRiC83l0bU20+R3Wo12BpAHLdndPGTPfpaw1W0CqW6q4JHixsFm+9LJ0f
te9hAJVMebLsPfdMzSuLO53ja5WOpXVIgR/WfQ1BzzUY2EMYNzZVPHUHa5ySUykdZxVGnOtGM7AZ
spXNLstbUsct5cWHwmNeD8JsrODHocAcqumjtBWx5FNoniE/SFDSLF+d1A/utBbFi6ohhy9Ffq60
LtOVrjBfU2+ywWHdedp6kIk3YHac2nJQIA5HgQT9kUb50mPav4r6LlzpsSnXTHrtj84UzdeTWbBq
3fCZsQAMGmiGcW3vTflSTRgsOHCltMrS72mDm+bQEm6nidvoFpUfNneMQbJtS/XdlI1Xf8AP079J
o1Mn44lprVM/4PIAHRHQ2HxKwZpnWMup/qIMxeiyYwbp+5FnLnhlym+FY5MdlFve/CAhci4zXajX
2oGrYInU/MpQOLkHE2JiPOPhFfeV8VEO1Nw80gmck3yEgNpx3CRJ8yYrYrEaQmP4pr2IYPROKttd
ojw2d2bXgaZVLZweE4CHxZ8ImArwd+FWCXO+8mfdf7Uwtr6PjcDfDI4yz1wvnmnY0nfYRuyt4sAZ
1rmeOPYUkSK5Mpx8sLeeZToql3eI0dIGpXeKNELDMRt8ejjxwhNK+XJw61azbBwOjY6vD1OS0mg1
0xxXq7jCxNtlGSQLhoDDgy2Zhi4q1Mx3gQFk1rV6eCL/139yZZ9tx7kGmfWSnimCqvN5oUu1g8He
Xbl1W74MLsdLX/cF3WI3bEt7zij/TfjUFoP/akScdKNGb40qsdY5F1zFg+oOnOGg9RudFS98g4EQ
nUByb2aEk8cFo5hESCz4Qs1yLQLvGc5SfKThqO6tfC4YeqbnQ6Uq5oURqPAuBo6+q1qJolRAyyOS
IL83++Zz0EGx1TNHNxEb+ZodHi6rqFKAKL08prMlHir3DGq25hnD72ofehbcd/ql1Ns4+ZQ+x51/
ZU0VnaL006NXG/6nsa7T1Zj18hvELjQ9NcehvVZCP6StZcAg7i0b0J3Z5ykt4TrBETCOeR7ljMid
Lt1J2Vc3TO3nL02RyCevr61bymI5s9p966uFC8uLlwfdV2geej+Pwt8OYEgvbLv2OetpmbIBr3q/
n+fkgPr5U1fl3gbQwL4Wo4/wTPT9cCp4s38kdLvHRb3LYIIa1K+s9G5h+czY4SXW3jVSk7pnfVXO
UDx29jRMK9GXlEXFk1vW5L95cG0T7zYMh/EwCReutOTPwjbwH2e39e+LiCyIBbnQlVpbNXMmQ1ps
Oo8lgrd4mN+mEYkri7IFRQmYXD/6GbVsNTDEpEOxzwQwpVqjvy6ztjM3WdTHB0uclVr+bETXdoHy
c6IlSHaaHFXjpkyoYKN2zU2VVuLaTLJh2LhtnD0bbpQdIxjEd0Uz4IIvc+hwoUEjucCLw3r0w7mb
FmRzwECuo3lh0kCvnUHED2Y0BOvebt2rkaTkpwhCzgE9zLBwm7x/ZpqcQe4aILg4UDRXZaOYvyJX
eXBkZi2IVyuXaiCaQjRCbpupeAjs/tb2jOgwTNJZqyCaD0KYxUfMOpDz9NVZ08OksMOlfDXFdJj0
pRkstrL+MqSY7S57HZxBfDvdtabXrS0lU5wMIWdlDH4eiVZCWOl58yo6238pI/Jurd6Q+xLO8EFL
Lk22lb0ZZsjYSSfOWUUJbeAMh7VgrmSoR7yw6kNt4VJRdI795Ia1i37CKE5x0ETHoQ6rB914xWs1
In5aFOYor13PAuvtIA+Rr176ZwzKFYtkjs3PDgyl26KNoM5Ygd5iw+Tdkak6ME6R5ue0m8aji9z2
rtGDeRvEXowljFHcOmFfnppWpR+dFDFoVw3JMSwLeTtxjrgCv2fsbLf5OY4lg9vjAKvHgSnXzAKC
dZl54jachFql2o4fGw5SH+uaEbZ2/Og4xrXeYDwQvObSSz+5UI6/TWWATBAOztKfnZJeyS02YY7k
aJHHhX+DXZH47Lc5a9/NMrQxWmI3HKQVB7JUJE8yLmaDUS2DYWOCoKu9rlwCOzh7RsLRJzNM87vY
CdS2blP5PPtZgSuSmL8iHK5gNbj9ITUmsevKM8/KnWPNbHk0F4PBJJGcSBYpvuIvBWzVRy/Ih+NY
W+2Vrpz6SpYzb3yHF56hIN3MwkLpig4HpjwGjXR6/bcpUelhcof0ZRoJoldZCw3I9bxwyeFEUtq7
MMnWs0O43WKgqnwtWsfjv7AtZAEhI8M6LqYvVh7K11Zm9xz21K6bvH5RgEm8wEnvDtmQZvtICr+D
2cf+420aYKrSh2PyJWgqsvjCmXdXF5DeYHr9VcDkaElVBaJmU153qF6WZQ+rEasmZz8hUvnMyT35
hjdc+4Qg3Em2RhF6V2YQC70IG6CGsyQphM9XxI9xOgHg95YR7hyh3JUWfCJpFQHI4KS29OPVtSIY
d0WUx0R/OvjoanxR0f14e0MTOc1La0YtG03iwWpSQDyUZrEzWV/I03U/1Jbf79RgOcvYl8mjRcjg
Gia9x5wyYw7TVAlcszoeeaCDq06iEv6rchsiFkuW7HZSeqJJiK4o8jbouR3dSgiP340Ala3sLfJk
bGNCXNQ0kgVtqbnXyyIYk1fple7OqcZgY0N/BoUJy52VxmiM2TecpmFbXTXsSk43Q5Hh/EkfxeBE
X3ltM75EoR09xYlXEvASgtMpETSvrTuLjZdATLNVyxMwtXU/54pZiH2eAreqvf2XUyQWVrd2uHXj
GOTY8/WxciE7AlzZX02/MT+Nhad3Y6Wm23mw0491PKnnqs/Qj7QmvI2jsod6P2mdrqdeqrUfFg4K
AjdciQZSMtoavQD/rRZQ36u1x3tSLtuydr46HKKOJfKHfcp8KV78C9g6bCsziXdDFLa7onb67+kM
AQdiM6WyqFzIdLUB28SahjWBRHC1hmheD40ql4xQjG2ZxN2+g6e9qju7YpA1f2tB+G/8sISvORUT
iM5Q+pz78IkEWXWL/HEACkUYDCCBTLAEJC56twb7BfmBycmx6Gh6Q77TmeEe2+ncOGfZdJXHutyl
vSPprWPwl0AoBNGiBr5kHQJacT6640hxHfRy+CrDjFCcXLZrjcHAo+xhJa9rAdiuHKiMqdMMx6KB
bR/AI1uNJVuk62P5gAn7s59zgOzb3L7C4ja5qmTbPak5UUg2CvcuRit0VbZIlYXZq02a6uTuX04/
0oS7Qu662cqWTmOEm5owr43jM56SNSTf1HriDQUg3591Dj1kBHPRejO9hdH0L3EcwSu1MuQSTo1/
7iIuWW5C2O1n6kOJjHqeN9hyOKtBF3a9+JeEUaMqc/K3KQebbZokMDw6mtt/9V3i43qeJzsFz46s
NSjFhq+zNVnb01bSiGwHxEJ/m/78fwH0/8YW/3cC6JuzXcf/OlTtN0xt/rYV+cs75Pz/+lsBjYHf
f/lYM4RgI7yVsKz6HwX02RkEMTOJGQLrD7AT/g2jjbPFBwpoE1N3JIM2JRhrOC7He/j8rxzxXz5y
ajyc8D4yBX//Jwron51hDBu3CIBQHEZ+Vj5Po2S6AXJ5HwpmUU0cW9skmM0/GGC/dfVLxx4/Ms0u
Ir28TL1PBUtyoWEm//Cc/4+PyY++JW9d+yyw/sHoorMGdNy08vfUilvYS8Gq84T3zoufXTZ+uLhD
p98U9hjdlXn6uYZbztAQ4dn77vz8jX68+IillCT47r6bONwxzz0gPPtn+X3/+UHP1oA/XDz0Zpcp
RR7fM6eI1sNkVF/yEvviGLRj/777v1DLT3yCQVJmfE98kjpUU7YRuRn9I6ui/9w/C/7H+w9qSjZs
0eiO8SBTLtf9oHqTPfdvb4JfLJmfPVL+c+0LbxTMx9NZSxneibHi/NRyyvQsmSyDxPzDujlvm/+Y
k/37E85eBj/efV8pNZc+6Hos6vk6n+p613qdtVSe7HmBnUnM1vDVMEX2Bx+bN3aBdbF/8wAwsc+L
4C4dhpsZviFzElf/XdV/8nT6f9hil/Z6BF6UZen54s6MfSTtY76sWu/j73+Lvx7Jrx7Vxf7NsAsY
RDeMd11jre2GycFcLYJob/cfgvmpahH3crjObrMmXSMyhUy5y4eXKNqLfsPfq/AFDtEfvqh9/tBf
3czFfm8qq3NncIe7IWqgV06bOT4YqJvTa5/m03O+KixalDEvRhvPkmcxZYuSLZs3zVVkHosQ1dHf
/2hG7/zfFCB8ySiATfTaqL6fJe9/eGxv3elF8TCDNsKaaBzvwAf3jvNVM7r2eSKOOqAMtCZk8Egw
jRaOY7MxhnqJG8JC5GppliGAWvMHB0beMr9+Yhd1BuZ2arS2Bp8rzoKHEBZyswiKfmv5PCF0XDY9
BhPYO3hejKoXPJ9KLwVpkim0tMglS6eHd+bvM2LPbMJl/mQ7Kt7Y5X8ZT/1QASFpZJB+a3nXFCOK
rFbsJ9TEQeNCPkrrRZ+by6mtbASk9YNlkFaQdyP8dy/9gIXFsTOb77IOj7IunkNH3tvauB5C+ay6
+Mno8CNDVI+642ridNgm+hBYxrUY4HuopNv3kfMEbPI1K8zVxHAADar6DAVlneTNKkySw4BJjYyi
HZIt2FHzjd+rB84FV7Cqtky1D0YSQ7Qxr85PTOLSwRzhphuH7exad6nRfZZlc13WFjNwu9mF0LUS
8iulH4JbGuhgchTgef5hMqZNrrJ166VMs8HE7VxdebK+Qoy87cbmgHnFjWOV92e6RTxmJZyr6MS8
951V8KKGW1MRoyDMmpM98oJLFJYVZ/3kdsjt4trsShdQyOkWEbqs3++Kt6rgZWFXM69+TKxPYNgb
W7aMHor3vazNi4qeTsgmQ87aJ3diQcy9j66y/vSu2zYvirdbFVng105zalABLRI/ugkCef/7a7+x
C8yLo9dodGjXhNec8NbB0AGac0LCeguLtaFTfN9z/8vk5oetBkdOCzfW3UlP4d2ArRiBYqff3/8b
P6l5UZFF21khcu0GyrAxLOa8uh+gra1+f/G3Hs5FETU8FRipE3eIMINpaXgZI4EuM7cZfMR3rpuL
+qi8IKwb32pPqHlPs2FA+fHLP7mdv/VwzkX5h+c+EHOMv8bcnibB+yb04nY3tVnyvjOFebF9QZWx
Anfz7pSr/JNgqOT78bffP/i3bvxioxZhoqWZDO3JgorPZGk+uSZ49nsuTt7Az09FBEbejxNlJ48s
dxly58uyEO/aq6RT/Xzx1DHK6jziOWUqfJlz5g2VNP9wFvr1UyHJ6+dr53arU7eS/anogm3ZQtTu
AHb/UIzfuvj5IPHDWnHgVTRZwMXtMNownpkRsXR69b5HfrFLI0+16EYDqkwDcI72zVulEbZNv7/6
+Yf7v09leIT9fOvFCHpCmmR/YuY3EOdTbcY8e2iy9AAI9X1y5VXZw/30mKr+o+iS/zm/k8H38yd2
vq9nMzs/rDr7znpaOiUEzd9/m7d+iItNG1YiziaIKye7ran2IUYBlevufn/xN85jZNb8fOfIaINY
1ug6xl6UX8rCMz7NYu4W+Rhh4NgooB2WGTY3jX1DBCH+AA0Kx2XmWfccGRoyYLxoMwtwRzX7zk2O
2/airPGPMXzLI/pPT0dAyVcUuWgjR8t/5wK6KAgwYIRShtmfwLq+xQo9BQEef7j2eWv+YvlcGl1H
QxG1ISyjky0yksS8ViADFx9MnAf8KW+PA7qXdV6b3f73v8EbP3BwUSLmfirCkjHeCdHlwmrNbGH1
+He87+IXNUJgKHo2UOJVq/1oabQC282A2vz7q//6hegGF0XCclBKIf3tT0guJZw6rzi4U1+susGy
3vVCJxf45wU6pF7H52btKTEqOgblu7i3QKD6/Rd469mf//yHKhc1Ts0QPOhOotc2KFP36mtUkb+/
uHXeRL9aSRdlAVs3XUhowSfiHty92VfIxCb5QhAkJ/GmntepGhEoBUl2rYEzQBadZp0ngCe/v4G3
vt1F6ahETpX12/Y0F919VbeHoQy/v+/SF3WjMlK3bYu+P1XCfalN9xUM8/X3l/bPt/erx3axuSET
OkN0NipLKzXsrUb7jNzLkH7VQKgTo1HF2xMwKUvFRz9J3NXUQGbJKFZXBq6HGCShuwhnJFxIzocH
UZTGNVzzaDOhFKC70Qb+UBFQddHzOo6ydjvbfr4ua6wYAM0fm3NCmzVPzQpnNHs9GjMGqkHiLajq
EMusvtj1TMtXsL6dTYA9F9YwTQN11qv3CXKkRY93z40Rgn8Aanarwp6D54xgHjo/2M4O0sIHmBz9
c5RN+sqCGrNitq/XOjBfBt2lS3MSxNNlXb2YJ4tkOeEjgfDDZzEWsEkQDOHXN+KaqMavSiIubAr5
zreNuNgQHVFFWquqOcGQyFZo/GFq9MUfKt0bL+a/Amt+2G2g3oE7ZmN9wkGpWALUijN/6RuKVGYO
GAQh7q2jZGGldB5zlcR/OJi+UaXE+XZ++NgRn/kuNv36RClPMB0okTGFRbNX9viHT3hjo4mLEm5j
TpmRVlSfojY6GoUVLCq7tf5QZM/F9Bfb4TIuKLOnKhqhP5wYxQ/QJls4bqEwmBwYem9pI/vDr/PW
l7go5mrOitoUVnfq6uZ2aKPPZlk9/n5Lv/ULXBRxvMCLQGMEc0I44XwKWqe4L80Zrx4/M1e//4i3
7v6i1um5yUohdX3Ck/CIIOmVmOWPv7/0W3d/UevaWtvpFHNGanNpH/oBgrTGl+Laozn+w2/81kdc
lLyB1CSBiaF/sqWJxxWOVODlbb2EoafeNSF3L3PBBmMQutW2f/IBzSFL6Kc0nP5Rktq/z7/+xfqf
BdlJY821jRw/1SFtr+vufZN91784wWR6QgAI+nVK82XrbZP3NcMkpvxcFUQWGNrD5uCUk8xZhNOX
2Anfd2bxL5a7rZTfwIryT0KGcMeiOFukE44cv1+Ob6x0//znP5SzNjTmSAeoq5rEQk6F8nKpiVR+
38UvjizOpEacaAv/5BlVumrz/ibSRvWHOz//ZL+oZH+98H+8c9X09gBZ79SYY30zRQApcYg2YQgt
LGxCF7WhQLny+2/yxpbyL3Yt+o9WdKPjnQLVQBxMUYYFQWvcQMEsN7//iLd+iYtda4RhBkHe8k5T
LZeT33ww7PDbuy7tXbyzYgn1qW41P3JjZNiUdtjzkUv1h2fzxo17F/s18FGP4PPKjetoXFhB+TBC
K3zfnV/u1wSBH5zL9lTiM29Z0KiT2n3+/bXt85P9xQryLjatDysiScnxO6n0WPZiawYZ6uWNXT5G
CfZF9bWS3sq0tqr4Zjtfc+ej6c4Hx0fmBd2c/9VcyTnDM+MPde8vvOxX93Ox091EVTpLC3EKEC/7
Si0DbE0sWD86hCQdHQEq3OFWNOk++2/Ozmw3biVZtF9EgENyeiVZo0pSaZb8Qsi2zDk5Jqevv6v2
AS72EextHD012u0uV3HIjIiMWGu8kbKji5X1sRU7+DF5eznEaB35l7frTzf18uf/erumPK9Xxynr
M8HBls5Si9GsXH3xwz+tC1IMWUMqWZ9jz76G73aczL/qHv9wjCZs839/8xQiHnOfXnX2AAT8gAug
LmiGd4rz2bZZL2OPLcQjRpS/p/H4KIzmGRqWdz8v6BMaGxoUfU19UBQQDEaHc6t6NLLIaszpdjRE
clcjOKRBx8P4WzdvWQ8YrJrNbxw2XFtt+zfZ158u/6f1Zubw31ZxJ89M+fwyTQYvfY8ewf9+8C/P
9++es08rzVrVtHYZRnVu5/Ia6hQdESR2MGuqdzOZvvbmik9rzsQJEnOcU3l2k/ldMe3lTM///fX/
cG0+26ToYAV+po3VOZ79TeXn9BU1f7vu/1jUfnNtxKcFJxvStQUZUJ4VZ5aHFFb9Q2PV+bWpwYlp
wC0Bqekbeoq9Fmdjos03NHeX9+CIQJdOTbmdaAmPINo539OsHk+eJfVtklE6HMgE6YUwHm1zNrfx
MH3MnQVVYWL2IapsspYq+9qJvBCfVrakBKKq5MjFH8AYmOmOjCL62tX/tEjREi2tklbrM2/RDqjj
sz2Uf1mQ/3RjL3/+rzXH9Wwy13IozoUnP/zGf/0/ynn/f0gpPi04+jQbrq7q/Jx0NsbL3umYcep3
X7sinxYc2+08DKxTdq7UVG2MpMUCreCC/+XTL6/8757IT0uBJTW7Wen+PlfudoT6QVRDcexOqgNH
7tVloiUHP1C/W5etPaOVFqyWYMSMcWRKc4WxQvyyI2ZcqR88eyLd0oYZJLhn4ikNa+OB9zRc08fL
tLrXvNDYQIwcFJb5EI/tpqc6yb80eK+I6wNotP/zzxqJ+7Wqkvi0Fk26ZtIlXpbnedW/QzUMe137
28v8h+fJ+rQEcRpt5FZRF+durDkrn7d1Zn7tnlufYh56OhNHK2RxjtvkVJv9baO+tm5anxYgBrFy
KNTVZd2k5ONBY8ZR+/SXZ+n3j5L1aVkoWWAQrznV2XYOsTi3X9zPPzsK66qUxuTMxdkaQRf7tJUd
aMl1t1/71p+WhSLGHkHCyafXLUhw9Upd7uVrH/1pXZB1WxVVB6BcXwvYH6podhrTANHXPv3TwpDa
tefMo1kwxksLdl8XNzRX+1/88E/LQlObDiRVlZ+XMnkxnJRRkgtU5Gvf/NNbGa+TZ03M7J6XRhbb
hJZpy62/djvNT29lIXT634hqz0bu95txgq9YYUDef+mbf+4lxdlMn5iRVdBCBCR/+R27+N+OAjFv
/v4F+kfk9q8dKk6aAl29zM66qe1YiE+89rbzzFprt95BL3E9VYceb8zFAMakQTq8QFnbmIsZLskK
b5IUu9LuEhBwlrJ2HdjKqf9pFY98Qklh2Crtk8mnOAOD2o7aU/sN0IMcLOPE6AlCGR7S+qUm+3RY
260CMOoASGw9s4A30sZMdhj17WWp7t0paPR8x5+sPBbapB/YP1orhUL7ba5rN+yGa/5HsxAECAAC
vOW7F//UvScjRtolbkl2T2wG1ur97OYDOoeI1V/jZnkMRbd5etkWanUxD4gd/3rrDhCA2mDmh2TN
fV4dCn6Pln7ES8P9/dErEEf8O3ykQS2YcaVgzK/5a54uoJQebOC0XkUJt/qfy9gz5N9Zu0EQvwD0
Y3KpGuEYb/P4Q43NlgvCbjbqzTEuRaQyHVJkzIBZexz0rR8n/NftZY9baPqvxvK2NoBtze1L7NNp
2byY9qGYkpMirTGqyzCR88J3SKivJGW1N43XrmeCVtpvjERexRJ0Qith0aebNWFQYLg2nZPLAVIK
WMmhgqr6MkyA2M2reWHm7y+X0MADQlKm9K3qHOY/t8PwBtEu0KflihmtqExpH2yiomESAcGOevUK
Bzy+D+NXj9ovFhX+SZL+9cCmE8e9PpDEc58nGGxi+xujjH/Zui870m8Ck39C6H99dgIxkxFv0gh3
mB5hKE+cQIGHtwDpBlmXDhAxmGb/2mv9aQ/wangCIz0h5yJNTtBlnkTi/EVbePmI3/2MT3tAW7QM
3am+ODsqFQcP4UcgZnf64hf/tAc0avYdGGnk0Vr9Wk0wMIbqLzXYfzRdv/vmn7aAlkNr256s7Cx5
9tM5DZEGHHnBUmUzcb69RDx9cQc3bRhTTKvGjTE8//ft+NOt/7Q/lPMgyzmP87Nnlb8489LOsd83
j5XjFb+szPZvPGZD/rIX/elnfu5n7pZYOM3qZGe8te3V5DNYKPsY1BCDK4FS2nwtvTzDn9gqoJ9w
HXknDf/QYIGA3mCoQ+Ymxl+2lz/88M+tzq5jlWVXVvKsM7mMLtIsb8APlq+ZLiBZiSXBRFH2X3t2
Prc+M84MJWnJJbCg6b0tvddqSd7/+wb+YSP7rEsuB2utOppYzgbIC9ZnNwl84FDhZarpoBedv9f8
congMtZ/qW794TUzPuWNTHIusTcX5Zmp/DGkwYXTxvKLB43G5+UB7zR8qaU8F1P9JhmhrXTz239f
qT9970/Lg5V2veZhkT9fTAeGM36j3vmXh+lPH/1pbViUVgy5MPPz4OrPcZ+DHsIW+bWv/WltqPO+
G/TaKKF66S/Q9rdlO/wlgDMvP/03647x6e03Yq9WpS+yc+ea1XFedIapbcx9PdiITZqbGbpS6XG6
XGuteYH93jEzzhytb1d5lOKT29V1aiIz0KpIW1oUmnMNHzrxkdSi2dh3ULUDMSbOtuBHRJNpyAJY
dRv/5QdcBpd+9wM+99N2/YLrqvHTs4LBXtjFlgnBgGn/ELhQMMs74pmFhgr+Q0dNWIycJxBqTc6L
DRcht8+XiApmP6ANuL9ns4BhfczR7pU5nASG0o2Hwak2hVsh30E7IDaX0GH0EJcSbWXWt6q4V/0Y
WUyhr73YD+NPXb2O6i/7wh8eq88dvU7l6o2d8+sIfLNlZ/ztJTPdf7qWfnPnPzf0dn7dTVRH83Np
NOnDkjVqS/F0fRLO5O1HuBMbRJrdpjAqiGmQkHdSg2FxofNYO8PTGTkE/kqEg27LB21shrRZVM+F
mVKv0HqBpaQ3qijrp+5m6jKK3rAQgtHNGfNVKYovfxpv5tougM7QGtY2Nqqg0awZaHcGYwvRq7ia
BtmHXVKZR71riET6XI7blJ5D7pDQnrzav9dLPbJn4zYdcDFYM6hOuBZ2MKxLCe6k6QIXxTuMVOnW
gZQj2NUss05a6ltE8guD3IopVzGJdbuYEqpvqWW/NDXl7x5ojo+xHpuPtMn725URdsCPfrHx4XZv
aeEGt4oj4AVhX7LhDXEDBJOS4jJM+Cyf9VNME//WaebyYOWaF9UWDDXD/p6n1rKJmdQPAfl0jJ6m
85E+O7cNpZkjtPGTXdG275nXjeBcRnHtiepDWGbynK7pm4+D5gXFjH2FgjDeTWDlt7beVKFeITEJ
pDWNt1Ivh900zGq/OMqJShpUwot75ygY5IzorSBSnQBwVnX2zChrc5Nr4C+0Mm6fyYlcTAZe47wL
iMa3+dDdsV2Hg5aK/dKKZMNny8DQsX4VizL4C5xKA4GdEMPUxaZ03eQ2LvrsNkMKQRI+aAFKum/T
DD5tKVhGlgou5lgtZtRpxhgWYFUetNzlPW3ELxqHsG+ZibzlY+n06LQnVdJQXSQzXYIjmJFjNkLQ
WNYsZtI+d7TvoIDMyJIKHUqfDXvLaLUgWS21zSrXjPokHfdJIY1DLgzuDuPTsOiGJTnosnR3jlXN
bzr8yMhvBdIROeu7Ad16gL0NnBpmmY0OGfyseUp+vzDsGeelIWhbqyY/xvhSAvq7icrcZXksZQlK
WddS6vtgTpj/Lx2vDzrWVtrHgO+owacDCdYTrAeDefYA2N9Uop7O15PPHnrXDSL5GJy4Zqi9tL6L
RHQ4q4sYuxmkzK2vAWDHrqfv6tj0osXXALh7M8DAVbdeKru3mC7X4uE9Ly33IKcm2fQLQuw81REB
mGrsf+kC57VV68XRY94OCT3j42Ihu1QXIMNiaMUOjoe5HZ0kB1AAYIUKLsPMdoOib1TzsF9Bqhw6
GPPvsQ2Qt5lcAAR12cy8EYM4Ti4wpm4k4VWkVFaL68t8tUHW+GZ66Dowr9UMd67N3JVRGd8HiJTK
o/RX663XM+vaWNVFCLj42VHxYhJ6lvCYtGW4S3v0uQm7yU6fvL7d5INbPRujtE62JqAMg3/kxAzM
P+TO0vqwC69ywtzS1ZYGk/6qU5RrKJxmxk2a+kW8H42LWKXR5+JqtWxAEMzyGAew2PLWa/XC35i+
Se+obVfPk7TzXcVEzdPQX2isttXWTIen3oxNoMJIXbcZEzRrzQDVmprkZkDJ1wcwUk44w+f52dsr
Eyte2SxONNizvlxQJwwheF5l0PzqaWw/pqhBSjlNougDn4cfuQbbiA+y1bPyC4paRTf9aiArQ5JU
F7vJaFrqzlt7B2G4Wa2b0i+hsIh2goPaQsWeET6iklwZHYxVcwOFadytQ21t7EYxXSXcvorWxJTH
HAUuZxb8Gpki8+16C18IpsdNt6TWqcJZe9X2hrap6o4iZu0hfFnhViOBmrGZy0nd6RQIozl39E0/
0NVWjBOSdGnh8EtQ0MCVqD/yYVjfe3rjAntZYwDQWajaNoxr5thXeWqw2tSodGgqkzzwM0Ypzd3n
vTIjV4N/uTg+FIDMnkQQj2iooCnp6XfoP0wyTbp9thLDWQOWChExW8AsXTMgMbPBOsHngwJu4tlS
tgLj5SAQKo10DTHxEL/2UBGbdEBAmfmQXEXeD86N0dfmBdcwfBumQb1MmKhOCa24+9ZVM3qt2Cse
AA/Fd+mQjVRNOoDrNhKaSJl+CoElZiorEFKf0T1xZoM9AcKfj9feyBzj3Vrs4fsCRSwEQN/eDABa
CNWT6ihm/BxWOlNBMCRSjZr3qLfbBgaH5dyCAernoHBqwpuFc3kZA3tPuxF2kDmKje5X8gkavtyn
ws5uGpCIv/LUYUxvnm+9PiZuyXrrll9lQWCYp484Xpa7UXh+OGAP/F7lwtuuy6i9CKAch0k11ptC
88rTBT4QGiZrGxT9IMn1b0aW/9Ar9zbN0e/mvWHdlbVYAwEgjPlXNaEyiR8mkw2gEnBAvV7idPDt
PMKW3fDkzQqRsv2+ikUEJrya0DPnEtcIZxheqq3oDWCy0CY33PbV1Af9Slg5jhbYQgv1YGaAdC8t
E4wMoxNBk6Y4TEBSoi/TQNuUtGhCG7dD5WL7JGoNloo/T6z3RuZwJqoQQWwV4lNr7ohnfujSAeZl
Xxi4la9dMznfHSq6Y3Fy2R5B60yvi7n12/KwpF22q7rLL0qGZNulBiLMBM+XrnsSJebg3nRaPG79
otHvJ6c0NhzcFZtCxBZdvXph7bIJCByZPaQ8CWv7EW+jZW3r3iiJs5QGi9NyzTRq1agf4lWXNHIu
3VYpZwrR8TjbxfLeIJr+qHG5QbY1400JNnTnELtvrCrTohLILQ//XB3BfvBG8I7GG9Och61bKKj5
cS2GTW3a/naUyQdOQfiLblYK+E9yzMKsAiDL5GTWPTqLB72cTCBKDdSi4P+KXe/Xy47FiBoeHsZd
B9IwzC+zmZmhrUfLGOGMNxNTo02X+IexbK0TvWv3IsPPJDK7DVahYclmgJlOh/bjEtneMKirAsD7
cEORaiTQqQSZRG0mQ9SnHQpEHTteZjf2TrOAkjYyhfRa805XKociwk5yhEgH5htK/1Wp+a/pmjsH
mQntVDXTU6KPMP3p9j1gYrfeHB+jQi6KX92CFLgY6me3QbMsCOQonRb0h3SrrT2B0dLeqYDqYdfY
cisJ5zDAwGyyOx9C7rJNbU+99XzBsBeGvMk029h7dRs/OQpU6sr2GV3mO7EaPrCYTNGgzeNTu+rp
Dw8qMS6zeT2YbdJuwU32EW9sHUB6mXk5ej/bWWXv7ySMvpAhew3Y+WyZJzmN9baVLjAga2RS2O8G
dGzGA1grAkWf2dimd50ThqTkqsmdgvqjtI45sQmmw0564Ii6+cPHR+mGU78gPI4l0IBAQ0nPsBqT
5I0oJ5eIxieH0rwlVJNd3rRYeE5OOxP9JsaocPvN3mPddZBtE8hhP5BiGFtn7JIroHK3xIzmYz6O
z8hg4nCi7R9YW6JH+Jyq+7yoiTToFwHjbvm3XdypDx3h5THxs1+O3+gbq8lMVNM17EBG25FrJaax
T4G50tmfu9dlDb0VwwiVd9BSyyluSSlCWabtZc9ug1qNS8BaGXNh4APraPQ0YM+ufCskHqHQAeeO
uzsrWAuhz6a5jz0+62+WNnGvYKRn34RT5zuGnJ1graoycrN02c9e9YsaPvmN6tOrgnX3SjFhsp0H
mOVxLD9K2x1C2jDmiAuW3iwWGofYIOJrzLGj69RYtl1ur0jILJ8BiKILBCrCvWFZLIsiFZzaTshm
lVp/pPG6QMby8jlctMzPNtDeWEZT3+y2fqeLIUzFnK0ceENySpvXSo+9E2hXokOCGEZzix91O8In
XmpEHGhdeaJ0mL/BKFYmy6VOdNH5JuzApApyD0lYcpntrd1l3mhZ8SEgv9xZVrdsFAXa7YxsZUAa
qFWPAMUqRiAqKut875+qqcYDbk4E3GbubueucXaQIqpDW7o+8a6S4OsurqJhat5aB153k+GItdwV
WR3Vcbhb2bxntq6PtHFSO7wq/WkCPrMHxC+v1WzU+24YIeHGC/YseuLD3EHorUZLPHVIZk/20EFt
oxUg8AceqYSBCgSSLG9gAkuSAZxfdc12k4OGZ5WqcX/DIWefj72QUwf34FiNfPZwSxE3OPpJ5yuA
uskc2s+JiJ2lw+Mny+7GSJOBDJazs1YAwxZznUaAejDNuap4yBe+AZVz98AITZpx7zQfpDCAugAl
61vVD8LaeHXiPbeDO+TBvEDn9rDmXXfxtN6WBB9h2bji10pdAcwl9uqZPDbuH8cFTYGnz87PBAUx
QFW3w1+oCzrJXAC2STpvM9t5rdXkhaMOf0L42i9h6foWIIwFKiqG6cVUGOA5pqYf/YRdD0B6dZUI
5VwttW5ETe1DGSvB9PPz1i2I28sh0eAcdWnQ1tJI83sNza2TjHx1ZAykN7lxO63YcwJbSMCIWf+L
FoN3u7DHGtpzmW7a1f85xWm2qfBYB6VpqH3fs2MPDXRIXfX6DZkwYEQIMmHRtfZ2KVihPNUvtyPs
PkQycGmnPFnuSaX8+8XUsMfk6bxR2pRFUucGMfUAMhawJ6dQK3aM2GUCQ3j1tbzkJLap/A2uTf2g
6Z6zsQA6H2vPXQMfy8hD6ZHSswqR5C3aKEOPp+++6et0EzPgQMfP6PImONaDBGulB6ScAFW7mok1
yIWhR1PedjAA2o6YCEM0m+1zPs/0bbCQ453OfiXJMoTjgIA6nTwjYkqp3MJ/lLtcqnFXj46xmXIm
g6U5Yyse5+ZmNLsMpHvf/ErrOHtFepxcsVG6T3U7FAfNNi/peisCiMNE8EkcQ4ztyB5XVR8AgC03
tV+iSS4xJlr4/25iPnU36yMO6MJtI8OjDTK+4Mkahb+AUaPpjjNaLn6davt+NNefS2s5EVxFDm8b
fz1nC8c/o6x+ALrS7pxy1DZNVztP3lrF+4bw+6ql+ht4K8nEXEGI9OaVqMPysq3ImZFiWNZ+rBpg
vmsp4ruxk1002sw/VIQnRPllmiFHM6x7REEw9ulvOiTtCmNysccnZprJKsg0DqMYu43TTq+TcBir
A1TIKaLrcVDp9vuBDQphV6auYo4UgmxxXRy5nLCqVnrXva7kaZhRTAwODkuCzGTcLwYtB7ISPc+F
lDsDEyxKzTF7NSsuk3RtLDKFK2AbqG9xBgqRbaB6w/zZbyWan24Ut+a4+Lt5ScsIGlh+0zOOF7j1
ZJ4xr58RjOkOfOtZHPU6VT28Rx2ZDZjOdDu03rNTuwbIxuzVAwhp6vmAxWf9IAN7LdP4rejL6hew
bZhqyo0yd9YjNStMbw6oOgwp8zc9xiTvMQa+KUAZhpYJj39gn3vkNBpNFIWcbZ81xaZO55GhoDE7
LbbGGJLGq5w4Q7vhZX9fzLQIqFnYvFP+RwwJjFIZ1kVjII9VVp8dKXTdFXThXcB7coOxBEeWOSCn
KomKNioFZVGq0n7szM481pLVSshpv8ytujfWWduW2fdGJx/1aKncFWI5kx65exLvMXQveCJV1i95
mtyKauRJ7uACg6KfX4Zed39iSjZ5K1Tj3RecPF+ZuWbepyJjvtJS1TMWFHGOhw5TpdWCRgbMuMHw
Tpd7gVKTwomB4I0EudZBZPa6/9qr9cZKxVUsOMf34rJGBG3iNqrB58ZpkUUTmJaninLDtU5o+jNX
eJnwR+T7cVj8YMB+W9T5E9cMippofpaD0VJO8tVmqhA7L/XwvAzeAwHZGZYAabNhvmd++ThUMj/Q
zOuG+FMkylQbH8Yas9XME1WIxbohVxkCXpZrFKhhPOUSHeFaHkCB10bg6m5+rTKtP2nM9FBvkPN5
KL3lGz62S5DRGeGAHQkJWxe1tY2PxT/5KhdBITUXk02s+P9Ag1zVgmbAAR4PSZtit6/SZ8NPgcF7
p6E0rQ0mgVfHtp+EsOdni8d1nxl1d3Kq1Hmk1J9tNZkOO2eA3NtVscfttKNYqV3de9VPlSisxp07
gTe19PqYOiWIcDnoe1FbTkgygLN1cUD/TpL2k8CuaMmeGlwtWJR06XkbS2Yw3QGkHDU8l/uJfB6d
fYZ2EpZjpKe+2FeQ/jEfVfYWRil2X/i6m5I4KHI0zYWXKZbQaOfqpU1956hMzntVikQil/nNavZL
4ILPO9BGctSbiyKtT9lHjWkLenU5wb/U7gDh509WzlXnTvtXnol2UPkDUYBm3rqeQaZo27xeXgUP
TJJBEg38sIeaynYt+vDiLWfdcqKWzfO6XcWViuuTa2QGtouW5go5dpiaoA3G1vI+LkUaVg1Biu3i
9a7nqtxpohiJANYfzqUKRbffg9spP2wGeIKuB26ac6UM3Eb3w+jaVy29tCXq2c040+rHccdKldS4
m8vqyrRi+ASJ9bxWLtiWxofG657aiWEhs1enrusQzfCYBICsT30Nhb/wR7ROo/HDYmtr5wZQeYVI
RB81cgP1baSaYhGDGnN8J2yfpH2tlr1eddkL/g2NjgiZ3jYkFEAja/MKqJyNKNBzQsf3L7T19Oiu
5tHpOdM1jV2LR9Gg6uka7VPamt4Z9wo6HVDKx9bHDa6Z5HkzLlxOGUa2ZU+PCsdRiBD9Q5YCI05x
lCDiuagQbPDrNJjmPwyFw6jRn3gi2AK1LMMQNLiBYer7aYCSBbOGWG/vjOVp1ZP33oqPbVnfoN7K
g0qbgQLf9asDcnHeZWnWcjwx0e1ha0nk2U63FcLcgzSuQlfzg7WVl7jvlfZgQMHSj4AWH/Wluh/X
+Oh5GhrYFCh/S5h5VxbrprX8q4ENbhi87UJvcCLXEWKrxAhVdbd5Y506TQKDrNQTh6dn2DpXRjzf
9T13XwosTUZhi7Aq12k/jtM5oRUqqPNMRYudyXNR+PV2mtfxwUscKuLZ+ppIs9lm2nvX5O+rRV1f
QDu4GAioIxYwVDnRy7ae26FiqNZjvYzjPk2Rr2U5j0pKmIaZzS+bZ6Xyx5Izr25wn0oho7YHyT9r
8s0t2o+kL+mkZrOIZWlcpjJPGRs9Ki/jWpPJPUcs4VqtdyZI0YNpYg4YTA7T1hYivVelz7OmfuWj
tQdgDrnUx64uunvKBcUudyYv8laZBsk8nsjpTuWkD1jyjP1MH2xYFHEaur1fXKezrt24KV/fmNaN
yPWrlk5mlp6qwOya+g/roKf0EXHNoChTCIXbsQ6iDNvWhmqqHmy1yFBlMdgov4p8zFHWlDb7rEjo
jjUrDLaFLANZquGlRe2yEWkM3aBPT0Wr70G9vzJVpW8mgzCJGE8BxOz9cCxjqk/LfN00NO8a8/dO
DHsCSQ0QeoVfJv/hdD7WgSFV1MG6vTfLnWyyt7zNTuTnV/bC3h8PafMYG9ZV6/60bfOl1rujpSdR
N98SGkRFRjHE8YvsKs8HuoIpzZPXTPqENkT22Yt05I8eLyWhbrHtrOx1igf3SszeePQGan5m0lrX
qLDuqeXaAS3rjwUV9qCb1mM/dAMdqoxBa8akhaY7vWUmq0trDdcFnntUF2ex1Me+Tt6ofdb44959
WVMAA0lN23wbwFk96S0pdZcZxiHtzIs1E+deB947Y7hlVOYtgFAgvZ3RXdam/NAqZjX89aXy9R6V
a7NbaGyRcK1CxVla6Iqm5TkzxXHF8IrRGagJRpazMZHXzt43lvvr2PqYegzXtFUT7al1uJ5dkM+i
nD8S4Ss0lSwRi9B+FZa2N0ynPTCjciDlkQc6vXKOWlT5fYrrUjuOxuLZO8ZjcgrZa+J2EX1hJSfa
GMUJ5C0VkKY/NZq/sK94VsKS6c4+vWxu9603p4s6Zrmcclp3qTk+YZTmRkNb5hDBJX0zGkGwoo10
9jQ+BdoRdUHBALvWqpulI0WvWiII0v3ikfr+h1ZqzV5jqrSFXh+VRYMrm/QXR2BQZIxpprpub6zR
eaM07kRmY/zqS//eoX3QkMDhkrQcQoqa7caK62rXxt+zcSbjUXWEQ6Gn/Fi8LEbmhaKsML2c6B/X
Qx3pZNHzzqKXSgIXZ5bGEddYNh+K+E83YZy5sdESyUp65Badkx9dbDVa1hHGoKKznasSfXqdkFxh
QisZ0amuRi7RuKjQ1TOQ0zr+JP4q070oOUv94bKdme18pfRO3s7OfM+ozCa1hp0r1IvrZ24g3cH/
CelzpztseDGJEGfiP5LKALU+LR950Qc6PowfuoerpOsZWFtAoWnl2euSe70l5W4s6XIoiRjLibej
V+ebJc73AIiRJVcyvbYzM9/55vA89Z0bLo685owTo/rMMYk1AjaJCaipznyvS5rhFHvrepFDJXhm
MyN/o9RFbcxJC8h4HLQp1Ua9htChRtnuOOnC2lM9aHPxqNsW16e/sWwaJOLm28DzGfbt8OjhJtik
Uq1Mm67fWsP/jo3nm+n33zljXDeaZzahIWcZscE4IbqnB7WaJ0j/huhcyqR2vhd0VZ/UVJTBmgzo
kqQvnmaC9Y3Vp0cDOl4kPQ41cs1q7wHB21Ez1PsqG0idUnx/0qQuHuM2CDSjLX9mc2eHTam/NKM2
RDgFBPT0qgrtlea01mKDck3Z3KuUxCmB6U0uuXQvZIH3MRSpHXYPWjzduWBVWsTei7UuzNyxCXVh
FHtHjc92rfU3epzFm9UzaEW1JVbBuZgfStEWz6g5KQyLtH/wXEpxaZpM15z8ORtt9pwHV43uXVOr
tzYVC/GHZwA8SOv1PNcDfgE2zYdKy/RHdgLr3k3Q//oYiVCozhB/OhjapiJEcVL3VV/HdudWveRa
s5bH+mTdt42cgFsTqkIsR1rOpI86NWyBJ4y8dBP2S/1oLbXY2HZ+X3uYFjWAtAFZiYxWQ/l3k7N6
V2YrWUkgUQWZyN4ZZZW7iiAZUP0EysDgGIsOBHPHyQLa5haR79pWjyhZ8Q4a1nhXdjYC9lkWga/g
9aU1xW/cv9qg9dcjocGV07hZqDG3sK+1uIgKQ6EvwiK/X6d6uxo8vUuaaxuns5JXVmxslar/hnDc
xneEu4bxMA2OuF2bG91J2iujaMRBm01zg+5oCQExXJWV2YdAs/2bMvFNKoGxYuiE0bnH1BDyZJpr
Bp8EKqVbLHfYeegCKHQG7iwjh9Jo52yUMcy8MrduaUyY79JWu3Tf6L+sgfuFtcJ6FJYsI1sbOHjs
1BrNlfbSzpwNTEPZkU1wSD/58YPrCMp2IwtnE/J64HLMVL5E1Be0J6gZFJZmZpx5gNBbu72NR9pU
7d4YqRlQXXTsKPO89WpOuYjjYneHJJ54kmmTScwIsRfHDL3IHmXRL8fa1pqonOzpPLmXkoOYXHTO
pSSQQho5KciY69L7aLWmR6oLgLY5Rhes57Ha41vyb+bVS07mgDglnkv6Caap241ZixYUFzXyAxtO
VmNl8fU8zPnBmTPrvc3EGq1g308Z9uYOvSwnWWgP2BTsNN0NGalIwRnbjlNfi3vWVOIqE3FGGTb2
sL841c+4F6CBxsogQKSPxKRDfNXj73ipioPj2+ZhaPv18P84O6/lyJEsTb9L32MM7nAos+m5CMFg
CAa1vIExmUxoLRzA0+8XrN6dJKumuD1mdVFMZpIIwOF+zn9+oWWvDthJk3wTOUn+pnmtLvnLlVpG
tTk/OEOHe1PWkVvmtOaNW3bZi0qltSNQne40CqpH5WnrB0MyBw4MmcIJk7wl9C7OChBTtYrnKboA
+QyXYxjKY+E1/sK2zBwE2QFMjVHAHmQxEqXVE+VaxS7yubRtt02fAedNg7dhCm09NrkprgYeylZ2
RbdvqG7uUir5G79Omp/hICfiAHEfX5m52Z2GbfDxBRSXuIM6I3RtrGajj65GQLNfyojyjZiBW0nA
K/WwJAke4DsL/GJVJmmGXUxtgOR35P/GxC9dQK8m5auHlrAQZBHv5iFNjqQ5zj+tueh4RxrcPIeq
f23Mmv6iLPzzdDLZGQny2OC2rt5Z9WQ9hGRRwF/0buaha5ek258M/fGHmsCjbfs5JMP6omm84iwd
Zlp8UWK3u2BCq5Bpld0YbSY34hp05LQrcuyag7bG6KorQnFw29BY5bFbrhOyWMmsZWQHGOptaj4n
3BzLhf9Wj95rr5z8XLQA13FPptHSJWjbAKCW8sVxRrKkvKKc3oMMbijTQoalYRG+Doart6ZpuXdu
nSUtFjNKr6RsR+Y1bLwMpMH4QAMckyAr5QMDll79K2HliqRoj4nLw4QWp7xXm1nrNUPR4lXGjv5V
+oO3SJIAgE169lXXuGz09Rj+Gh2V3sRd7q7c3mLsFwR6R3SouyQCgkmOsJKzXFHmhhz3h0y1KHAm
vc8cq9lmjoI6MaZO/TiXHD5+9iMK3bA9ITfZuSFrvdR1gz2rr4LzlPRSDcud9O6pBFUy0A2U2kPp
7kVH5mIPacXJSUIbq8QMbjM/qe7nZiJ8MATVKNd5mztvKiR8qjX46aQnZDtfsg8nZGWfSZGKA/mr
5pLQvQ7qGTSeALT71TT88Fi5A2OmlGhBxr7uZW8pLE7qhqC9pm6IyJxj9sRott8JMhiQt4GzJAnp
nr5H3qsW1GihDrt0UTE1uSqh5Z31rYxu27aCIhAbkAVI7QChK9jqT8Tts5YkpTNr4HKMPiy3FXrV
VeTZcm2kNa26W1r7wgui1yRlCGlG2WNYFsaCLB7SCjEFs+NVLYr6xQ2d8lFzT9auPXI6oC/GWA0K
0DRAq1mQD5Zu6qh91SnBeq1qXmLPHTdop9urtNYtqdi+PJc4Vx4z5VgPbtq15yqecqZwFtDUWFHp
t/ZEf9OIM7MkSM8dMpgedqaX+VzBViN0iUuhmK3L6UXaH5GzOjhjiuPROnvu2k1ILygSkcLGZ148
k9pw5nsG82LtdxftnDoMTJgNhQEWzEJb3aJmcPOTGPgBKJr4qB7izyLO0LTMxJdsrGAE6DLD9CJ0
bcKeO8sKN9JSLMq4sFdO6z/YscebwPmcPUdW01yWo/fmdGZzkDpkU2hP+fFkWd6z5w/ryAHz7O5M
TKBu1VQBFTSltQ160hpU5Kb7CYzsUEim5l0xGEuAnl957uQYUXX5QeukprxN8OTUurvV8DOZq9v6
wR6DhAGnyXwDi3AEySlAjVWU7cUs02klAjJL8TNKz5wMGz6JM9WlrRoiQEx3S/jXuKJjy8/HvDWf
Uy8YdlOkGSe7cJfIqzDvk8aAyZlWN5RjFeHXhKqHQWRcarsl0tb13BUMNUHjl6WMGSHDxkEXLzC0
pK8OWz5+AqWT2JKXPtQzhCDH4rVoirUbleW68xr6taryj5D+k7POpZo2mG4vAyf7GXmVtxl8QKso
MvNzi6Sicw7jdu9wDJVM2rTcD6UmTJaA8ZtYTgSVlmOwsYzgKQg6uRmj1DiMUS9fg7rhy7qbDqk7
2NsImfaGlPZomzZls6nKIbxJR3CBxaBt4xjXg16qwRreOsIlSz6buvWJUMVveJjh10RxtXGDmTF+
M7x5Vg+JmG7/isyQqWKy7ImDHbrJcrKZSNWWUDsF2Yfo9LZvXtMyGHmEPX0EEb9vaS+KPSFazhU+
nRDzU+OJYPbs0NWMJaWS+boOAJwMd+hIz7H0BtRvOs6J0a/CvCiW3dzNT1YYuasod62lpab2lrzx
5q7WeXOmG0ttseSUK83Z8Bzr4gzGG1n25QB0Ei1VDMvCMPsbgHRg8NZSC2Ln6stgFOk6lo4MFwy0
+dll2Sy7PGI7FJIYaeaQzOvWaoiHs4rQLmhEWwbhK+1NEflHbbEjj5y7pc3hbsimem0MU3wXz5DG
3FD2bx4YFaDb3OzqqbLX7kRkF6AGEwhqiHJhj+qBf9rubM5cclvlWwSLkvvZDRsniLPXGV+8e63S
7oyNITg0/RDtC+ifGE5Y/tqZkT1MIu1eBbyKF0O1nsOb0warfDAfej7VhrurboKwbG59x6ujRdX0
8bou53oVjOT+jka9ngio2YsBqzHZyekWoeSEh5yyVu6UFdeNqKBCpRWceFl7yWXoe/Y5dmjU3o3o
dxAXxpv5lFGcjFO3GmTtX7QMpR5plekwI3Je3oyRVO9lUNEHVYkLtN3L7pCIYbqkg753rXzaYKZK
uLgI+/oQCn1fzfS1sp7r5WB5r0Nsy32DH/Yp73gxMXhMGUXCikRteIOHzoudlG9eECZAATH4KmYN
wBZOpX+Zcmb0kxKZyqZadCt6VbKDI3oM3PrMH9INrE1e2slWVX6FtI2RYbCQYWgRmNtKIuHynD/O
stI4n8hWPfcsxyVStHgx9AQHdMaj7tzxY1JV4wlelIfS0a3IxmuKqmD+al9bqRNfiaBkwuXGzfXU
zuNd7GJSVzGtQ3LHxDzKU71JE+MlG71kCRPLPrcrRifpyTtyg2tiuM88Mo0ZilorK2RzwHR0qI/w
l+8ng5zyRlXZtsA3czmQGknwvP1sQ13Zx/lgPdkedJQkGqIzfwwenGz8EWPet0rzXK0hRCAGLFlS
TWAFN2XqnZv2URMUHTlx9WI4eXysvaa4sRuHg9JrVpBXxBwb6AajGY96WO8hs4uFkxmXc1aRaK6s
HxUb8pLT/VdCIGRnb8L62rTa7ihJQj06qBPn3gnXAYFZay+M/Aszm36QjF2sRDUA9raJx9nVF5y2
4HZZ7tLiFLnlvfk1TmxkkMOmimblrCfLbM/GuMaXD5xi3dmQQFsfNh5Kq6eBMMEl1T+mO2bgGitI
v84tEfXNJbGX0VUNA+KZ4Kb5l5zK4k6aEDHcrhc3EDtSNqK+AG833IURDsmjbbTIPuH9EWAJyXEF
6R6WpiHPg96odoZPB0jctsyuu2yESwRmWzP2C9z6hy/Rx0LXqdYVJKxzwQgWnnaMWTbhStCDM7GE
B8vxoUu1mdCmMuIyqqsIaG47+jI+n4h5ZLgj2gO+4JSUBBIErc73WaYlyYR9wNg9DPVtD/FuA9mL
E0tnARHS03BXm2W2oqqfzqsgCZcCrP0QxWa4hDYB4jPQ4DjMUxYfJrWBASwR+qkPRGv98LoAoM0V
BjBiOhv+pR4pxHWY+Bsfst3Pmhkr7fgM0UkO6bod4uKhdlQJ/7ABC1n25MitbKeWG1QEprePvJTx
XUZvcZFOLQEQCC5j2DaOfR27HWclHg8d3cSvFhj/2KskJlfVGbxfbuFBUevh7QRMRDdBPjtHEyUO
9VRc3OpT9Dx6OVDJLpl++DBTd6WBnLBKgQ8HGzlOkAzJ/QBxCkBq0PuuqSBCBH7pnBGUqBeCcCA+
CAxgY/KbixbmKlB8At0gzNwb18yhlBiDXCQjbD4qFXNTyfoJ8JFctpKQ2zmEQj5Hw088RfIfvjl2
R3rw4D4H19r49VzuyjkdOc9impKKBdrEznRORySXwsqbnd8X8aqnMXqY45n4hnboOIcEZpqRQ+B7
mba7odGIAdwELsco7WHjEdd6LILCfx0GUL3GaYO1m4/NeZRSzZRDORJewYRjN+tBniPZGCheHeoZ
nxYtmuBQjmk4J8DDXv3c2Gpej+yFCyeJx4MbI1SkInKic5vygcAEppuWIJCUdLbuvZPGGC9VW5ZP
wNX5zdhC+yhjIiJr7I/WrsWsdxYkf3VFrw9jD5kSU1E0Mzk9ySnWixlY5ty4IrqNzDrYmEXCPC4X
zxBp+mSZchh6VhOcw5gtN4UOxLarXBhcKrSSRRk66tYiQ+4wwZhj7TfpsuY9AtshIFCT04fCygHJ
N4gE1lgIP/KSJ8dAQT6lSc4fOh/HgYXUzgR+47XR2u8tfUngfPgS8v1l4g10xQmHZ1kF2HhMcb8T
OemaLRbB68oPibPV9PmZDaoR4syGoxV7Lnj9rQ21fYV/JnPEMK5/tERm0A8k+jyEuL0UxtTvB0Gc
XR3rdFv4XnsWz/74y7UD3gWfE3TD8VMtS45yhquaNA2jHdCktMkcrpHjsC+3cQZUE06PRBO6S/Dh
t9ns+/Vgwaw0rXCKlvi2G+fKqV9InmdsCcFoDXGHSARIKRqNCPkb4KRIPNx6/KntuVqEKePP3h2i
VaLjaFPzBh7NZEZt1JvdEyPjbF2mKEJnmtWtOXnOLqu8BCZBULykafY8CBOgM2IPUS6ijqCcng2j
nJHGKBtueGssK/i8NykKBiT0Ga/yZLt2CnuEsBon7HkdFMmCH3rBfys87a7M+e8/T//mrawmxEhR
91//+emrzXt5fM3f269/6dO/af/r49vhe7l67V4/fbEuQKGma6JKppv3ts/++Pn/+pv/v9/8V8bZ
3VS9//MfEJiL7vTTwrgsPsefIYz7f8lMpyv51787fYB//uP2lGT2V6Fp/Kv/Dk3zpUnOGTEVFkHy
fEe/t90//yEITWNCrTwFXRv475Q98a/QNMv7DyLMLbAyy7VgTpwUtv83NM36DwkaAjxiWyiIfMwz
P+4un/7qD5EdN+5/zEX64hbH0IhL87k65Vo+SgTzixrThscSku0QXpHNMl1F9pgtBztvFnavjSMp
iCWzRvbFxiMxmqzsiml51WXnpAJ1B6fNIvKtMuUtUHHri4rFv6JcJsIp8F3COCU+098oUj/kof8t
Hvy4YFLRlHJN23Rc82s2TlNFBNR1TXiFiMS4hkIC0CbT/ixrZLh0+vypHhVIb+GjejIAEzY1Xjvf
iP0/67dP1wBjX3LH+I/H92EJ+Jt3QQdBqlMutkNG4qjLYHblaz6IegvRlzlla6btStVd9PjbyvrX
s/s9w+pD5Pz5o/OApC/45Kf/Oa2k3x2uonhsSfRty6uoLWLnskMK9WznjjxOsow3uEi5h7mqwjss
bk/iiaEUcuFXs+dBdA/S+CwfC+9adjogPD0NizX8TvFNTN5nRfjpzmAYLjzpmo7ybbCWz5eYB1Y7
9VWRXXX+VBy0QqwS+S2pmQ5MtvrcrF2xRShoH60hGr9zavp49l9ukO+5rnQU75r75+wDs0ks12+L
qyhujolZRXfk8FLTYFd3YTD23uFJCCxKlgChoEo02xbKxMrP4mSXTpFYffO8Ts/j0+VYpqtMjCBd
15EWUrfPN2NOXPqaroyv6BF4pYbK0m8zzP+j6Y9tfhaRz/46U4OSeVpLJlqo8xbSrqZDaJRFeJEW
ModVMEzdvfn9k/rziwQkAP/bMiVHuut4X1YTUcF2jOOGd1lXZslooJyPnpbtsxBDvPmA0r0eLA0B
TLfPksTYlaJMv7lFH0v28y0iG8pxSI48PTX51Rk1SjqEsACLVyOUjI1j99W9oLDYashW121BtN3C
9jsUZWnU1cs8slNQvyGCj+d35dUURVTdRpK5WC6G2cOk1C1lyLio7KgljrVHtWq0nb2nK9JvgRbu
NYm71ZKcDqQt6XhXj72GMo5xPMxaeBVBgkWEKap51SNCjhc6LPKHIph4kabTgzLNuUNVMc17iodu
EXZwEKPZL5+hH3OpJAxjP1Ylk1jNaSzPmzKeLv2w0G9/v7JOJkdf7hp7NqMT7EVZV+aXR5cPhBCo
sUuuVKydg12YKRqscXiKlBTwd/D3jMpIIK6qcuaHbfGN48Bf/XrbZgN0pHQs2+Zw+n0fCv1sBp3U
8VVrRMaOsUS6EjiD7VmlzXmlS9hcsAHqM4zt3iq84K7+/tN/mD9+/vi+CQmL89GSnml9TamYhsAH
kAuzK3NqWBVDBJmx9u3TbmfP+k14CgXAaVFjLiCOkOSLX6Lx4LoXdebjh46x83XFFBJZK5yuVQcl
vllUfSvoHzC2WEwkpoGVBhFMQgruemvEozh2tRlvQkiS2UKg++iX4LblvLBtv7kNjHF6nPETRmKJ
flhA5iInaBXbIxdl5IU4EgLOr9bxGOoFKdLUz3kziCPe5ua4LChO7m2frw3h6zd0zvYevCt/isyh
vu+Yfe0cQI999LGxO43pXuMaVz3nccXP//u7+1cP15PcI0fiiOv5XxwrBru1Ct3Y6ZXBEQ+RmT3u
qhJWuJV2LPAmmqcfGJ6CNlhTtDYIgP5mcZ0Wz+eHy44kPUvYPovb+lqQ5JDegaOC9pL5Q/U8+dnp
jTo9TEZK1bMqWvubw1x89nHgzLKs0xZIBUSorfrDruD309wVeZ8Ztr6kvuElTrG132UExyAyIyGv
JLlxZccxmjPTHeDxe/VqRGBjoBD4o3r+n4uxPx8YXArnumcLFxXT1xSlgBka3u7eeBkRZX3ovJbw
5R5N2BCEkbVobDO+YEIWrHWap4euYDUtkO/jD1WSlp2gYZrnZHjy4u+yhP50qluUmo5NTi+VJ4/n
9P3f7hCBEGFF0WNeuo6ON2Icmp2SVgQQXzrPooT4qfxJLMJyjr9ZDX+uefjVjm2hT+GMEPLrKSXs
PvSQECoUpZV7Xw1DRs9ZlMWiwTL+DcRTHBXt2pUFI2wZYue1mAlD0/RwzPPSyKxWU6H1+RhN5bkX
ut34b78uLBk2ImE5jnl6Yz7fmtpsmRzWUl2alu7u+86iP6z7/gUsozlEp8xUd06jAbGCsKHxZM6P
v39d/1zzWNbp3liuYIBl0Up8vgDTwZwVXhVlaOkbj+2Ug54Sl7cSMsSysunijVuL+CJsjAhWZjKF
D0MYJPgfsdPc48jx74UefLxNn67ni3UMlIV8SHWkLpkpPcEC3wk/+fXNZz4VTl/2CJtmijtvCsq9
r4vCE0PSeKEHXbqZYnPpzV1PoOpYbgtEXoc+zMJDkuI8XZiYLAOf2+chxJutOxTpNoKp1S+FEt3P
EsXjWvi9/82i/fPr4pMtRRHsObzMzocV1W+vS0gLnimF+3U4BvKgUtURlhWjTqIFN+MM0M9nlOkW
ytuRbGJ9s5/9eQP1hWN6kDURJfnyq4O102UEIVHtXjWaRJpFFjndvZd55tFF3L50OwLVv6nivlj5
8Myh61uW47mnip9y7sv+EKU4WeVen1zbcdYs+yhUFvBJiRSkLFF0nLZR+qEK/xbRXWRu1ywz0jWv
mqI31m6VV89z4cPKa1wivlofgvUIvzJy5/KiI2Psmtpv3GsEIkEYzw8fXUta9ubd36+qj/im31eV
spXr0s45tqAa/VMt6kLuhAs49Zf4elQHv5H13lY1nOxW3U5dxjEUihS564AMjGF3+tan9X0jZk6p
sA7RYlBpbp1YJSsG5EwYGcFFq0E7zPv9/KJMiqcEayxvMYh0fjHHvtwA/jXoxL36zoss/Z6iF7v6
qADKxCm3vhPPNyN16E/kVvg7myfBZzra40s+S/mYAh7BJwiobmOUjabXcIVebZ3LqYZ4ChJ+VusB
c2jNPA7KqH8ZQGOFoolhdDfZ3npwjEqwMP18U2o8Az1/il/RBKsGN5KsQ/aHCmUTjwm/ITH1ledC
O5zn6sFglzskHajjYPf9ba4ovGb7Uqo5YTQ0+wuYg8ZrDnfvuoWWsnby2d57XSf6TdqYEez3CDqq
7NJfkW8U966yym3YVZIB+DiU9xD9zH3CiOnQ9cn85kVSPMd54G49ZdfYM1KsFbUt429W8df3RtmU
AIKmlTGSIATry0Zq+7qYEqRDlzDpKMTGnmbBPlVuys7X/pCM3xTxf7WJcaCZdGH0h+bXl4aArdkf
HNhqHKXdfaObejNhXpAv8mbEKOrvF/eXjOo/tmXgJ1Y1/3nwQj8fE4bdjbLwUJQheaOiiqt2eAC8
j/Ze3o5vOU0WTjFIxReWwaiNpnNYKzIrDtTR9x5TK+ybQ+5+iLXCCooQCSIibHAoMMN2c1Iun5tT
NHwXH/BhJPf7K0lpBm6mhMWW9hc96mz7trZlKy7rvjrxGBkbLxsq9wMUBC6p8B00jVVjdXsX8vOd
q9RP/1QS91DXfnXa0TvJRoFralosnNbI7gZe0vtvbu2pIv56kZLFA3iGzoSr/XxrZ28WwCtcZFub
Aw4osDuOhZsWZ0pk/SbMKn87+X5wR/q4OMLY1HD/4lVe4vRnD/G7TZrfdyZbf3nj2M8on21OIfHx
/d+OIH4ngs6aKXo72/a+bUV3j4k5O2hcureEM8R7ohPHbSaTGalJVr4M3UDta0CJ88zEujW63jok
ZUdbwgTkTUXR/+q2fcCflpK84l+NxnClIQEaSQc4lhZHRu3ZlZ0Ej76uIGe3LUS/pMrOMY0p96Zv
ItmoqPdmx9vSnneXRhh9Y3j2J1CPtUYlB7imTlX4V+gqRA2C050Wl36l7b0q4up5CCo26CyC7Di5
smECws38ZvWctpWvq8f1SGYBKXJ89RXU83vRZydZzmVY+OEP2aNUt3ty6ik227UhZ32dwKLdN37l
XltyRoH70QT+L67Cs2zH5x4oRfju5zXsp3oMjRGpdQr1O8PSwGthZTnROnFEuGB4+MOs5+AVXSAG
HKc/L/ruOwf8v0CkALSFoIgFFPfFV1yBDPLetUY5X4I8RPuy5PwXs6fe0liJoxvoEgpOdpw1GeFI
5MDOiGPc/P2N+GhlPj8OrkFx+itKeoq3L/7SrhYVBEJlXo40HqiNHZM2+/Tihkwgs0UAgx2HsDR1
zoppjo4qqsXtWNTle9nH0bxylF09E7IELIENXXefQoPeGoOS1y5+c3v71L6G8VBuG+G0TCo1TLls
YhiKGCeLz5D/mZIGJ6ZM8Fya3g+clniAb9t8buvpmX75qHxMnrhg6VnOVxQ7Kwb45r3+1x6RMQA7
KreKN7AC3WvkzWLfkB6wKsP6NYE8dsOp7l0T/Wvv8VOnMQ5ttYlNOR2aQt6GsaPWo4H5TeljupbZ
9owlgtLv6G2tI2PCp8YaQDXGWSODIaUGsWn7wMF4MslgqPYHRDqOlnVZzxB8VoOPRhWCas0kNFL4
KMlxusHposZTS+Jdkcy4zYgTmjqmNoi2UVr2ngomRd4+MHybjf3QJfWub1GF+mlnr1NTF091HoJn
eFGxRp1dYqLcpNe2GkMWvmBtpbCbO+ELWPncfYNHtXVQmu3wranvJr/qf80drpRQZCBjDTK8iDh3
Nn4mZwiQBuYug2H8YO5qEjV0KnstvqZjRZYGwlTaAwYfhbVJkDFcBJk3bujZWCp0Zd71oIty6zFX
uK59bD/yChOPOQ12KnQfTWTx2EOoTWiG+KIYVR+/lQ6i2o/CeZg7yhRReTt8wpIdWVPxxgZRHvMk
OkthVu0QYY/4Kch6I4Nh3M9aQlo5wWBJP2hIn/X0XrhReowTsN+8CKgz80zva6tuybpRxqNX6Pdi
Tv0jWVBJxcA+wF0twHgwsvLXPO39HT2ZcdZ3KV5FiYguPR95SA6lB8pPH08odO0rkSXDCubCIU4N
zPZ0L8otlPPuPq+t4QbnKk4gplEPrshqaDetGEmpxBFl8fGXlJlh2xU19m0jUpxFevSCbkJkkdL4
FzSjn/1xVmGAKJFIgPo2HeIuA/7rc5TU9janqL4imMfcWDb8nkVto9IAUe7zhX9qHuNIlhgxgRnX
fc1t+HhoMEvlMmBC9yNJU3UBGuNuipYxfz/4BdwESv/zSSOz1+2+q8LyxQqGi2wQLjRLD0GUXQRL
DjiHLsKGSIG97yozg3Bjq6m7q3Bpgwtv24fYbr1dk2bjssP5YJHKuoWtovJ0/3EaIeyNIenXMxim
UVh3tJfVhZhS7NmVZ+yqrMzWEOLVMZZxuZzAgn/osi6vCnyjt6FtDKt4hOwwFALXyVhXK3cIuw2k
XBf7HR+7BStv/Yu68G8G3JUOhV+P5w3Mt1VsELscsJIRY4UQJisViWd41Sg8zQkrlT6HgrfqEHAu
lTIj+GQu2MIUG9FKwMVYyqpRj20dM29nZm+Q24Q/sA8pxakwYoC2skSP9SBaV7KVBq95mKU33ei6
r7qPnoI2FGuvUPkmxDvxKoO/sKwatP8fu2LEa3bPMXTGGIULi4t+BUE6X/Iyvs5szsfaZC9t2+HF
aiLIB2NRDm+N1yJRODUcSYeuGFHMgOC5G6xXRBjtPWVvd69O+OofUP5YZyxCUymEUlMZvaYNu5+R
wDvhczKsQXK+ETVCrDmggZqmJjwECMY2Dm3QfY3T89qHbXs2npwH2t5srxKNl9OkuvDSyLtwC88A
Ow67yPeGYNQJP97AMcNTEDkWrpqnNUSVhAQFr370EjM4BpUTAdq4bC9xYo9rt5tuCIUgAst0qmc4
kmyE3chYgiyqtEfh7zCAs2xOmbZJ6ueohvey+EBKPu5eNjkOdrRoX5I5fwvquIR0R+bVBg0wrrz0
fxdYZmZvqJLtJ8tu9c88HMuL0Yi9SycvjVuEL9Ou1dI+a8bW2ppuq7dCzfAvg65dz3FenWGegYcb
0aC41CUVRiVNvXSSrLt3vQkoPJspmecInOZjK5tG2d1D1EWzjImXPI/Ik7+WCXK6uh/tHUeOfHBy
dnXfKu9kbF7MI6fsXBB2taiMzl7IGJFwX+Lxaoh5l091ucG8Ij20Hk5McTjx26ZJVA/KQDU3QtnT
fM4S386+w4Zg9J/yTlXvVRcwi3MrWMjoi83n0olvCi0nKN4obWD07b3QCs+dNFNnTTZ7F53lWVsl
pH3uYUa4lANU0JOPaBlX3e0k0UL7jWevJZyWizzKrxxHJ/uh7+xr71Rt+r3Lk/tAuLHaF9WSitDd
IIXSOh9upWkBJsz+mqJ0fsdOdb4Ypqz8A3JMTsVREhsKzm7iLmMe1SYbLAA+KzT0EsI34twQiYRj
ROYBCCyDnuK3OA2XiG7rJORsM6InfPIOjmEnWPKEem9qSJy5Ls27nDntxuvq6a2g7luBzITuKpmx
W1vMXtfeow1k9Nz7dbyqAvFTmWP7qMrKQLGRQPa1AiGX+IYCzbXJtJO+Ija2cXOUUQ0ztaBOL5oY
p8cZrSjGpelRjL2FAjcl+4BRyQZHHPi+uX4vSbS7EBDgdikjqbVV06NnropvZWo6SMv7k53uEJyh
NQluMmPs9tLtysusmID4VFCfbN5466H/mvdgNNklZiMETkSTGF7wxmpxGAMq/Sj3MI+Kr2srzd/n
wGKcf8rKK9o0XLSG46xKWwULL6XHE5rLWcgEpqqaavfSbU2QCQWvsPP19JBNhrGbq6I98RObI+lB
8Ya2pty6ZqGWlll7aBy5kdh2UGqupNUC+fCCPwY9PpZMTf2L4eOErJOZVBBV40lvFQ0TCInov+0T
3vK59znNyhkDYKvS6N5O77KkaAvr0rrpT+BZ4aPoxu5tDaY0hKs04071ngdEntACWrxmnn87WdrZ
9+jIN5RB4t40MLRLoSmx7GyP8ULswv4YEu+6CMtTVXxiD+jQcV7MbDT4+GnkXY9S8M74mSmfK8oK
moim4eyuEUEluDS07DxYBPEnWtd0lKc6En+C6hnmPd9CM5/wBjhef5O0/OkMCXIfulP7FLYhK9D3
UGBjMKh2IDjRLk6E8+ZjM3hs/BQ/bQ+a2BYOVruHgyyhcM1t/UOpml+XMZsFcp1R0EGxuQsrz7j0
ytg5q615xPdBzMW2/BjxSsPF1XfA5wZt0eBM6kohJDDWU42JwDEJoPjFcTre6CK+TAOrnpfDcKI8
x7Y73DJgan+avTE8dUzKDjj54t/h1FQTnjnO7vYD5cEKT/4kfsB4Mql6ocfWVntt9VX9XjaSSTQe
YhnGwRX9OHr4HiFA28V4BskYjrE8Qw4yY1pUj8/sPKjnB8cG0MbiCB8Qj5idpjJfYN+HFjLjSO/H
Wd63XqVuoAdfTYl972aOfz9Zo7dlHx2QB2guXpgGVVfBW1YyGw2YrUsKjfXkJMaKtQ5DlnolNJZO
TjJqVUqkYCjYF5Zb3diBmW6Z20zrukXenxmO/Ry5lT6I1FNnkTXoM8sNnD0B2juV2AVFRIwbkRu9
wt+gcotwdbqckAYtJfR2CPGQedJuqjcqwlcvIwHERXJmNW+jV51sf0JnhgFcGM0PeN41TOmsC44F
IRbFqhst9ZO1F/hbHKL65KKMUq9ZOoSbn7s5otTCqewj2p7qV+FXjj4zpjjC19pXyWM2macTAOQT
Dd5oNU/eELXG/6HuTJbjRrZs+0W45oAD7sA0egabYE9RE5hEUej7Hl9fC6GqZxJTT7I0q0mNblqm
riICjfvxc/Ze+wpkdQ/7MLay6krjFf2Mb1lvSrPxgtU4Tvu0Sd21j/twhQPslLnyOA1Zd7TcYbwZ
FIQ8K06r69gX71UEkBd/VZTepbnL5s0+kHxhRZQT3vrRy9YqYjHbqs6xriYYvd5qKD39pemp5UEx
NWFzTPLcfk4DEhYAanfjqW8ar7vF/RxWHtLotEr2pFmKZxPfAH+fO9L11yipMETO0R5Mcr5N4QPd
QYTx15izbKaFKSeAWcjcWZ+Hzz/qh1RVjbsi6MU/lZHsTuc59blHWxmYX5l8FxeV4hxrTSNVdOYb
vN9W1vPqWFnBq3P+Y7Ewo2kDUKy4EEHMGUiGJkKkc+1RLkttnHFKOf/RxqfeSpeZd0C33N14gJp2
dg1zN1SyvSUJyN0A9zBv2DSZPiqaUlkWVa9RXA9vrOcDLgyOcmzDfKK/nJqDrKQoANb+InBokwGg
8N2uSR4sX5FmkpDkjZH6Dq+D0OxzLZnmy4EgD7r4UqrCuVSqSzYpgJoY+XtUPLfLgTfIBvqyaFCQ
kkQua509mZzTQQYwZumANrI2L72/NrFZdsZStSUvVem1iHzbBLOhO95hpW5Ohq3bJ+lgTFRewGsY
+taPr1GUDX+hEZTnVdLmqg2LtgH7FLhOBOLuEdIJtjUMITf4MwofRX5OX9Q0wqWDxi8PA5zeoVtV
u8abx8OUhd+73kXcXI3TBdvB7VBB3unNOr/IQs8/sDrop2AghSiMOjYpfuKKcjc4GImfHo3eiwGj
UFsZbho8NEVmXfPOEm/jef24ju3WvC/arn3itnP9qDZhOI9hsG0TsHHgOrO7zPbneS1nKY5laOyG
zoFA1TZgPnODfwjSL+dOiDk4HMYb7BWWSPyNN3OKcM0k+OYZ7nw9uZUJKSYQ4dc8wk+1ajDyM0hZ
Lo52l0csb/pbesHycjQkYN8J1fSPG4t/7MkcTVqHOlGHjB2d00nab+hBOfdJmcF149bOsRCcYBLh
p9vc5mw/NG32VVN4PwD8LrbRkL0YachxFcU/gKbYzLa2GavHTCTmBec/cFWzoPmRQKgukEXewEDH
okKF8GBELZst6yDPR+BHONsTTg3ZwAzk/ATHCU29ACwK/Asw/qvzRvFjR5VwutYVk/eLaulYhNA/
LuiUTziki6fQiL5qaTunuALxwg5oTxvX4kiO9Ly7GhrIVCYz1Ltuqus37KjufRNWiWRp4ILZlWe8
N5oO6zodUPPAnkAcNdhJeRNMmCINNYfTao7hrQKrEBgTmhai9DK9LLNq/GpCoqSvJSgTp85Pd5iT
YMmQTHaww1RcuIZOt4M7Jqe5jusAimP0+dygCVIYiytSveCEzJWenn8Ip7TCf+j3qXyijfVipwta
M0ES/dloEihYrURMc5YYpYGbf0tH3789P+5VABO7oLYIKHd5u5M08dZ0Q+RdO6aPydK/Fqog0Msy
K1yRiLZYRQK6JdVgsBqRDd08VcrAl2RIUMw/liPTwkWucZateR9bvRraaC5WKcovtfSN9yK26sXc
TTISGAM6IHl9F9kTBbxjDDUA+jRlTDFz7M4wPbaQR+sAd8boVxQ7AszcriXelifdt7LPcDd7+NAy
PJ1XNxs1xcFynIeojtybvqHk2527hOcjEp2OKsL6npq3viydp3opJ8/HO/YjmoWI6TiUopu5A00C
CoJd0r8Cvu/eDSgRnubzQlwLfnTuh5dxW0D0CkdUTh1qgKMNMvgSrlV5M1rwzjDA86+AuFYAXr86
tfK3MqrErRB1SKazkbw60VRfRKO9JbHAuaE5ZtwThcXhZen0lRIpVmvmQMV41rLrwSnr19SukeQj
9cNq3Y335862B0DrUmUDh5ox2w2VY1+0sIVO+VkftbS2zg1J5HfFS0rK9VE1AXiKYTLWdekHW6NY
WkRNXzT3CRi2mxRdzV3v9XD7x66/6VCL7F0wTu6q1M4Xaen0UiwbHzaq7ib0sLvOIsat1seCtggu
KFGP9s6R+C9XmPd9+AxU0GMmQOKD8jpk7RQyg5Dem54nejZoS/tcdwDWBUF0U3FjytnEWd4SkeEJ
n6rIdHdGg55Rxw4PnVNRlffuVAIgsp3wxomYINtjwyPSBhBTGtgPnOLbNNo6LFLThg4ZxOjES7tv
JlZ4+9hNcITZceLhrXMYrSZn2eF5nwc+zx6l56URoCvBs6Z0yn1YBkCFF/nrwnP0oqAP7mCwj3u6
R5rmBczs87OEetjcFZ5N0wCYzBHuSr3P6cFedHnpHtzKKS8qKP8XXjVsy9wXV6bow8c+Kb9g2Aiv
KGgoypw4uQI0ecDXbn1tSrt9ShcdhltqG9cGaA/oeuG1yekAwug4PSaWNz6Cjk1uPI/CQMH13Dsx
2Q5Z31u7wnZvNIfqK68wrG88T9Frj6z28vzE/7n5/xuxEXMo7bqOyzKDHP7DCBh0j1uAWGTcqNv0
keb5N3eOIFANeBZ708mPdSHc/ZAB54zC/qXve8agluHKdeTl/vsPBW+FTmufqsG//fO3+6eqhOGQ
K/ADLJIS/XFE040gS9IymU+kb+DXQV2TnGUGth1auA+LJL7swFxAoS4r3/tL7tZvZEYoLYVNQaNc
1Fjyg7DbT51cDboi2TGIMAXioClfzysyXSrSeqKkuhaheB7yNOYU0ZbyVpZF+J6ItEDxkUW7P1+M
j8N6iY5buPSdNCS2f6oUo5osn8433FOpqcegyDK3EMuRUWi6gonN4v3nD/zNBdCeayrk7ZI8Fkt/
EHpRbvdxmQXGaTLYu1J6islqjIT3zbQmcZrKwr43isVuHbjeNfDRBV/Fl1sNVVsfVaS85z9/ofPD
+Ov4hi/E1HAZ7+IVsRYx4U8jXiuyqQnaGfMnzuM77YfeWz3T3xVgnndt03xP+97bB9LFFjuPxHUM
wd3UuuV3zyY0HKG56EBPlYBoDRFvx6b2L0UeUvFGkftk88IfuqGL/jJf+40OgUhOU2hTorHR/1BZ
iB7jZeta8oRNLdnOTdkejCqkb5TAMKgG/zO65/Y2yGMov9BE+q2f58aVjv103RXMfJfklhlyJuCf
AOrbbS3a+jAEYA3O+4WL0+nuzxfaXC7krxear4wmU3gM+T3vHGf104Uu7CTHcBc6J53olHyBRu76
0E72EZaGHQ1l57IdqK7dYHJeR1BnuyQYXkmY4lT83z0lUh2mKfzbK/nPgTXfix3D1Dhh+HYfXklM
KiXO4No+DWETPxPK6u9jO+qeGg1mBkaidZeN8SauSYIpfOUdNWMeMoIQ7lyb3ayO7lIISRSjG1+q
5q3Du7EhByjf/uX6/VNf6wpOnorviFhcf9QiLOLaIQAsd0rOE55zDyyakvI1osxf8c2AUBDGciHr
9EsexckGPyGd1mWe9+dv8s9Fw+VCLe8Kj6DUH6WS1FxsOoKB53mgK6AsfPMwz6PACrIbf5kY/fnz
fiOlRtaDAByRIlYh94MwBBgHFqU+tU6y8GNBI/GNcUy+L8rYRpznOpcDmQoX4FJ7hjAUBX/+9N/s
Zq5gjM7TYQkPR8OH3SzCqD6nOa/a6Jvw5FtFR3tS7k3npTSx2/7IhCG5cjM7AluKOi9xqurOCT1c
03lmvI1F+eji+79DjfS3K/ObO2EiTeEmLOpeEPK/rl11ERaOGBp1ilJUs2eB4FlnxsC4fIWZ2vxF
o/ObO8GaoxF1LPsF8o5fP2+i8LWRWjonYq/ig0MgFft5VDxkacEYJ5OYJWuyelLMKkfHdvTqL7fi
nxIh2qYmmtVlFZHS/XArjNokHKV0nVNiON0FDpXgkLtp/lYtWQNm7GzMaZEQM+J97mc3v7Ym97Hx
SCSNk0EdAvKt/uLT+t3DwReiyapMRKKm+nAHJG7FUpZKnejZqac6LgJEfDIOdiWCIhoZSn+3beYJ
Yc0L4k/GoauSdm+GYU7MgIWp3iTa6usgguFtnBe5w5+v2G9uGFeJS42omkXj4+ZWQq4wAqndk20m
S8+7thlhddnwFi9D2sRMxrdzsXxer8ZxZjTx5y/wGzEKmytuAMdEjE879IMQpB0L24vIwj25fTzd
N8GSHBQn2ISn5LJw2vYyCwAemQQnHKJxTPeJom37l+fmN3u8i86CFcS2bFIOP2qkcDwUamZRv/Wc
7oikPGceN7Z7+L+MQ415/uSOA0y2mrYPw0h73FnRXaKS7lIWIYkwaZ1A97KaL10A4gGuQwRw3OxO
yqCdUpHTTr6gpkX450v3m32Jigwzl83rgobmw6MFLIiTJDTp22ZZ4+hY6bvOspBUlWo5lSxjv875
n236f9t6fB291UVTfG8/eo//7xqUuf7/f4Py5Zf5SxI27ZcPrmb+Tz/8ya7+D9YDHHgsxyQO4LH4
H3+yrf6DOshCDqVcRKNoY/+fP9lx/kPtje2AAkQtLwd/3X/7k23xH0dxSKAjzIwKObX9b/zJH56l
xQRkOeiTaFXzKFF2/7pw5yGY0bYlX6Yg2A348Ogn72YJnx5ioWFdgg93bjDBRdFfnuEP2qgfn7t8
eY21Q+Nm/fVzIzwd/uALVD0KUK5At7ADLkVrZkjV8af7cfujkPzZ1vthLzx/FMk0+H4YESEH/lAl
ZDPD964loq8vB31MZffsgVvaWfOMa8Qy/t0p8sen4Q/wOMbh3fpYNA4Vh5u4HfEv6Z6yVJuwkmmH
bCCiR7tyGIY1EAVMhKp4+Nc/kwqQXZ/zE15KZ7niP1XR0WDKJYOQO+kSjBo2SnzvVDZto3g2t03a
FH8xYfzmsoICYfdYHIIWhu1fP69G2xD6CcPOLEyzEa4ImZ+boJ77OwWPxtvBvWv/FjK+rGw/nRS4
uBwP0FZbPLC8OB/3jEa1aLIGp971IPThi6NicAvzbxrFj5+iqJyEjUEMiSLvxke9MRU/AMNaDzvH
XSJzyzY8VHGs/rIDf3wD+BRt8YPwFSkKtI8mltBujJwj/7jAnnI6+OkYvcQlFNgVjl1x8eeH43cf
hpuegyEdhn8eZdqQfpqvMCwJn4O8CsenwALZISPr9c8f9JtrhyXbpg2O0JUz2IensJRxnkcQW3aG
p08Yg2pggt74l0fvtx9iO8u6RaOEZevXR48nmh5T0xKCI+03acOBDmbf/cuy8btLxqmUq8WqiH7z
w4fI0E9VQEz2znRVvy/nGTSdV1ylCDF3f75my5vy01ONumQpEDkCK3gLbOcf1mBlTQN0w5S26ZYJ
7l8W2g9/Od61ZWcRdNyotbj3H/7ygUMYYRVZssPuQ+LuHAm/vpcqNtu7IiMc6zC2tFHW+ezHDg56
opSe6T374/2ff+OHfWb5GpQgZ6shvxCt1a+3zIAy5c7g6HatGBLKqsKvoCZEwBaIiEjc8qDzUH4e
e+gT/+7RP38yy74FfsMEw/HxaOLMk0zruUt3zBTT/cSIfzfFZOHVPFyP//5Hsmywyy/ONPPsq/5p
CWaonkvkIMSKhYQ9GUFTv1F8dhcMg+f9bGXdfVK53V9OGr+7sssrrViHsWvbH7xhfmwJSNw1EcaR
CfWq02370sPQvchVS5rMGFgdERZ9Id//5Y9l/VW45Onncj8pIn69o74lijwRZbaDL9Q+GErTxA7z
/LVJh2o/NB3iSCu1X/78oR/efOmgceG0zaFKSo50cvnvP1/hwbJ17pnZrppMhi6tO6QbOUSy/8tb
8+Hl//E5VFnIt3nzKbV+/Zww8r2hISSPMPHAv3aS3r4tLe0w0yBg/M8/6eP9A0Gj6N5gCOda8oQu
++zPPykkCQqZOPkK7br9HJ3+/Ldb8rwR/7S8kBDGUYHFGHWcQnvvfViSZWcTUkt7c9+3IbMJMc35
sQ8Tgcgf7zfs5KSHHMzMAKKYLmKLwXzuoo1hgTXz1WAG5CKl8O/hONgkaepyirzVGAfeJ7t1bIbd
YTMDyS90sQToeYQsZA6xTqQnV/oVp2Z3TIHJB2vpjiOAPdmQoSb76LnEUazXpZFnh3ggBXPdJLU8
dnPdONfovQ2gFChDUMRGzCsyQw0vOtDg+KPSCu/zxKM/3zjGqz9O9o0Zt84b8Qb6m+hFfoc9s4Pw
yHDxNUqcoEWeJOHCggZzagbJpJSswyYA9F0ijI5A7HTNoQyZN+OARAa9zWiyPfAS+zddU8/NJpYe
WjkAbd5BE1Jaws9aErqSMSoOMmCIu5VmGwGlMQklOIAXhD9rJJ7GkoQndDu61ajWjhlw+TkjjPYh
P0OutWdMXxm9Wp/CVAL1mXIzS1eYqUiCsgOrOsYs7Uu0fOvgHuu6oiS+KQDLquFmfAoiv8nIuBPp
XaVViXaqImYEExmChZR0Sv/gtyqQq8pdoIc1ic+0dGmXdQcaUfAdqXMKYtwG3Tz6CWbaPGJqs/Em
LASrtCbcFgS2iseDz3+guea13j6VUO2pT7L0QgcGGLpKtUayG1K3/ObjRzwxaxPENE84xi6MpEyv
SwBq8haW8HCLbgZc9xAwNb7qojkfWfmRK6yGqc7zg+125rc5UkUD9BYM7zhZ8rNlRgNQ65A2Gcw6
RnwoifMQCDHeyHID3IwwJ7jswJQTh5Qp1Br9QESVKwlWVUz17vskqcmwI6zqOw7D0kWs5ub5OqR+
fPV1VFgXugjK+BYt5XhZ2aln7BlgUutZzpi9UvSZcl8QjtzsUOMazSENbGhv0xBmyOJVwzcc5VBv
J0l46UJC9fU+ky1SuaCryKBpZ5KMi0Sl1aYuKkOQQ+hY6DqyqnsDb2vCsaaJmK9H2VuXpbJCvSvN
LjEBVnTijq8TM9wWTYez1+9oog1NZYJKVzNxHHXFMBGQdUlXZNRqOM05rZw1QJHpMyT8knZKoMdm
a/t521wl/tSWeyOqyKUwyDrd4yvRzSYznabYBgxesp1E/ORfAClvW/RTcxPckS3i25uJVsSRKzHF
24Qq9ZKMsiW6u+iIbnVDJ30yfc+BBZU3Ij/65sQjt8gmnfVc0AoHnOcNLCky1IBQifWBCUouWr8y
mH3ijm2bCrkXmjqfM4QtsYLaDUNWNPYlOTSzaIOvdQ3Od5NVqWOTj0mmwbpKiffZEzzf5o+eXXRI
KMukdbf23KNGEq1rDpuwBju/ClM9fMJ4que1I8PuxUQR6jwxK9fPUYTZY5fIZPpmeK1jkWUsWvui
gT7TYPQdi2ZFKkhzHCvtOIRig2LwIcO2F4FIGbAXWtUvpGSnyaYHhvAt8p1cbiYnVSTPR4nqWLlQ
qK511dkwIbuSqZGbzvOLTeV/lVeCSFYnt0IX+h6qT3i7IrB3g8iKdp2rKt3X02SEW6cvJpR/yrCD
nVeG3fehHw1zDbYwufEtBwG406Tze1nl/DHb6pzn0szMbu0WOY9A2UjiPrRuwy+9Fxb3vY7gWZvQ
8rHdFSB0LhO1wB4KAsYmtLWqJnKnxPy5RwgPYTnwPaNHjhplnJWJC/VWyiTkdzWX2MqPDUzgQ+aO
pr+lV4YileGzSNeJpfKLdjg/ak1WMWGeUcQESddbGwtcPHhIMPvdJg0z39paoe3fKrtJ3/pkJG1g
0vyxSsQMLao5wcOJ9LqV7FKt894JZegrTII8+WDxPG9LELvywKTPZb/lXoT8+ymPSB2vexLr0qFT
4B2jHlazyT6gDmblJc4e7aXJsxF4xqMwebA2dtmZDyqNrc+AWV8zbZgPZdD0RwULGPIHmv2107UG
wBmPFmHfRl+BwX7jjDAQg+KLU4a9b5Vj/NjLOSVKq6CyAAJY3TPmJ4CwSAUZUZQszHSX5goJxz6k
V81hliuKJf+6oUQoVjmhi5eIq/py74GZXmzw/dFH83bVUYaxIBTbzvG+5ATZ4XbxtnmWfcOvgiWo
QCXJrf7mdM38MFjJd8vVu1CAl4rch7TqCiZk4hP+iQ1my0/wsA+McO+doCjWomoa6EtxfE2WL4rt
mfRAN8WJjv6QNa26qsJ6upyWtKUi4pWa2N3W2jFAhAzt0V6sWIrIcsb9xRp7dX1VE5/0jDAn3NhJ
dosJKNiiXvJXSVPjI+kjxqLklMAMJpqOhILmGE/cny4PdkY5Txcm6oUTGOz+apjKudk2IQveuomX
0FHh8K6Te1O9y8osv6km68ZtDH/9sYbkc8z05K6ajFMdQtp02jfKRN2OyfmtmQtr5rfzjK2gSVsP
M3zzezuT1K+RNz1GhIdCkCxpdMX8kD22LbE3vTw+2RWOKbsxP3uJr6+YNPUn+MNRsKavEn0KygBF
n8mw4VQBaTaoo4YsWg9ta3+rVEZjBPiNLx5rLGeAC+wEgfDQT198B2L85NyrDthBgikGqkpDLo71
0LqC1I5mtO5B5DgAaPypulC91Pc6GiRqw0ZtGKhNWwHlE3yp2MwjuxGW5wJkkklO4ZYhXP3Vp4SN
1zSn/WntJovyd+5rsXUSiWMq53+MDfI367NspLhCdUzYJIOM7FDpBl54MTS3DMYtMNltdYNaTX6N
UXcNz202DXILLoBQV78r0nhdCtxts9WMx2mc3wtHd9tiMNprn5M/0vbMeekDEX1Dbey8N73bEnCZ
UFB0YfE8Mje5G13aIMsrwuMWCyzlfQDhjqa7ROgu+u7CG2zx3Q2izyP553cWgXvgIqYDZVG6NQ3T
+G7AwL4qPL9aYkM/hW5Vv2AmJ42xa49mxQhlleC3YHkK5vpmSPKLmFCzNdr36q5qBxjmbgfmfgi8
DAa2+70fGV9VE0nqPuLkbdLqeYuUr9kgwMK2g6MTTY1nE+KLBWQrbXDuEdKWtUCv8Q7NgCDEkuBH
U1QWH2zm9yoaDp6YT65BaNwKB4A+Vk4B7jjwlXpvwiln+4SDhIURdsoX+IFpv0QUD1uqUbFSIGx3
k+q97TAIJs+W3A0+MzTbiiyC17OU9KuafAcXEs4F4BRJzLUzlkd/znhlzXLcVcRwbPpOeZuk8x1U
5o2wUO/7au2F47PfqeShLBqsTEHpTcdKoHH1fIE2e/DzVwnc/rFFu3HlxkSognVTt3GHSS4ns+Ue
sR6RkxzhIaxHrUm+N1XtKZqhuyJT4aHK3CG5stnLVrouu2MJjG4Pz37YqJmAlHGSLClOyysHHMI5
GPB2E2JGtm7fT2t+c7gbyRwmzaFpqFNaELKNztboayfOHFmXHwEkNCeKv3rtZFkDiN1R3LgMJiVF
tdGsJ6Jtb2Mkz8922YxyJZOoItFYpVCOS5T+aA/xAk/9VG6zlI18N89WcKKLO5NyJqdMr7y4R3xv
FROrBrXdceAu7ULPDI01xV/JezTpXdvTlF3VeQqDdpitMF07yvBn6MVDyPmD3Pu72KEQP+Bndd4y
s+ijy4wEVnkhFdvoNVaRtiWareqHK5m5Cjk7BBMqFTOXW9q+VbN1q4K6w03Y6qLCMB/t0CCEyqWg
5dwVBsEaXfQ8YLgQc7abowoXHG4za1qAwhA1+Q1drOL2RHxIQc2aKQK1B4agi9qcTA3PrcNHhRi2
u6uEXQKEMt7LUkBVmiDaysYT66ZzjJ2URcbXCNonj9rmvSq8jjg6nBf3gGqbbRE14jTY8WsnTZsY
kOQUYQVDgB+abM6UY2sduKSyDUTIdKvaLUkXQYbbId9nQyYqmEJrNQXe+DonHTJJ5CD5fhymZDey
yaZr1Lb5qneJHs8qzq15ZBj4LpeFVtHoCANTX+SheZ3P8UtgIOYLA+T4uYy3iqLnmIalvtaiCq56
I+8e8Gy5+d6e5w6sXxaCNEYP2id1TiaVKqM1IsGoucVBXl5FnZ1seXmsW7zGpJCrEvPJrhYBcltm
z1eR3agbZyQgwnDqQ29Q0s1xIOCFR0Fwy0kKJDFxtSvaMtWBZK4JA+CQxqeYkKy6bIq91JP5BuV8
enZkEnIasTgVOaibF04/Ti/WJ72h/1PuuALPzBhEBTEf1A7sbqCAu9lLMns1QCGQqyAFGLblXcgv
KAn1XtYV6bCFU8CAjMOrOnbfrDnwyMb0ru18yqzVmPZBQt5H1B90ZLzkEwr/yDT6G9d3xS02wXzb
oHlFpjt+VWOVnUrTyU4Mr8dvPFnPdNgwJpDaVODq0+FVP5Dei+0Y2kXY3zMVudBDRO77VARcWzJE
xIWZB9M6yotXhqvLvkliq5m6GMJC05zvfE1bCTreDKoGxRfH7E6tsaoU6zzPrBeKh+ixTTvI/TXC
3nEVGm1QbuPaT4e914zBo5sRDLq82AF5Zz5Yy6Wi/8zOSG5VjnPAZS2lksooMDTY9NQMTqPI/Qu3
VtWnoaxEuI7HNn8C3iG4rKRHrKEI+g8kQvW4HZWP+lRnWm1LE7h4KEk5RJ5vPJn5JMYVSnc3WvdZ
Vm+GTnxalO8PaaHqcT2k/ZepwQPWUe4HCZEZ2MRiXCSY16Mc6zUQw6HcuUihop4cOnhIPrVlocdq
sTyy/6hMPOJqH96jPooOeDFemoUmDG3fJ2xXlD0baaKRtObUHO+lVy8e1RA2/XWdjeX4JOqaVBYH
gzD93/yVWEz7pQ08jC8S9wuiqtD9qsfJJ8RNETe3mlthtlBgnGkX9AK5gs4zQfoxa/LGjYp3FRMy
U5qBcU2IsJsdscEZd1W6nBlQyk+vhBRlVOEUETc+OfX9nn5anm2zYXKeotBoOE5Q3X0WbmBv4mxK
360G2yKJ9NPz4PTiQZrlEt1uEOOHMMBLCWJEfYUWv+j3wjCxXs5x7hLaHBM1W7aSIHBJel4YzsSV
6dyCNd656NnKeDY2ZW5gm/bmUFN8cjkQrTfthFF5bCwP8wl3f51FYP2R2lrjznZmaW2SvgdrO3Wq
fe7cgFIf7Y46No1WL3aYEBgVdpXqWbHdrt7iQ3a4n8GY55t+BkSgsacEOx6QdICFm2XXFmGZxgpA
U06+JVyLL52kolxHZV3c+pDIR6ZBlikonkwz3mTzNPWbwZzFW9SwqG+QhiqkvQPtEzxcXfYYeyKl
CC2F1WG5JV1to1BvB1tWDwzemsTb+2GMIYdZuC4IYS17BK0QY83vhivA489Nix/aaXSlVqB7Q4J9
k1RgzRn7uKG+o/7aVJVd7GklJEsAZazENtW6/O4zHx42fp+lhMDSZ7pGTexexdPE8TeONau6i+X7
1pNzYm7Q4pi3BpYXYhsJLiesqao5SlDLje2VNwZg/gkRZBZGj5fToBVzOAn93iZ7JuGIgr5/lusa
GTm5e3Y3f6JR0xP2NzQtHhrZkf/mO2O/0wnMAf6cQxgeG/i8L0aEP5xkxpDKvfY0mWXDHDLyQJW/
RCGkTBGxF3RrG7YyjJ62kgu8fQryC/xmUGJmMhM6qkfTuSoQJ3v0n3R3F7BVGTRgRg54NkvtSLCp
ThNq0FQbl1U66Xir67YsV3VY1I9p2hC5qkaDDpUmS/Brv4CZVp0dcfCg5dfTyZZp5Gy8QpUnEQs2
TZRsrEhKeiSpVBFdik2ChJLQZK/PPuMdq1hAxz7r12PfOd9lGTifKs8mV7IpPcIizdTpNb7konPW
Uorp2sYLaoJclRXURE0KNjGTwVf+RvW9CC1KTb9vglfHat3vjRznJW4nH3fSIMh2HQPXmfaTl4Qc
/KZG2RAOGQTi9rGqcluogV4tBqKWcAEwP9EOy7X8BC4Es2SpDOEcVJXX1IjIezFrC5t+QyK66cpp
K7Ndml90NfxyDvotHa3+FEzT6K4N1xvJZfcMw91U6E7oUzvZiF2NqojXPsf4vIcr61UXeVcFRMpT
K96FxNLIC3RZ6bwK+jDfO6gDMcGPFfhYszASfaudWNZrg6ZWusWmwSwKg/USFGGFSqxSqabPWkfO
E7/Ze4jcCbxVZclArcfIq+tj3vX8LASpExunLhP7kpymBNxT0tqfRBVyqkc6aH0RDvjpTapVj8kG
/9KDOeIMXhUEyOFtJWy1PdXEK+Rrk1X+oTGrIt80DL+DN4AiATgCJPTDddUnHPEtpTtiGfOZNISB
/EBFO370nCuwgKZcxyIEiItRLSXGPDEl0VZhUUbXnZOJGwy9sU1IWAsf4jtlqtG4awHfoCFk2h+1
Wd0GiQKPc+lhY8jYNJFbDsWW6CZSmla9w/yQ4OuE66rWsGsKIzgUhZMiKO4hY0zrIUFveOuyG6OS
ot/OcbpMOLNbAiDwJl0kctvJmxN8Sx3RZFiJKO43uSBSY1PWQuJGLJose8Epiem2WOKe9kFS9Xrd
eWPqb5gVNuZa0dArCXgTbr9Jkqqj5Ga1xmLfYnbFDZ9G+tigOjTXXK9g6YHPyJovM6TB1dav0mD8
1JeVORNCmbgxLUfOmhssX7SmLWOIwy392x5WSe2Xtbex7V7tQznI4qW144ECBDV0xPMf5xaWYFGE
5IsM4YyhB3PotirNsvjCRtLJS6itxbfeDCpySNyIg9o0GExb6AWjXJBNwPl+LClrkbQ1LvjGOpHB
C82D2r9JOjej2i0mjwhVKUi+dDj4kHieMMCnT9AH1XtiN/jINVGTzrYcM+m9Aj1hgppUZkOB5dg5
CUj8ovCo8rh7iWP6I2sskTZcbvbFaGMYcQsQY5pmeewz3wYVo5fj1mkOF9SgG/huS/PKsR+lU2Ll
Iw1jfG97R9yX2IuKVR9NsGf81B9fLADR9iVWARHtfXMkdtqO6dywqoX6aDhy1Nuo73W/bnqwlrdd
UgT3NHzxNa3CsTGMnSh9i6SwwA08nilg4YSxFJ6FehStzCcf6XxwZTu93d3aNBWSvdK+ARzEsEna
KHM1fYGaASyZR0koemZIA7Z2EOvv8dCZtJppbnjwVVz2ixVmJWVvep4TcQQLXcEBUjoh6LdJqLEH
UzEGF20MUKeQuYsrPZBRvk79YMwOZZuTzOmPWZkfcGmM36m7I5tNhoCeu2gY5X8xdya7kQPZFf0i
NjgP2yRzztRcUpU2hEoDyWBwCAbnr/fJdhuGDRiwd0ZvutE1qKQk48V99547vxd11tIy1FrmnGDo
qJttCSXBYSdG0hPcGL1u8suGoLsw6Sz0myFiGrem61sUm4jvVEN4oTwmXG8YAdztRLGBJncdATjV
5t8Yi26teo2jn0E04pZ0l8B6Xl3gTnSOwApZM2K6+6b2SY72NNfpvb1WATWLASTzxGqICW/oMhPF
0Z/6MqGFPVJnbdF3u9Hm6jxUbus+078ZlLFlVsNXlOFeOq+szIrNQqnqQ+uMEwcw3Nlnl9vwh2fn
jbgu+Zr9OCb0rg3w+NZ4osfRf6JG0uK39TqK/iwOJO+HmvXP8xLZyj+1oa/WcwQMKzuMC5fIy2Dk
brmTvdlEe6IpQ8O5IteJBiDiLt69Kgv5PGfBaO20s5gE822cvNFNE+I2DZUkEunwhUjGFXzt8jXc
zx0KCWAdevnu0nzIuMvzSRtjT670uOb16rmx5tN9v+q0u2MQI+EICoVWZ+qiQ7IH5uJPl4GGJyPG
JOT9KZzCaLm6cpfdWiQNzU3IXZZnUon0k9llOFewrlqgHTJbTmHX5eNuztz8OVMRR3NUmwyQRl8h
jyvDbTgOGE+3tcrKX0oLCmrgsnVMKYNJa85c5xI5x0J8LjG1fbXZrJc4y+nXjnHDe0WTuH5q1Gfe
qaV9x7WYdYiJVtvzoFvODhhl9WNS2p4nYR95ko8lHU67zjbHKgHTWFnHchFS7rwBOmzsE7Nssw2/
vBoPcAL5Uv02o1f44tSCqV/0YzBjrSaLFs+NAnoVFIVqnuvBktO2A0LF4mNJnYH029StsbLr7HdV
h7e264rtNOXUgTWecb1zzw6QIFwATF4puZcPWlJG54n3aF5bK+lAJL1X1cDwYtJzkm+h2Zh8/sC3
VpKHLi2mu4yALkMwkU7z3OOMJoHvrv63t5oeLUP8b5GkZjf0tIcOc7AhGq1Myh6D6tQvLEsTx3Tm
v261ijMbvJLlmS7NcwUUgkd+mtUfAq0BN+gR4Zq5cMp/WcQX67soZ2ENtqtc9vxIWNukfGj9rYV0
GCSRoddD0UufHX7aeAvQqTUytkNVBdml4x/CeO24WmyYhjuKE7y8zU9UYzvVfqVwSMAKIXe/n6EN
wLxaLWT/yWy5QmvOROy8QBDe7ali9cvSA50duQchhd2mgdF+kOuvhj4A8xQJN5xObsoN9LiGAeNh
RlSs2xKVHcKtDkkfnW6Lb9yeAn3U9RvkvtkMiBWbGibRNu8p9dh67qStzUgU/DDJqf42tY2NMcfH
SaGTygWR+ral4gO6TXOYvIwRuaOB9JJygWZEWQZ+YiPUiuZAA4aLluoxZe8alrb0lKO9BgBo3KXc
SqozjZiXnPk7VemN9V/Wa3aq2HH/XaJsLrekKRsULd3fBjBkmGoLkd+3rgWHY7vDugoKqePsfbL9
qQ4h6jC6Jcaiap9IqpNHmyLiZc7p3zrTgxxbPpHkUJX1RzO6vXQknp4ck2bOg796FMRrahUMTqzV
a5JelFX/1DHhsDBLK+N7XfzaPZBB9I6yVvYrQ0npJZJjvUpg+Ka/3MZeyoTv9e1Gupa8HG7c8CHu
ndRdtmFpL+lhmEdi5JK+g+qITN+gFoaUcOhDyeftLWDtTp+0RkXa4uaA2dObkoBzJa28fC4IYLDb
p/ZqglHhe2u3A0DlyQ+iJ2n/6NGfcElpEm8vA1mZLIYJ4HGhM+xivtHuvPe6nK0+6UtHpUfVuuwQ
1GRG484GHuc/e6KL7gda2KattF39BINnITPfypbgrGyBk7BobB1W1v70UlrmMu1zs/e8U2e4YXow
sAVGpBgmvkTGmwVAnwPgY0eC1iEhZ61Te18qEvm7NeMqfzdKylYTwJgEZNmQOILGWWhn28GYLTTX
xQsbMt41IGSZdsE+GFKt3ltVUrcSVzWSBOQSFJ3feAH0+5yPwRDzfWRTL4LmFn4fFH18qXA/YUeL
l5WfHn045WIb7sXzeWa3QNGCu0VmZM8jf2mQdBmlccl4aTXsCyDuzpGKusCnbsxDAto6ywTemaVy
8FeFbilYlMJqglRSQdLwpGg+MjpKm0ON1SeKF9kOYj9ykqqTLQ108ZXiXe+0ZrlrvqdWrq2LkXuD
tyDZpVDt3Rbe22uw2qjEF5zF88xWEkjza5BXTCLUBWdzLzcUuWk3noKKC5hlF9V0ztelijYjaLZh
BwsMomA7N/Z4mkvuedtgWPPp4HOmjRUOG9f+Tkk9A87InbLdeJA3xZGC4ImW6zAUn46c2IwSIPfw
KM9+558nhrWv0ptklxQKpuVGEsANHgc6/bxneGST3Cw0k9LrMPvl94g3wmEfwUXsBM/P/u47w/li
w4kI08ElUgfsKQO9u7PqBjhla+DHhedNp27u7OFpssf5D7u/XG7BSVEPqcdRoeGbufujy9Iw7nik
5C89j+av3POn96AvaB7n8sVYCyHlLy4mMEeTE0DcmDyvehwJkt6woWpiQQB0IE8C+mMWQCnszjaF
bc0/fiduwECKI/VRZJ49beuZhfhVcGHnFzaSbCSrDfedMQzBoQEnV13QOhmc8NkADOBhrn7TacJ/
Ndhe4rnuQkpWgWTMObuITg1mXIICLrYW33D/sgSGCHdQ5ixaGZ0wh5fiOeC6CNYjjjpzQSwbJ7TO
YprnNe8/Va6goe1BDMT2PFduW2R/irgcWycagHkfhxM+pNg3bKdmpg54DdPdkwUHM8uoNeYKxkFX
5GqOLti1fSvJSsjAB4bm9DdKg2YqKOG5bX2chF++RzpN82qhj76nP2ULqksTdMfP9aErS1FjRkhH
bQzQjx3wxslTy0HSe7uedd6UNH6HPeOEQSMpW9JlBDS+2FQtsaYP6HpeZeoi2U9tc87Q2G/N4aP7
FBlk7eLKjeozP30RxUaecW6XQKG+ilKDCGssZtrNrOq1jWURgRYJkKuNuC7QB+NiZAqPV6kqvmqm
OTSslZ/TWbgWc29tFyke/IHffcwh4tElXrPNjKU9tPd+b65+HGA8DPnjS2klloCpBfeyVEFsdCEL
fcLS6jKBU1eJGcr8MwzoY2ecHsq3QC9M+Z3U9JVqwVozFp2wr3CDjE/60dQvTBGQvlK3lD+Wi01m
16sQpW6aPX5k2luWO1JfkX2P9xYhmi8LKDw8m3KDJUAXBIkN/2EemQAT+rKn9wE9wo5DJqenvp2k
t2mCkO7mpXHsFvp85cEC4sLzMGa1f9ezvHzlY4whZhIT9c9GNquMwvScSxZaFls8d8rMGKtAT9Ek
61Cu2H5TPzhRP6NcyfA20kjcghvlm+PvlNt/A6gEd8RtYarvcyB7M8awkg+YTTXCrvDd5ZO8qvcY
OKXzR3mSfY0wUoafCJH1vlzn1t1mWf2BpBkcy2mYl7cxD72PyXez7wARtN54Te9e0sGELd5KaT+Z
cyDz+7pVBtrhwMOVCBS3T0KHpUP97Vpw5cwq/9ODImk8dJHTW5vSwgZ1cEXq/4SgSelfB8K5I7bb
4n5ax4YxbLGLqz8XKPWaVwP9r5VhpaehoHjg3dcO5fNmKgjkZW1JqEo0mtV5VaZ62lgKjNajWg0z
uJ9hlfFrNF/jJvVS8p0VLDj7wuYkWBOr1OBBW1J2PKsuSGDm+Na7hqXnmlhT4AttsBMzZHRrX/zY
PMIjrckBWWHsMX27w9AVGseOek9+xrpAnqFcGz0JiIt5EFy/x7itkLauHtAawgR1EcW2COxLLmhw
2S1Rbj80lWX+RFbZR7xQF2qD7Uw3V+J5gDQysus/XlWWvwCf8noHoqW/OM4G7BQG2YVN707TrYF4
tWr8Br3oXuDeuZg9tZc5X50rhbqsNwn6pyiEWXyqUBXltqrykrJxt5nLWFZR8Zf9KH3BwzSARW8y
JuBNIEdcV3k0LxTnLqpPqmESV4XrSeAvNZvilz34OdOBzr11H7R5Zn9iLxiHbYFAt77xJy5gos2Z
a07aBMiebEYge69TjS+nacIKwwqYkB1Ux9BLDCn7hbrUSi/ugX8HYuBIFzXMwiiYkf41bMBT5WVc
NaBcdsqBSBXxn412qRjeGl3OA4HAxwKOtU0+xJ6JeI9PIfXfSN5VFFObrgovRi3ZxZqqZJIEpBNt
bLvz1riylgqYW4Z/8SVkj3id876jWJUu5zyWmhfhQSsZMkGNnb3rsyxqElpp8CSUKD3NHeQa2Sep
V4AAcX1YXBvRpjnF1XaNFcummV295Z2dYn6aFvTpFskXJQ0+Ssa8965ksK6HMcrM7nU0wczdM+CQ
vxIcZNWnWCEYnqrO4usyKHrOi+siCwTE2CqbuU25mDXhmnjZmLHfLGVrb0Ou7OGlAoicHTDoNfXF
AMiLkuJpip0Juhs9ePGhxy7IpBQSoml904AVFoVmBhqIuQ8wFN1hGWckHbm89nbs6YQbj/20FB5D
hFE3mCzwYOnP3FWiP8G80Ro24zxBfMq6uf5kFBm7XTd74o8Cr17uBpi/3WHm8wFaE6tI0rOCQrE3
5u7DXOtMUlhOeeZ2wqxTnSNKeyqccNOE+u+7MwSHZuqm3wXUvuG61HYzHPD5gYqppzXFYYrj17T3
S2l6vwVN6j+aD3EVK2Bjc5I1trwtJUdKOfmZaXY8Jsdhx7vKUPKp5UkE5IabdkrmlVDuhWpb8can
d+72KUuWb0kneXqmQWHEk7noerkKyX3vmAofJBD/Rj/kicJSEwtYxDDzXS6ZH9WchW4CtSEI4xzj
c25yhpgs/Y2q5fgoRsrd71z4WIJLbdq/YWTr8KaKknU4fXZFdoCTFKLK0geOiSwU1fDXG0BbY11a
Wx8vRQ5KEJ2jHk9A/vwwi0m0Bfqw2u2tRnymIDt4xJVSoUqsrvOZIvuKrSlc10TeqfkGo2RkxTbN
a4371axLD+soqjhkYxim7bpzgzH4nRcOFgVRYQbYqRJGEDq0344nT0b1svMzDOa7HqWkOgFwFfUh
dfnnJG1VSs56oxRTYs2LjtDnBkHPRjYvkd5G3mIM+6AnKHDGTthy0q09OOPKX2oMQvbA6rLPuina
pxH2qj/EfxlguP4s3cFeKjM/Y8qu7SQHQNqyOSnoLGa/RGcyLseK0WhB8NxUOff0+8HsfYfmndY0
MXr1nb7CisUPyY/aFOfZnqh8UVhjecuQ75yeeRpK68W059uCEqSVyaxB5Wpqt61/sYzUBAbTrYr8
achZdlRGN1gbnwPdgA8TkoCCaxvy6BXoWZVT/079LlPnhssp+o2qjPKxtdOl4CLnIAE1dmtUb1qv
yPT43jP9YQi2hA9lmzb6lSbFzLpEtlgILUbtDLfMakCXfhUwT9g7iBw93GIcq1Cp7cmlWzmb6rp+
1FNjDW9D5gR2TezDBfu4wQbdA7jMMohUfROOZcXkAr8xJg0rgc6vzDjexeArr34bdp/3MuGNlOoE
tmw7vPD5N0doZ6aM+hEu02xXdy6pBQnUVmIIMvJhyTANoT6OSVQYXXcUkOay0yID3BxL23ZIFOzx
w6+mgET6Bu/cNI7UyBvj40pLMfYVlZa5db9OtIXgENHr8KfpS8u+tmYRUkO/FgH0UWziuONv9Hh2
wLIUa7+caerOyvLsNpmmU2KMJDwBHPFG2iXw2/Ny37p0VN4hsnXNhZWlV7z5ATaac9HkermfdINj
r66iJrqdfPalWk0AwhrY5LGAzKQ2Phop7/ZICKhHMJ0O3H9ZHBYMcThBOsyKpBlwC25MLkWfsm/x
DQKIUmhtSL+Qjl3uwP3I/3Ee6LsOjODAZJgFOJg8rAHpvgcg6M77dGJYbZ8jUaA8HQWxBq8+sAex
q+4jNIuGJ7KUuBaXc9haRAJWb+yGx9E0Bxspyatk0L+OSC0OG6KqFO3yWemGy9+OV5tv9icY6bkK
d9Pco5LNBubtLHGsFTTwDmRHbmF7KBYtt2O1+BhB2zaNmGJz5eEHoJQ8U7w9bfaBHMZZByRWirxa
dNLMtBUs+7wfs6jYTqaj/ac0TXPRbVhxho4+YhDz5gfp2CZHxcjXFj07fpFOh469CqUJgcqQRYF4
dpBydbjvG0e8qnJgDVyYmfk4OWv1U5CGoZJHTN43x9roMpGq8C0AhP0eYdIdNi124hcxhNF+Nq21
O1S2Ub5bnfLe6HSIftMgnI8EYSpqunYd1ZQoYj3lz1sSRBbplaIBLlyz3f73VOn/KaX/v4vg37ff
9XPffX/314/2v4f1b3/f53+Ui/9/KQon2fY/5/AvH43+r73i/PJ/NYSbwT98mo6IpLKvpc6PjOS/
GsJN8x9Qrthn0hJFBPOGzvlXQ7ht/8MjSk1rOJVDmC0iomb/SuBbzj8idvPEz+C73kL94f8lgW/5
/4Rt/GdCyyApCAIgijz7v0a/yjyjCXQw5FGthFJ8J88Y+Vh/vtduvu6LldzKhqHEOBaTMVwdpCuZ
iHpV43FF4J9jb8byQ4fuIn487RY2RrFOgS6PcJK6cq3yuGIsfZzZ4STUabrHfGbvvhmzrv/dLtIC
1F00rOEhcI74IpW9bLJqlnUMT1ECKeyCN7PtppNZkoxyeNXdKaH8A6h0i1sIMwJhpTbC+JU2fqhi
K1qt17YxuGR5K5bk2Z0F0Ht83ez5qRrKrMn+Mdk1lIQ5JhZpKxo2277+Ko0qfFpnrPyxisR0JWPJ
5jCvp/rRqAxbc+djNxWVJSD/apSesRE2xOsNUCt9sUTeHdn+43Ir8BwnoWDu8CukDoT+8G0Jp5l3
begb/mZiEnvA+z88S0cXr3hd1Du3/OksI6XPFGgH6AXr8Db/k4c6OhWX+VANnH8GVMujyrmix6PR
+Fu+GbbCnr/mV3zXzV+n9G16Q/2u37toqpKMj/Z3CCMu+R9Wq2NoVU8BjPk9Wc52J2+dzLidha8O
pYaTWCB/PdWYo7gWZS1+sKIS+IxM7BNQVG1okevM1x8U5xZOOBsbtG1OC/OMjjGQhx/H9hmFGWyh
RaLlXQ1rdaWn0djnaeG/M0eLXZT3grNVixisqxG7Ur4zKkzQp6OWJHhWX7hcgjGBmcStgT4MRrso
tWMMfG3ijWXxNHDAlnHYW37J6TvfAlehZe0GE9Chnoaw3g3uSxhEVzunDAMHYYkxeIkeqoJdZhbl
YNNrf9j4U6jNOPNV/wJaHXe6nCLY+Gl4wI3gvsJVyvCe6/lDEBa8RswXDzZ1FRqOlHnqGUQvoe6O
3CnCs1+X61Uh97zSvyA+FScL69vWShNHq+qCdGd8AWdTW8N1pwXjGK1gGFhxMGemEZ2Wnl05veXh
X5lzu98MHeTxNq/oIe6DOWm4Mo34mNqUxMqACTDIqqs/cKpRTcQ2XQLv39iREQkOZhxnq/LyY1/M
xo+I/OjL09BDh8B1Vi6at03TRB34G9tKFb3l+kJen3wlKvH6KKgm5tPM0l7ucdLg/4+A7vF8CSpN
i+l9Yez8bRIhupDeMO9RyoxntAqHPa9TPGTSU1sg5+VbajnqZS0DhhZww6F5qDPbSeYmqp8ot+kf
16AOn42lNT9CPsn0uZomdSmdYvXayuiUspe9VFWVgWAkWVc1pn/P688boP4O/aGK5um0smiJV1ZJ
v5qp9ZMS0uwd4an5dpkmnoZoLG8+FGKEYAqtekqKfgrgLenpupg24PQe89Et5v24hBLndTFF7YdV
BTdHWuM2DEh2xEdMl9i9kdiO/O3uXS9d+8MaG/91AKqPv9Ndn9LSMrYe4bHENtmZc9Va620Y5dkB
EzpmyMzqHlQajNvbrurmF/X+sOuY+P7eihwF7oBThOtqN7ms28eggmyfmeEz0CK1Y9MWbcFyhq+6
1VQjzVBCie6FPuawsTyvtpi+l5kKxWe26MHRqZz1JRyq8Bcexl8qCLaR6AHzXNS4ZtfV7II2yafZ
4MTnb+lnNOSBXRnFZ1BZcAoF80PfIwMuY4jb0je+MAY9pNWSP5OhmsqNtiE9TrDr1wSfNUpWSq3c
tgwm6ynoNX7J2mHin9xzO2b2nT30bhKYi9qNmdD3ArvPY20TZqLgN9jjOy++oa+MDyTV2itCqX2Y
LXv5LXp8aIU/2u0LlpyINFyVF1vhsJIzt2ruLPof1l7HIYHVOMfO02zaSRGLQeMu417V+VEWYK+L
jvMWb4ZqCfuuf9Y5CF6AHfYuVuB6PAorTLdIwBiy2FebL4Auu+MYWP1OZ0azzVOzOND/ZVw6Uy4P
8HGpgfchB4BSzPQFh9H8Ysq0oDEzGz60bNtdzYl1R+1QtrWV5iGfxoyGHfhbT47C+Uqs5CRH10lo
7rkrcNg9I49bm1qI7t6xBwiORYBRPmim9adu7fECHIA3LwUl7VbZtywkRX9X5eEIR2A14mhgToZy
Zn3gno2ONVVVe7sd3T85l5Nf9uTrUyb5oLHAM8OXvCynh1zl+shI2+MKHIw9b15zB7HcvGv9Mttb
2F4IJaHiO3gcdXa2WDHux1L2h6H1aHYigERmae7guobFm+XiUx1Vp54RAL1Pd8itkeetsF8qt7QT
SxmI2bfbycVZR/dqqmr9Hl0dRHCNo+YOwaZPoI8ZiTml459mdow9iRb7PZD9Skp4KtxNb1fub35J
xWYMHixlYKW33DcmweWyhKaDC0Xqw9K47o5MtDz1rhc3K853s5PDVqwUXE5zmz9YvSG/+4aYAEuQ
AEWdUGGw6XlJqXhiIgq55lTlE/0w0ZllDV+xGNbjtKzdg5Vb5imcOvvoGJ18ntrZufpu457YbAYk
PRbFbdwRlM9E/QISGvr9vjXzlTIHrhBPJpnQv3rslidnouYW/8pA9Y4aDesRT4bnbdoizF8Fa9wT
2ByUIfqEUBgJwMWzW/G6Z+lFiVNtZzc1v3NAfanUPhm5oe4EedDzIEIEnyplpTNLh++L9ruHQCxq
3ARek957dZ+fhO76v41T0JwxMMRwz5HftWuy8eiF8ZbpycW46aZ3aii7hC7O4gkiRvmDb12QjADF
tMR2ZwynwT6y6sd6D5lbJNl5RVBrAJcvVBoUY5RiJiHKY+Wu8ZpVIvjMFardpjOj6qPD3L4NjAUE
UNqwcsayQSGEaZz6vvQfZ7KV2Aho7zy6GQU1ikjQgRU4PpYBd5i1bULfPFuDio6S6Y1oDPBq2gnH
PRkOZzuWTng0Ojv/q9vFwJJsVjjCw8o8t9UiaKrA4o8mWzmvOa6DPYYTWlKyJbtKGaSHQLIJZyPg
XGcr0sc+H7WkgiIQMQDVqSTJLNHoU7/l+fU8I4EVglZe5WJ5GdJanej8DC9OZ81PrWTSaDmMcSIT
VfSoo7p39DI/crTVx4UT5xGtkndrCgcL3nNFwFeUg3WiNQI7R+12077twuDZ8ibxWkWy3JV9w4ea
pI8+TXZoFNtZzpzctSdkkrZuryAKYiIkZMy2pdTvuUzHpF/L7DQPzGsbm/K/HZf98OiSonhZ2iF4
z6EzvKxN3z9rbs0Hx6/7T3cGJ8NGbz62izB4xKXzsXpK7kIvoEEtnLYrKu+mRHdODOXkBJHnrnp2
ez0dTBx3pxwoAhp94My7PqKPKECfPGJpma5zuHgqJi43HsAKEgQHtLIlItKDSs9N8SUXa3wsjTT9
s1RVlDS2G15xgSjMOdTiXRpOw3vD6C20rNR9KPwOR3gh6Fbc4CzFqkRvePpc2lAAaHhpy5gR0dmD
8UPOVWtAGcloFEJsbDUEe0xlXMbrkTA+OpOJi2NktO7VkB5zkU93bJGah3YcsXB47HxmX1nXCB8f
jjV3nmnSwNPC/cG378Ygs3cK8jj1ydD3SaoTaUuaiYK0iCjsAceABzX75pSqa4ccaFZmW80q9rdB
a/rOGRb/gZB6msy2HA/rMhQUJBLo3PosX9l5O87yOnplcDYiXhFc++WE3XeJEjq1MhIRojlDcZQY
02ze9nJclrhF2H9dW1vt8pIeIAI+nCc9M6qxzUvLeqyiCcohiMW4puDhINjtPZqdmxWUquGXs8KM
3Lwz5mcpQ++dXE8Tu2shtlHkiyt5gWinLbc4DpUtdiINm3vECXlsapM/oYCffRgDjyddDdN2KjDn
8oY15i+vBCjPp5xlFf4esbWHIbqEUpv7kKjMye/WyI0b16cuy59iY/VmGPRtiinVpjgvNQ9NPo0P
iBbBHVT/G2mLpf42Kz1/14EoaKmuq8rTDTL610H5wSliN8bB4+F66Xsxfc3hzVWJC+/RAS8RS+FG
38FQ6H0/DP7rjI/x4pQz3XaY7j6p8CmfUkxZ98Ri+Hmbrrz4HSZYXC6StjOO/F2VWtkvaWT995g1
2SPnAF7BadXXeaz1X7IO7omnwvuRMwiTkNn9UVmh+pT4m8iRgNJIzOAGSITEFLxG2sAhkLHhJYXN
dua2utSI4nyL5eTVdxAgSb5kxuqeDa3re+wT3G4mg+cPL1Yd6zXKdgPTGY6mWycBCyP/c/SK+o/n
ZB0pW9/bjhqrylKFxnWx+vFOwOh9DbRkcU4a0NpYLkG3wcfhHZsDD6AJmQBl/TYqcFd9UGHDH153
s31WEb04fWAYmBO9kJ5CCoZ/GRyg5bagRupAH1j+FXp8wDf80IoNrr0IrarFWesYTb+TTV/9YgNL
M2iURr/Sxg6wDYh+QePF2gzsYPFjukFyrn29N/xwbZ37DZCF4d4ti/qLX0v5kcQZuMEjkZ7TwCJi
ZGWNebFX73ZjJGGJrx+7vqV9MikFE2A4V/2rU3G3ygZDdPDkc7x+3jKf82Ytecm0VJC0nUMPo6Gy
6Qn7CiJZZxrtNqoDpIVsxjTt9Ll9h7/butold+vGNIKfxR38KwaG+YRPPTz3yihPbb5WCbeh6UHi
MvhQWUg4Dktp1obd2faFuyWlrHhv+vAzqLJ0Em/Vzalp3fG+Lyp1GGxffdjeEOzIZkIl4QZGprqO
tuvaeO/83Q5tUXAksBvYKRWBmbpSlhVcseYxx6EB7jR6xj3L+p6OJarW7oGCsLHtgJZQZmr9Ajvb
7WkMRQxld/9M+5N5wcg7Yy9vhIoNaoquk93VJzvAb0x7kC0Z/SHZQHbi0yLF0eNiu/G6mecI4+I7
iXwczqteM4ydo/OSRlrTBVSVz+BS3ER5ESkWzxp3K1uoV4ds/Q/gG56/LMjvFkosYphNPKKhV71P
FCVAiSIvtDF0W519qxJJiAwek8eSF7ZZAsbB7bMVrREQ+LFaoenQoDSbazjGQ7sgSxMiKs82X8re
nc1hFxWR88rVn66vIjMOszm/sG9Yn8NauaBpBr2rx1pd6xL3hO9NA7FGwYb4dls6jhHdjFlGfpYx
ZIwznE53eLYHygS7hcSK6P4EHuiHrYtr6E+OArsp4Kv8tqUmylX3Xr+Zwxnkggrq34NOn2lJZA5S
1nKlbog9WaFtTm9c2gceNrJz1AHqMvb7JWexaBnr3yAof2mzbLaGM1v5rvcH4xE0i3FtGt2+jY6l
v4VRu195efui1ahJVzVmujPradkuhNVik6ACsjaoyaVd1k1VR6fZ0jmGz2rBEfHPfzex5PZ820Ud
Zt7pB3JTxtXDEkBfDGIQBzFez8Vu/He2MClGAzKAwMipehy7at+w09xltOLe9cqXeyGG4aqRx+5G
tOs5cSaTNGbKvRhhQrkaSWlipx2aqn3QLDsxKFWh5o3tW6fRc2hLIxNdPfdOmf3Jy6Y/zaofE56I
+kmOQfQVEONgf4lz9UJMhlVh10IoDorSoUZ2lCG/X9mMBekY3LMLtPdlxQWTo1RtzdZ6y26WwNSt
5d/Qng6kfVK+CQ1Jzd28jCnR6dx0Lu3C++Bg1sz9AlrTFM+319yOCTU89nQkT1t7dtTXkFd9kJAi
ndgOuBPNWIgM4rDOOksMy8oKzFWdQRo4NaNDxYUQk5MxPxUK1zUGB4cfdWoQRxEgMzddKWby4A0p
CTrUuhzLnAUqCYWEk7bLut8B3xcLOWtgTZUOuYMC6FT+JmwLqHI0dvvVCQSD9dMWpXybzDSIG1xH
4bbISqPfdGCavv2AJe2G66q60qEaPjiDLqykNIqB/tnSsX8jDWKr8kMwqIuwJ/4VpU+xC/ItX+Cc
O9QPK01AVBWYnkE3HhcKbNik8X5lflHp+EAkiw9CN1ovDhfana5H/1eWspy0WAGdPausTtCucvon
cwbXljPlrlWEo6LCNeCjr4U37mrc6/bGbZrpDcg7RnQM9YvEVB0U+1qlHofW5IgXOdcpnjoUt3E7
+JoAdWnbFzuzJIQU4iPUTZbTYzmy7B38SX/9G3vnsSQ3kqzrd7l7tAEIyM1dZCJlaUkWN7AiWYTW
Gk9/PxR7hpUokcZaXTt2xtrGZrqbGUAgPMLD/Rd0JylkhdYIthkg6S+AhsYKr1zjFm0OeQnhtLlo
dZuDvnV9a4smm3JqUIGiw123zW1Hj2ejtqV/nnR2jJCNETA1ke0v7SEZr3JFa696v2j50lmRLsFW
peuwrdAZKdq+vqq90YgXdJ5GkGbIyGMoVvYbGmyyk0nIpezp5iLUXFO7rCTYWOBrgGEvdIsTGCZH
BnXTZW14ijne+HlVgzYI8FiKU0n6VZWZfSHXjfxLdvkXY1WufyYR9WdXSANUwIZI53GozMi5dQ7j
UOyQA8jAaVY0hgdPH79ZvZ9fJiB4FwgESj876rurSm58+tIi79n0u/gaiKfxMAYS5B8MBB8g4Ps0
9SLUppGgORN8o4eC0uWwYINXFkhugeVSusE68fKc6iEmu5eowE1c0CYR+zH2m/vQrMWGb4A5gQ8F
QIZMCkALMSSwBQi4LhJsfaoFQrbTUZjrW+Ej+8MhMXzn0kc5xs/j5BJ+WvQjFqnGZgDi4tsoTC63
Lhpfi7ENtLXWoA0xdFF/Z2gUULxA6S48HesqT6MqE4ngFwSm9WjUt82pJWFAYXOtMjaiVfaexAUn
Cb+pdRD8tF1YKyjxWWeh4XrUBXATW0RNkWC85iI4F3LBnZic4ZcKqh5ySVy64P41wBRZKJF+X+Cg
RI2nztO7Sm37PZ5y8FZ7qUjQ60q0CWpQFTu8ppkKpeyNhxKUBXuAG2M90nkhLGGkAk9J04D+0bbs
FqlVCQfDp27Xwwg8bRTL33GDUyOa4Goz8G0LjOVCfgFgCYxj3RQQRyUZ3aAFFekYtQnMQk4kLybL
Q2ujXueaGn8NfT34VpreeGN6qXfT4OAKBg3tjaEwJJhrSMANjYxMXqhi2CjbPZI/kRoANxrQQWr8
3o+pIJrNLfALEz2sODnBeIQCUVMqaINHIx6xVlnD14eHmOp1jUiASg3KNlUUDRKECtxcugSwn27t
ILJ/hkqcn4sAABjpHA5YnoZfVqmgAOO2zZ7CQXaeAWm9V6zIVibDOnurVwZEmbSN7/NATe988MYX
fT5yIkK7t9cGADAq7Y2kPFqAy7easN11C23566BzTanVsIL78UzgSxFkXyi+oYIyDG8MTgVHN7Xq
JsH/9JwrAZhGrwEjr2ooL3SJzkUojFY+wkVnyEIkj7EuB6tmpJy1UMtQW9PQSfatUWRXZMRwG/zI
OzWsgBtsZWYwhyAYX+cydIYlIvgZUjhg5FH0yhFDKgwVd0uswHxnhAfTOZZdpY/kC5Dc605i44uV
1rqNZZhFW8vIqZ+WkgQcOMyULZQ2Q6bNoQfFUtR2dT+YZndKf5FmhVRpMc0YHVDa1yrtQPaXnZYh
d88lPNz4ChvuLmd/JdPLBaDzpJc5xA1czda14kOoKEOhPMKqbe57SgOOwE3ixG/S7AcQx2atAp4H
qd4kBdk5+G0QolpLemEKC0rl4Iemta4trPegbZQ1t9wq6ZZg0EmDfBBSjQMOPbqx69IDoa7ULu+Z
pajABJXkPuq9ITM19ShzUSu0znZCoOBkMSV7Lxhn7zwT3BVRJFH5NyYLyHrXlhV2pJKeR7eZVrrK
UpNs+0ftDq3MbmMgfFG2WHVtQYShkCFSNrBJCxFepg0xOln2xtQ5cwdhfWlDCKSruCrSfksf1d1k
uNN5JzBsXP2rXftsyvlo0f0PZeSCqqkIAI5FGjOUY2Ch4AsXwJ/ykT1DUGOlsPykVRpayVNU+n54
Tc8ju6jLBHsvDe4ABGbZS2kCxWH/JPdZic+zXVf5Ko7KriSrAGlCX7bkqf1MMX/08uRl7feU2p06
sBKxLDKg5REOJTFc0M68lqRGRr+FrHZVm0pWAB0xNWDyllcqGzyHQzpraIcuAXtrW6aX1qVMIy21
q9zb9ahTgpMyGvV0xIX3R1cPleakXavuUI8r92UxJFfcmaihG6C7lqTp2ZfUtMLxhO5Gfl3mcfhz
hAGzgSdbXloj5IuFN27JEcp+MZTcDheai4xjh17JmpoEx5lFNw+lh6FvzkWuxV81eQzrbWWJLnFQ
R6PvA1sSkeHKSnKgsPTRxrWUgCZaQPvjBhkZLUV0FNIWNDOpqYF6CU87YVTtwgV0e4K5VnjNvb5A
qKvEIblEcWutuSokLqGJRwoVwmlwNFuJgkfwICmcmDIUV3A5YABLg0J40UvtXssj+1faoEdee31w
VueTwplpqfiuU+X74lGeYEeIrPhXIyfJA+rYJhKEYcPfjbVerCb/7oJtpVDP5Mzi/oyLCY5xmcCO
TEQxByWlCvUE0KO4plVs3kz9r8uOcifMVEySIZkP/RcrCbTz3rBGAs9Lryi/hfsuy9WN66vNPoh9
datbUk7/TenvBsqx8AKGcq9GJl1bM5XXmkHVo/cisi5hRdxrPDW+sL10cOxqFP2C5Ma0VoU+2Deo
Q0X0cAsKMikOe3ZOdg98OeeaL5BTwFXLliIBhztFwStIrBpYYBHujLpSl1Kh13eWgXoAmqVFvaNG
pKxtqgXGEtrdpGas2t0e9h8ibbEcN2s6Xd0KBONAlVQYd+6IKZ8TyXVyHkNluWsSjXIPD0QjQerD
Fhx0jIJKoLiqU0NpAQPbaWdqjjRbCnybJWHR7vLrXgyO2SOOBNYeRSe3I11UvMraK4XvEWD4HKH5
k/RpftFgJTyZvaN4Sbs8bqXVM3Tkr1A0t1nCX3NgzEtczP/dPGXnj8lTNf+X/j9Ez9hgS94Hz2ya
pzKtnoaXAJrpT/zGz0jqPwoaeQpAGAotqqCq8h8ADf/IAH8u8x8QMQA6pz/1L4JGs/8xBQJupmYr
GhBHE0DOvwga/pEmWzKKEiiSC0XV/wpAMylN/4HP6AxgmppmKhzzMpp01kwBG9JXJCNui+iNlYPT
q6zqJI+N9F4qmvAcvoJ/0tChZRPWTSxU8/rMlqtqn/dUrl5M2uXvIV86TUxwoVdPMgmtc3oyE1gU
8M9faDnXKPmH4LHRsSPrrJy0FOABk1H/rptBeGmp/jdq8j5FNR9to0aY+gbkf/azzGF7L6iNehs8
p4E2gFqb+BZKcC1ROjgiCX0oOP08XZYOuMDQYHSZijnT0G4hNriwhWg5tk24lkJJbMpib7reskt8
GviWmx/x6VIO5bR/D4nJAf19YUKjmXtFkGZbrctFfZEFywbMzBYTaf9GUiaENNS7tWcMwpHc5iu6
qR6dCA+ZNvYDDhKAvBpWnvAGIky2I738/cn+KtL/h+LlJgPL90P+7DH+GbRPh5i56Y/8jnlT/GNg
VmPqsqHIAoI7S/03Zs4k5Ok88DGnS4GhG38i3vyHnFVoUK8FIDfVMPlD/0a8JP9jythq8Cd1LChM
pCTtvwn6Kab/xPwU8ROSjxYxIlu4IGnTinsRacHQD3gL17ITtNe2cZ1F1OTluuCeH8diaeJ9eqIc
8+icAuNgTKQTlSmqFbxyeMGZI4QL0iHNIFA4gB0iR4HxtoQhUK9efIY3NpHn+Hs1zLRhIgaPL4Qy
055X3JwraefLzoQ3UXGbFe6WqiZSzg0pWfCQRV+imAoxdNx9Ma7QNQ+4v0cOVPDB2xV36OhI5t6I
z1EmdGmywd+iQa4sZCTQEO3BjBvp7B4tPwegUYJmq8JfiJ8srFPlvKc8nq269iQfFm2J2i/KYRiz
L8PH6Kd4tLMNvRIJcj5XJrgjiTP8GH4UHVcgB2szDBBQ0HGC8cS0T7m9jpST+26FUmYercx2G42O
+xvvyjHrPWVvzNardcA3UU1Dxg/JMDGGmXbkF+ugK3FMVlrWAVaAFIcjKOwddwAqU9cRJKalPnr9
chiNq48/0ltLgRPHVjC8Q8pXzIaNU4AZmcewlFgxVRkB5k9p+RFrB8G5+mrFmarKiwFdZenNzhMa
SGCNMXh3fJOLk1OYjpZu/Oqss7NF1nItQUQsXBjlY5LeY/mu6BcJSlFg/SyW/4Dr+rJHyGqn3Bbg
GHt4cV8ADS1T+cIE92CeBOUF0sjIVbq7vkOm485IaIe1D15z3kff2/SIoeabr4PukfF8WE9RdPix
ysE3+8Sk7uZZS8W4yGJuiXG49j2UfuVlFoB7C+uNbsRLs+0n2NpC7y5Dnf/LSqYhaW1gayby2kck
eXzUg1+Sv2sLDYElKtDVneGdxmW1yrsdrmzoLZvhua05Otgo2CROF10ZzRopKbS4dx+vhsMTlc2I
RWjh3cJeyCJUrNnGAH3AhZGEZCeENlpuxbgO6D44aKJyU2haogX9rI+HVA6Tnt9j2opFXsYmTeYz
m0sBwtZPVR08u6ae2cFjHETuua9rp52eJ3TU0CcMomab0eqiPSP8jTWav8/Od2NvWuSzjYrcy8B1
CmAu7z3bqDLh5maZGr1Di0CjaHAqqnJFfv4D/pm8+fh93xrLMrnuysYU7vbsdTXIYnJasYFY6CHj
tLcAyWGuLTfz+d5yu/54tOnX5m+GwqvBQUVpAhmzw4U65OBSVZ2B1Fqc0p0rF1T0EfhXKWIOcXkP
whLnSBRZQ+tIyL+xsXB+TimzoXPIzl28+h4CclEDN+xDal+dhs3V0BrekTPmjVE42G1yc2Bwij5f
sFojq6nGOzo+3KdFgwrNytW4fn08i3OLxykuSPsBtuuyUDCKmU1jFIgsFY08OnYLn3+IqkXcoFnd
KMgytjVmDOFFKkX6kj4Wd8+6O7JJv3E2IIzL1YCNUyNdmd0LRruLa81oRydIRj6V/FjUdu/IQ9uv
LPQ/9h6ayazgI6O+sRnoE8YflQeZUeeZiR1XmqmjKuFkaR9tfJwUlpUNHS54xOkOFTOIy4uP5/nN
EdlVTVkFUsid6nC1RkqBITIVVifMAClrSscm7ruIrIyJsswl6EXQc70jH/eNgNTJ5g1dTAvJNqaH
enHwokyBGl/bD1hIXOglEDtyeN1p7ezXADLs4xd8cyzNJB6mKyg7zuFYLiI8UhQxlgvcE26otMp6
OJaoR+RoKilHQvCt0RgJN2pyXHab2XS6NeKiMQsErey7dlA7nBm4tqgDHc8RReOPX20KgdlOozOH
ZHoGf7GRHr6akL0eIw6FnSbouqWKOiQSVb52ZIW8fiVVFqYippsY5WF7tlM3dFI9mVae40atttLj
b20bfZ/QYZoqgiMn06u90zYYR7M1kNJ0dazZwqBH7KKBZspQO4O7EmmNDfwJOMmRfA87E0RQG1GV
6oCJ6O2RLzf3kJ+WiDA0CgsmzWg27tmtAFmKvBGdOiUYwY+xpNkTIrjVa7hEwU1bRiiHwvlfNf5U
mdV8fy3Db2hzhDk+/qqvIpLnsGUdfz8AKGSms6/q9p6RVl0J2Xmsf6pExyqXtc3gRptIhagXSOhg
fTzim69OOkoiAMdJ1+eOVWFhjUnfgp1Drt1F0N51usK+CpHEXaIAfUYdeq+qnr60aZwuGlv7laIn
XxdUdY88yLSWDlY0xwozz+WPNi1NsVkyJIMBUtDO5GYWjTD1ExDUnirtZRTk7gu03AYPHR50nq01
kgG3fd9Jq1a29rrtn0tae8zE/dUZwH1zqsXo7FOUp9TZGSAjYRSMSjjiYoNnSOT702aM7tjgIAiD
zrjq75Pc//XxHDw78B7OAUZ+NoBJiixTpWW2DlXPAF2ITIcj4wPcJL9a7gee9zXLnwgZAGP6Qrhr
N13h7wJLyB7vE+Nci87l6lvc3jfNTpW++fZ5MGGc88VVcKHv427r0V8BaW+mmFNAmH9SNacngq2d
Gd+4Pu4iq1xFWeE+HB5a/1eCPVp0ht7Gx6+GwdSr70uiO+V9QlXJnfXp+7/Y+EdEU8MeKWWM77ea
vJe4fJr6z8G6TDqASNVDkZrL1rhwh9ssPnEtLq23VnSCojXayoCSzsvuXsGRwSuutAZMff3VaDa1
+RUBy5RbbbaBODbY66LY6LsEWU+kM+KllHCOLb1VAW8Hwbl6l1VrvVu74S4Wp4F6lTZXkvdTjc+w
URL5Y5aead36oY+2Ql6ZBnD3K6E4ve+Ir/1DrK5h4bT+TRyfq/VWb06h7xioqHzX/a998LVFFFX6
5flIK+5EuMa8HRnxBJsqdzVcT23mcSF32xQRwkG/rAGX0Vwt7jL6nhnr6hYHbZgNwXXqgv/YAHx0
Q0e9M4NFior6eE42jqpdYayrEWKKY9prbtm6OMm9K0tfVuk6BTKtdHeme4M7uWWemu2G7EUC/kIm
Cgi8ME8sWikw6x+qYgUnbBKnqdEecNofyqnuLo3mAgsupCaQiMx1ZI/3oX0eDj8M5RK/1nVQ78b2
e+J/79PVgHR8fiaPW61cm2irZnQ2cDNfWOJRNs6KXWQtVHwy2pXbnxT1VtFxStv1AGutv94vWVMm
MU9lSZa58R6uKYvDKcEBjnw0EzDYFNjypRciGZ7Q5IvBLLGtHzkSXx28NqaepL+6RUVHs+YlychV
shKIPQcv/2OZtC0YgFhOju2Gz0Wh+VZAYiZb2MlaXCVmW0ER9KApJVDnXXsRI/lvLQ0VRCxNx8X4
A7CkJX/Ly9uhue61n0J7qhCNbautlQOclnd+5UARQ9XcQFiyddDwk/JtHax0e9MpG1P1l0rlGNbX
sFHXabNq26/+lYgW7rV0kuBh5S4g1KALt0CCsSELPKlPvb15htq/b6z9k/qs1lGDgy+3GIulvdHP
yvPihm5bGS+NAaCjA8opu6KikMHLVDYemm2nebNNxBqNG1hPC5wnEOqub63gJrWRu/s1rj1MTAsH
eSMpcwj6nEv8MHnGBUig6l/y8UeNKqB7UulLoCfWcB5UOwijtve1LM9zf6sqKxvGWntDQQAQKbh+
1IWa0Wm7MzBEI8DbdOEXa83aV9WDjnb4lTt+yeK7ROsXGlHWKt8sXBDqpNvXQEBaJLkM6VEDVJRD
CaAaZqRomVy2yX5S9hBXmH99vEG+SrW4MsocNVNPAiTx3Jy9zurYBG3H9zbCwtGD9odeAj2RdO1k
dIGd//1oNF6EDU/Z4soxW10YbWltpXU0hVFmDVEeQFNdBedRuQo2SeGR0V5f6Kj4UoqyUKyCMo3S
6GGclkgZCayHBgf5CbCtSZtiRWSWa7AKZ1rDysMIql8jV7Z0K+XGLjX9yPHzRtSSJZPK6goG6MZz
VeTF4ROaeeY3Ee/bg79GUy0IHWRsqyNR+8Y3xHFdqIZsUqymWXL4mir0LcQ6Pe42pg5VF7OSBqQq
NVSMGExQbEem9XWOMo1FGUfToZOzLx0OFxaZnTRtMeARCB04lPa2TIGLe8iipkXlpsiampafH9lz
5y9JJ0+jlk1Bnnq88qpXZeUudNW+bR0ERh9yVG+WsnWmjt+LKpCOvOD8SsBQDKOSEQsSYgxJZy8I
useD1UrBWbGBqI6rPLIEaFH7TviUuN19G5SOKYJh/XF0zNPwqV5v8WpU7ek68RSH4wLjFSriRZUj
lLQiz28cpabsYKkoVJttd562SIl/POSrEKHkAWlT5x5CBsylfBYiiNIqjdVC+Mx15KQaqTxDy8Qx
OxBhjRStYIAuolBVuRQVO8DTyl8uXYa3ufxYVFxIPLmCHb5yAD8CgXuko2w8J+Gj4fmTkdGUA1WA
erSvP37b12sIA3PB+UkZiTR3fm6rQjdgiwEzgBPRrGTAKxDnJ167mawQJR2PnNmvvic/SIzQXVXI
PZ8lGV6mnrnR1iPpZerIVl+iMoyQneki1VpItb8s8+ZXlGTBkQ/6XK95eYDjZE5CQiWA1NykKjdb
RIFeSQp03cTJrMsRW4PIXsnuqVXemYW4aFBSknPyOERPy3Rt2bCB8p2cnPJ/Wuly7L5F0XqUtn65
GOVvfnsXKni4ZmuERhY6Oq2IsOWnQxauOvuuQMTOBGTJv2vnl41yx2+gDMQP6BJHMKoK0fRHJeDm
ins6Znd/+S2nxr5FdYA0bKonz94TeJCmD1aUAnQub9yuxH4xR7wWLdF2oRvovn483Ks9gcIKi2bq
bdg25YJZmaDvcgRZQQg5HNPO0CC/7Rf2JFmlIgsc/xoF/LBKDi7bVLv8xMgKw5Ny4oUkZiPj2mco
WD4gUBBGT36vdCsT8ilYYV/a2DK5DbYIlrxSR/vIwK+iZXplqnSUsTmykdY6jM1GRcdSoL9O61De
DLKHOQoyQwDvQOsCvTyyv7/qELCNTfMKLIOCCIXQ2VYQI9ma6/WIjEFcTbA7B4SUsU0qMMWdMZwD
vV+ndpue073yHCOu0B7xjlUJn+vVh9FDq4ImJSVgnoUOyeE7ixwtnqREy1bgMINtcEHL32vvlJYc
UZUm95OV3N0lW1nxbnH8rGLansFO86tNGmOnsR7BMLpydIKR7BA9JtmphG4lMnQL5EGXBEh649Mu
AqMlG5e4gHDd5naI232juMs8K1BxXrvFIx0R+LcEE/9NEKIksISc1wKjG+N79LNqRJApcixEzmCn
GOAs/ZoM8a+bNnwSffr67CN0DinwH85GC/kdzjBGT1l6HiiwzOHeIBQQQqkuoQ14xqS2piA1bGcn
aCuJRUm37EjgzbON6b5DDkVnXxZkUHO0jIyCYF2MJOhKG0uLMZDhI2FG1N6bWGEsA1xp0Wdefxxy
r1c+h7Bu6epzs5Z99PC9YysuwhqCojPWo9NgZE1FGgdNT6NYgT74x4O9OiUE5ScUe0xbJu2gvzEb
DJXQrC7Heso2jEUoGmuJrzbiOGJ0yqFdts2oH3m/V3M6gVoU1jin0jS1s/cDQmzWZiVqJ9RKb1sN
7hklwDWS27TPh/jRq0W9eOaGf/ymr/bQ52EBIyBhRL/LnhW3Orhxbqdx+288cLghBpvYEiJcbAWx
spBHnQ4+x0tKZRCZyb48tsFMG8hBbE/Ds6LZWkB7aOrsrSVJVWGfGWjTyG6yidBAR+mQbstAiQGW
kpM26lMyptaeQw15DwTE4FEFEiWRoEZH1QAg+PF8vP4MkywT5W0yH/Bl8/7ySH+kleyuwJC5OCn1
BrUCTMY7DlTEckFQdNmXLjxyI3m1tAU9WIphtqqYKrn09I1e3EgQVLS5gwGp4OZU72PpewzvyOoa
6bwbitu/fb+plvzcVTO4KMizCQ+yrK3MANFQibDZFDLXebOntIrTQGg2TurZ9p4TPD2yul8HFGsL
gawJgWBQK5ml73ZQ24i+YE3E9BaLCrV/2vXyJnbVYRUr8tcoBDr88Zu+PrwEn28qmtBKo3Vhza5g
qV4pegELDU3HVkBGoUzRUahHCgTKeKriJFgbMLOR/QN/30C9Tq3OX7ZKdOTMfh1iNugn0hQyahtl
jdkhiqiOMKJCwGqJsHqaXMLh6Y3AcBBhKTpoSCyo3vCdXh+vPp6C1wvrcOTZrGNR1iBbOY1sAotF
NKWFULk0Kt3EB/XIdB97y+lZXizinAKWyW6FCnghfRssbiV+I4BRIQdan4/1qaaGxVrBRurIuK93
EN6RXZPApDEFYuxw3CRIdTtvfKoInpIvm6HCNU5KvSMn3lszSQZCNgQ6FFTVLES9UYd67U8i/QkI
7UA2nEF0i6qEPm/p/rFm5RtL19ZAKbBwAXASp+rhS4VDpSOOE6fYAcY/AiP6hSLacmgV96zjYMjc
YpVx/GNMb+5oXSBXpBu7j5eOOlUMDnfm6RF03eZqZusgow4fwSvpdpRejSNe+y33p3pcamLrgfbm
qQt5HBIt7rMZalOLWlMeJ5v6hUslMfZHOKe10p2W3MGWSChmK6xInkYysLU10cRwnA0XlZ8eOUpe
b9w8r6lOHWySRGbt8HkboUNiAVXn+KF0kbdIyXlavjbKyImNYc2dulvoQak4H0/Tq3WB5B+IZRMs
HyU73ZglCmjnJTSxw8ipDXSgkEj7JnU94iPmFwHf9DODCaCUiL0jRWjMNpLMtbS6rfwIwdJy4ltF
1EQj5aHJ801F3+dv30wFnUl9zqBQpr5CKgJ7kLvSp2Dae+X3soBSmyNU2SSmkyqFceTjvZ7GKXpJ
tCjtTJXB2Zu5VeOj82MhvqIXUJ8M7PY02OuDlqCWbPz6+M1enUUag1GFJNviuNXmwTVIPZgY1Cic
guLj2kTWHTU16zFFiA0RsXaX+HSWPx5SOTbm7CyS4AeaLconEOIxCmyNaJPlRo1sYiPDLVdW3LFo
gxXKOlKw7oSUBeFLtfcR+ekyjb+MY586+D5qJ6Zrxaj2mfuPH/BV9DAnNBu5UVJwNuQ5zqUf4EBS
OAkcO8dtsIlFfKHW34vM3RhZA1kk8vHm6/Ijm8wbo7K5UBJhWLZ+edqDXpwZSQC+vDIjuls6jYoA
gSgkpqgy5VUu0FWwn2rJOvYlpjPvz75mcYsVhgnslxLbtKzn0Aw5zu3aLqzAcTFzhtt2UldjuC3C
FsU1U9zZkadsB2kIYWYpP6uo+YpC9onvD2BWuzHfqb7/WOmBe2QmpvNj/lQWEY1zogwmd76PNPDY
OhfReionxpmwE+j4cNubygt3+TiRah/8wDsNjEE78uGVKbQORlap8FHwo0QtrNfVPrTTtYZqNdEQ
YCzeG7h+9MO2LHD2GrJS3cjAKSsdKCLSKcFq6P1VMOBTtkv1svzmdeP9xwtxVvzk+5Ag2tzxpvMc
0NUktPpyTfSh1JkyfHon0HQUQwu4R5YjeWa5sisqgviOb8ba/krPHiZPRA3s4/EPA/Xf4bnYasDC
SY/n0Cv8g+S2DRkeF9MMR7L+FnkpUMjyZVHZ+BW0uEd8POJhEPxnRK5fOu0exPinf/4iCPK+MQbK
niGQcNVb5qndXwS4kGA94Oj+ILZFizqga+q/t9z/ZS38H2XKVT5kLWCOHTy+JCo9/5F/lX4V+x+K
bIJEAuSRbU3dt9+sBdv+h7MejC7FcfaQ57LHvzwl85/nfhJgLwSjEPadcKz/shbkfyydUsJEd5hu
umQm6t+QFtTDeP2P0K85b4CkLZY2aGqJHZ4IwXZARgZhM0lCEXZoupMasyvwAZoqfTF6tFaTEkVf
ysNFtBs9S0G/V8r2wqzLUylEcC3uCh2IgUh6d+HXtXoG3sp6zBF62vkytnYr18LkeVBKjXtKF9TB
rjP93nkx7Ze/95iXVKdn4MyfrefPq0yv+GLF20llg/5qtB1ubBWWhqGVP1WmAsXcRYGpX+nqBCkz
AgPucCQq/dQr8wKTIAsHMyAYTf6UIQ90PyZG0SwaPBsQAUR6ErNyG/wGehfqQydZ1jmuINY3vnW8
wRcgNZYCpYBHaxyDiu5wUjwMXW2tG5TsvjStpZ2O2HAf2V0Pt/U/bzg77ruuxg5TD/Vd5NuxCf1o
rH+oGpbnKMGq0nc0Q+Iv+jialBo92wIVDAy6O7KvHB50f8ZWD2cXSlpddFY27mDJSpckzcoDRGX3
a9sX6KF//AkP87Y/Y8zSXlfKEVpGrIjFJfofphjS70EpyTcm1LQTOwv6+Mj967mw/dZamaUIaUhP
L2w1sQuYvV/48VnXpVvKd3WpWtOVyBy2MPm54hpyJ13FvW1eoPaP65deevKdZRcypVqEHLvWb7d0
lXMUGWoN/FaZT4RwSa6GlZZZyk9FCjrcB2NUDz+eo3cCdl5JymTfR5+trTfIomxSe9xrinyEFPfe
T8+OjAayOK4MY70ZKB94frpVovzIyn3vp6fz8UVsYjmBmVPX1BtXLS4U2b9GTO2TEzItphc/bfuF
CH1R8NQV6t0D4loZm/R/N/I3dpT3HnoKhRe/bGqDV/kGv0w3f+2P42JIj1Uq3/vp6e+/+GnbiMFn
JFm9USX6OcJYxnLjfO6pZ5tEpGLXalodbJVIXuOlCr58OBI27z31bA9I0gR9P6FXG7sQV1jGPJWu
9jt/eJe58d5Pz0K/yi0MMzMfHTXL/p6hLu0ZxdnHE/LOzjWnFKR9Z2mhmJa1hDyEkY6mBl8irm6x
XPOOXALfefx5IadvKBciOFtv0ApFyAmlZvtR2IgPfPwK7/38LDLjsFWMzmYlJgONAwwJW9A0Sva5
z2rOgjO1rVhT0PHc5CHWnAh70hDZfO7BZ8FZxVpStXlOrt8DfcbxD73M4uZzvz0Lz8roEI7puUeY
6iS8Qon/KNvmvfme/v6L8LQoKXeYzNYbNEsc7KmXaDIemexpUt84eUxx+NOjFLSiqhM2FcBCX9wk
UrZuGdn3cduOe9PTw2vPztoj/Lb33mMWsGU4ZJE/ElVdUi5HnHKD4Vjn8L2fngWs1ihIRXoeU8Rl
CVm4jeIfBTi8M0Wzw7klQNXcLquNj7euZaAskzufWjJzalqSuxpymFW1obB/X2MaCPXhr7ou/81d
jFmIDr7mTuaS1cb0Q30tJhf4Gv/kXWAjrYNkn7T93CvMgjVU26C1cCTa2AP6Z4ar41xnSv2R1fnO
V53TA/C1MBLN5quqhX9ruE9dKl1+7rln0eranjUOAOI2KPFNHqf9l6TFxPdzPz69zot4zdMgToqa
SUGDfpmH+QalzfXnfnoWr74dpL6CTMum1OVyEeSaDbF7PNYIeG++ZwGqoNk3AF+qNtjmnUQ5dpWS
/ck5mQUoMrYswnhaKLpZLw0j25dZfew28N5zz0LU75p4yLKaQLLbpYUR8eA1n8tC55UajK69rm2b
aqMryb1daN9z9xgT5J2nxh3nYJkUla6mY4/QqAoZFvv6ZYme4aeWybzPXjRZprkpHxIn4FWuPqBb
+7kFOO9AZLGeopHNnmWlYofMyKoaro888/Teb5xFc0on1jaiTzPWdos4Bigyl8SIPHfZdX58JQ/C
Pq3QrIfF3xY03NDX1y4UYOBbXAlkvA6HNmoWqeLpX1G9sR78xMA4IkEJCcE18zIzE9dfRkFuPvru
IF2j2WZspd4I7+Qqq5d2AOdSjwqnV2xcg0Qt4U8u9HWJzS00kgJTRj/o5EUgK8nPUtWSdYUV57ZT
Aaz30jh5puraZNaYGTsFv7CnINYteKlW1eBZn6vmbW+k2cq1Y/laGoysBuAu1ddq3YT1osLK5HMZ
zhzWKLfRUNpgmBCv1ZcuvbWqND63Gc/Bvhga44LrEgm5bV27mXw9ccKOfPp3vvxs3xFjJ9E4Z7m6
wS5SY8fI4k8GwmzbMWIPa1iZXx5zOJB60Hz3zWOU6/fid7brKHkGNMOMq02I/PFCwYllYbvNzaem
ZA6XMOu0HyuZy43I3BMMBveZ6n7uzNZm+86Y4xCfpOkkME4br9KAv0cK4u+fe/BZRoBUsJU2PlGM
Q/sqNIaTsTqmZfHOhGvz9J1Tyabux8dsBNwjZal6/ee2tXlFHI/3Pspitdo0nrXqe8Pp4mOH06zo
/99cbM50kFq7LYQsV5ses59HF1/Jha0NmkMT2b6N2QugYaA6d67EYbVPQm5TQnaLz4XWnO7YY/c0
Nm3Ifu0r3YksRqgxg4g/dzpqs8ANqzzVTOqbpN22o/enXf7JwJ3Dwzlz/SGrFT5IFW9xLFranvjk
t57FbYBEEs70LCPMAm7lFLnPIOg+NyHPyh4vUj83kfFHjDjTMTC/CAJkC4GLfiqwxCxsIxQjcVLK
AHyq5WWctStsTo/hW96JrDnUF6wrjsbTY/cAlwoPJbmnzz30LGSR1cIKBfF/Gvm9M+mLYmX3uYxS
zFL4vE1TWur8dIUXtlcuRVEd2cKmh3sjERHTLL34iIoiSR0Lu546Uu2qNmgW60MFExrzkItcxN7n
7sNCHI5Dh3rU/YIvavmVWERue4Xq5LFPOiM8/3fbmWusqVKKEDf2tRsxjsYKvtG4orbiUt/DaFjO
62Sp5oO8L9PS3PctCukN9ipwNQ35l2bjXvi5BTA7gPNeaMmA78UUEGe+nCJ3GRx9x/eW7TySRZ53
GXInmzE2Lv8fZ+fV27bSdeFfRIC93JKUqOIax06Ob4gUh5xCTmGb4a//lgJ8L050IgvwvSFZLHt2
WXs98N19kF57pYD+vZrxl4cALlx/PAQNm8AmgJd4NS4MDsdoAvI7YVrYQMas3hJMz1wYCEu1gcQB
k6NlZhtlpLNPyZA9qXjW/8B4qz8omQ0lHFSyB8CFAMpZcCnAqFKFGwDys8Kx9UY40XLsEl1/7MU4
FxysPeC0/TTrypOdewCOvi4jsF4/FIawh/rnddEWSAWmJ1XFYHzAo6CIFvdKYD69uf+95PAs+/Oj
vWUCqF6mqnIdkT6FZhgPbR8HgFTM1zatLjwx52vuQBH5KulwV7H9VyLVz6ePPoznKt+T9emEQRje
tzHd2OwVY4CP3dBz9Z8lLRvjCAdWN57cTC2I4+CtXelHX7oiZ2HUaxxcBlCHKpC5sOLcP4Xp9MGi
//eY91+BFD4DHKvMeD+15RQjqb6Kh/jnhwKLfxY8eaN8WA3hbcIRcJjrZSw6mHp/8Ir7fz6JgHwA
mmHkvNdKiM+jmf2CYPZ2JSb+Fhz990GHSOvPj1c26yjmcdNegUK9STmDh9zk/GNh0LCFKTo5eAY9
tBp2nUfAjAZIJbAz7wogACa/t0fMl6Y9CO/pzjOud5zh5FH2dUx3FurAj+WNv5WT/7p1qJOXFI65
0x5bTkHl4hEEWND1rlzfC23n86XyGjqgOJarX9k1MQeo77s9dUZ5P0bQLMG+V6x55o3+lfP80red
xZXOl2yw1PUrnQ3T3ZL58U1mSAjaUDrcwiv5NCJdEnPFZOXCC/VbJfevK2dbsKo0xfwiTER68Kc5
K6cad+j9x/7vMRL7MX8+OjUGrvEM+deeZ1yepO3uvpldXdq5Xb6//xWXfsBZRICltAMoRupVGoA1
bIgz+GP2H4s2v4Va/7o4WKiauNOirIXq51dD5NdasI8Ndc9d1hw5Z5KA31k5gMK5b7794OU4iwVR
Bn5jJ1I8q333igyQ3aVEph+8HmeRYFxH00PNHVQ93txxBLcvae0HM+TfBem/LjYwNrC8jlGddUIe
0fLOB5p+rM/knmUBdO21nKEJ34MhBJt5F03/p5lEHxzUuWdvbOabGsiAFY8JOK0LiqpSYQ3yyit0
pgr8X2Z8vh6i+Qh2g0uDKuAZ3YN1poDIm5rNBH7UgfFQoe84kh8UWfGTUjGQLjp1jlkvna1ZYMMz
LEl9wFEJ18IPvXHu2UsdDG4P0xoeVCOBVCieBwrBw7h//8MvRIxzY42m83FyABaxb7XQbd428/SY
TKv7koaEP7//HRci7Lm0OWg6MRsn09g4cXmlIsU/nfLbT2FgYWt68uULha+f3v+yC/HJPTv5I8+C
Vzg2QWV180zXpapHduWjL1R+7tm73sODBIPc2K/whmeVBA4t9116ByYOkIYpIvnHfsHZWx8ABqdh
f+dXIKL+cqNuh9Hih6Ig7CbPzgd/XK0aW11lWFTeuwbGt4uXsCsP6u/S9L+ZC5yr/vx4kCn46rNV
VeDhxtENnWPnGahwbJYCswDgJfX1S1aT4AElH7lx5jVtwK71gnwFEOVBrwnYRRFf7S0c8YZfXg0C
ka0bfQdQlXuPMxjswFZ1+xTZEG2zdtvBfqHAaFqBizi2IAmGfQsOjg1uQC0AvSTOxDbsjPgyRLYF
8nPyv7jMc7dJxmJ15Uf//XmLz0WJMgJ/2dJGV6ofSOVn7AgwwceUJrAk+/OC9joia9saVUFuQsEs
Iyefh+TaeP9Mmv//oS7+j6HdkrWp1a0ABX6IDwyK0A0NFTtazduKw6ITpkit169YFV7rNQfdwodD
VL9uhl4NR6CanLX0kVr2N5CDgrzUBoC+ZCtW52jcux9T8vxnN5CGhJggcsfKcZP5JgN0DnuYdr1y
Vv09AML27s9LHAJ9uTguWyrlOV416bnf8N4XWzHDlOAjL/R/PAHWhfuWrkRVAGvjfOBYm4oGqT/4
6WfhYiRUAobV+tVpKf5T62TT0XOA5Hn/f/977I7PfehaoChHp2v8KiGZ2a7YSnhoB4RywNKyR+gp
k+fADP2X97/swr041wuG6IMD+Z0B9IyH6sucBcuRW2UeXGgsr9zu0239S4j6z962IK3EXu8KMB5W
ScC7C18639DPA1ipe7kYFOezr4vWa+iVWunCFTx3ckxo588j8dz9oMEiAkhrGbDDb2SwOWlSD7YT
62d4Z6ir1empv/W3n3gWhek0uNk0x+s+imYB+UKvYcq1uGSvljmjJcaJ9cbjfnMAxr0vp9lNCjnN
WPSHRXzVhWC1JuA2b0hWcxCBeY+LQd8WJU+0NjJ3wEqB9tIsoL8LZx2BEpZq2brhMNyA6GZewnqJ
732s2C7F0HH9kOm6uR8F9LC65ukWyRW7tWMDB5dV13XRWHBz49FxgaFrzKYl5HUEDRTcRfgtUo4F
lfefrQtlNbxd/nzRAbCo3RDCpT3wwIMsVqy5/NIA9rp52LXOK96iBqwcD26TBBvXIbhwtzGMJwGr
y9iLs8TyoUW/KY/rcCwWAzwlCZvMKWq4If4CGeraTsSF8yQ9C/lUihNzEKV1fCp+Mfy87TuvuZLt
/T2Dic/3gVsXk4EUYuD9pBp7G5g0uG2CcHyVIYz2fJ9F5fsX+9KP8P+81vAHcB1am2m/GACeElWb
0qLfc+VWXvr0s4gXjQBeToZP+8YLrc7rYCUcYmdLPxgjzhrHi8/8TEzDtBee41sgA0L3bpSaPWIF
yhRcBALcHnjUdK1vr6URp9LoLy/tuShTLsCrNz1MK3snYd8DINtk7ouUFUY0MKzsePaDDYvLwBnq
6qPtZXPN//jC1TzxZf49z6ghL61BwbZ76WavRsW3zqTslbPpbJv3fxnGuVwz6zplTNNO8ODr6qnI
XDofx1rxH6Gcum3TNSCsTm5Ww4sIk3egTqPbdZTLt3GsIbL40MN4wmn8+wdmSEvDlLh9hTf164wQ
VWKsN177hadH+m837iysZHU6B41KQPhSARq7ATvSpAFiT6YeJikaXLpdrIk+1jPVJWZd2J8OBERf
fS8YjPXG5coxcymZO7cJR8bbthP3+qrrYPOC/QNvlwJfhrQbWhIs1Sm26wWVGxcz8hsTgVI9B4DG
DC0Ys1gP4CWcR8EuA2S6xNB/LLsB9Dqe2ObK8PPC4X4uJg0gOuwlWfqqSeFT3gQjK3vHDvni82t2
0L+7OX+7GWdxZxxG6duezPulRq6f1oM/lrwHZCKPehVhoDKnh8BC50Ftas1mmSlKjHZu140YWtyU
aQ6etIFC6NoGxMUX4CxWcSaXaGgxLYSH4vqm46x9wR6VR/NJm6UMG/GpReeoZBxvR+9TCa8AIBhB
KasJ0KbvvwAXcp5zZzwY/qMbo1u71+NXbxm2rLZFKG2ZJt/9MamW8Rqi4kKqcy5ZHeZ6MBY2Z0CU
OBUMkaYtl+ADgz3ZFGJtySYRcHN9/0ddeJzONazNmrSxTAdv5zM7buHbvBw4dhRLLG7MVwLHhdPy
fP9/XTv030Lt7gx86oumhhPm6KcvgAmDezV29eb9X3IhAJ/rWNcEnZcROOuKWphFGJiFNdfi76WP
PgtOCQeE1QGDtZrhRph5e5N+sCg7X8RPp8nqdQl5FaZC79VgGFzr12v2ZpcepODPkA2lMBbTieUV
FpjlkrP4tEJGtA7v0JC3u4bDd37TJfLn+3fgUtw4wZj+fUS0oZZBRxWvMH2Oq4HNyU+wSPRLHCNz
MZTVsDQbOExwCPQg+Eu95yagWAyPhnKG/Rr8HjJ1LWZcerLPQsYaAl0ZxXqpnJAAtrsiSvDS1Nfm
HRcURwCK/fljlwG457YeeOW6gbNtl1PaHaR6znLTNZrAq47Iyp36+sFBFc+2EjjsX62KlmvTowuL
nEB0/PkfcAsRBRqmS8UXAedR2CxNds6HxEV2bTdZfA90wEar/j5Y7B4iyQ1GV7AMXCG0qEs/aX6h
HVpo6hxHGFODusF7rH/Wwy28TkufxodIsSsd+AsP4rkKF86MDY89gGRnMDpKFsEZzVIS9ZhrE/j9
AiR6l8bN1eH8pePiXJpL3GBmctW8ykLAE8opmtwf/hKIH87ajKggsWxQwCsp+oF19vWnt3hencuW
muHgzYO+UvP/Hkr/5Rg9l/HyNGw76kZzZcHrhVFc2tAD59jPrueIfkfZ01Qxo94eertyzWCZlKzV
kmH6DJOUZpewSfblyAeTO7C82ahlAQJrIrbJwwYOOH0gg+ckyk4bcChFmZnqFvYTUr0AdFk/Ueui
F+ga7y0So1FXYvmFM/DcO03jeU5N3aLN0wzdPe1ksg0mBV3vsK7rzTxN0cEN6w7EzWW5Muq78B6f
CxIdZwjkGDtYaFlTCd1U7A35jM3UY9MT9en9yHXhO85V0VLAp1RIO1UqRGmSIOHbUEB2Ss8O4+79
r7hwCp6LhpUDm0s9ulMVK1iwtpE/7deIs5vEtO6dk0pyJQhfOKvOFcSAPrk9q9upYk30bbRh8w8x
Kn3+2I84C/BsHakMNFzg3S4gB3j6rCqPEjFVWJziD+Fgxys3/dKvOAvepquHoMX0tcqSYYsmRDkw
unn/N1z66LO4nfWdXmvadNXJe4nNOAWjKwnihVt8rm9FFAZkB7j7iq9JvVs5j25JJBo3d03k7FgH
TEj+/m+4dPicy10HrwHbeMJKsAaf2gfod1o3Y0/MMURdsrG1TkpQt3eYURxS+aWFuXL5/jdfuHrn
UtcaNj91lugOagXj7onthx3s0daP3ZtzqSvYOoNCv6bHbVd3q+LfqGu/fewfP3uieicicdzPfbU0
Q4AT07jA1utrN+TSZTl7qBolRSwyB8VxBO8wzUkIcXP75f1//UJ0Ote7CurWC2lR8pFmTm7XkLgF
wNbRk2KB9/r+V8S/E/6/HFbnytfEWZCKx6h7qQc3nXwN6NSCgufZraQx27eZ17zUnDE4pIb9nfQk
PbIGzIwJ1jhd6S3j8gXOEVNOnoMDTdCUDJx7wWD0L+pWvLopG7cJy+B82TPY5wXESbd8ccc3ugJE
Ab4ysupkIt9ceeJtxC7s2wcvW9+wbIGRF6F4IDYByvA+D7Fe7+YBn5xSRc78k1pqtmEQzV9YG5hH
v3EctFF9Wg4tHXajri0tGqFU3jptUDWTz56mIcFRMvB1N6BzN6gv8MJ3czMv7T28nCf0entr4T0W
kZ0K1ezlaFuud/0KezLqfp5X6wLt2fkYTbtppr+QDLxw2CBbdoQFs5b5ElEXAHn8K7sW7d87lA59
UU8xe+ZC1HfOys1T7/YOuNchbKon14abFsLdJneX2X3yB9OVKTSNzxhZt1UmqIPfCouah9j342Uj
2pDed21DbyMYYOzqYaiD3BmyvjiVxClmkbC7gKvH4B9XHekhj4QT7LLfZMUpTcqsZ2TX0NYAq9AM
9o2z1j+QjoeiyFpninKXkiUtZttl8WOkgFdYzNhh5LL26oFbG/6oJ1AxOveUS3ZYdbiFD5aAAz5c
i5+joANFEcHOgI3Q+DGOVBiVwtLXcSh8cgFgL1IPZiF0UNlXJ+HxcaJhW/RmcgqAcxaZM5j5+PnQ
JeMmixgg60srdmg1sTJVwfKZgjDWb00k0X7vsB8FqgH2pLGm16tjqHkgK6DWzIwZopR9Tvp6DeAn
N8JZLZom0m1pK8TyeRo9EICdNEQIGDwDzTRMPEURtIP9fBoQfvLRJ0yOyzB59jHBD3mr5Zx+65oR
CWufONEeNeF8xxO3xbfCW6Ry2hnk0gj6EkAzElS6k3EaVTRtpL1CJczzyhTNrFfOGg4oQsLls6Oc
6Db11nDX21h+Xs3gFjOMjAr4TIpCprPb5mhkx1tI6SGPjeNpDKsFBeM3z68Hlc/UjrD80EtcihWO
dTnXyYlXufZuVEQkDeErOEhwKPBOdBgZdNEuNWooUOF7x3ENNNwsfdlE8CUddXezYE+qENKgStAS
na+SmCxNfkm/61v0IeSUx4aZdteulpX1EE47OYLeXNCm19vM8ZoZc+fZUHBhJnjYWe6CkEFP3I04
NXd04mQXZ6oFf3XKtl0MCNQ4BTbdw7E0TUuuHA8EkpnCstTjKbknMF+/zUIV5DKLhzzInAGYB0FO
O0Zg+O1MlPHj1JoVPsnMG0ihNSM/iDvW+q6X2Ki+hwXU/J00Zu2rhA79uFlS9oNjWffAVeyTW2Hn
Hsyc2FPuyzBmv9yOtl3Z45SAL85cg9ED0+/43ghLd85i/TcFo5t7Hcb0PvJ9WixR3IHGaJu1y2ff
sV5OJwIAbYRN8hc6Mn2Pdph6xL+vf85NOs6Vg5H90+Jk/HNkOcw84hTY27GDZQOcx+FRl3nW2wsa
w5t6mdUhmoxWOSoXQPTCEJ+8Eg+8whlJ403jwL3HV9b7jPF9ei/kPGyazppPc4hyB11JljxCYqmL
hjS+U3I4r5VCxNl9NLWY0A5KwmDT6AP3iC4SMinkb4m6xao0L3sD6Ak8DkFKC1f3EY3MZEPQ+wIB
yumn3JmduHQs7kEMQe4OuwfqPnNM++Yq7mzTVMdvPIySH9CMIM1q2u67JxLEAJeENMe+bl/MbYB6
E3aO96oX4baOG9GVQN0h9icsxaZms86b3pH6oD3Rb3DTzTFbJHt0w6XfxKmWWw0LQAopfeiBtd7p
uwDtniRSJ1VjwuTNAllJzPsNDMD2KUXphY31Ptj0K4x584nN9Y0O0/lnNgMENQnAcBYVNeXS1KD3
0jDp8jGgwDuZVLSIrVFcNK6Z7wdXTztfyP5J0MBH8ovIP+atCYOtoKIzhcRKTeXGIw8QClb2JRXT
+BmGaJhwZIlwi0CkbZQ3a9s/t3LsMTJERMxJU7cPI8d6VA4tNlhDvQaua7B6A09jcncCcTbAlTfJ
c7Qk+tcM9ECJKS+kos4KCtIYyyj3I4JDDoJ65ylUHDVGHfHkmz8NARhWg8P2gvVrscZOdguTQvCb
RklexrQzOLRgUVxMgGI8u7qWh9SmkSxd+CkjLE6A2RRC+KBZTxOUR4iWnADk0LTtQ+SzWJQTgdNa
EbWOeQjbBSOqNQJUDaub3TZpWFj0iz/c6bVJbl2N/xgm951fNDzsb1cmcaDTaOgexBpgf6L2sgfj
OfO+hUkU+ERRSpEBkGDjwEL0dkAfIQ+xagWO8Cz7vuiVyyonpukr1CtQjCSR/mHTkN3Cp8B8JQ2d
Ds7Emm9ZXQdVllGgh1c7b5aoWVKsEVLsMiRqBEmRLv6bq5PmAASb/9aGRuxC5BWfxiUmZchB9c24
L9DGn4PKxIkctzwV/TNGaLqK6zHY1cwBB0h4adX3ND3qDL35NBlwbBtYsI1I3tBf4G7u+Vwsd0L1
Kn3MMphQl6EI8WzELcs4/CojBrsqli7OzxgCutJkjRkretJ95WGk05IgF3s0Tcaeg7SW3wy0nsem
nccnhR7KM0KqP+Kw83pTyiwDPxlxEeEXON6HVryxKFC7bsbpM7vDCFCXT28o3MDLwGloXyZZE98w
MPACbK7U5ilmrYZn3oDgznWoDkTx5dH6hm992jb1pm9M+jZ5LNhMblynh4Uu3bEXyMkAzcoUHPGJ
mDDs1mEgiwyOHY8jsR7D6D527xl1xXdHDs7XcVDJp3FIxNYzfrzXg4MF4d7xj1ONPXmwmizGdZA+
6pcQ/l4pemwZUqzAM/YVTkyYSayZSViho35+pX7WbEzSMjhbMqqA1EsCCZqUwBNL+lA9NNyO9UbM
U1RpmVlsQWt1dJfa7ohm7N6gY9pvmzB0qtV39JIvGGfDaFbU4D4lMTvEen6ZRBqUp2npjB5fIm76
KKEB2HF99N31oMXDZqEIf46NakBBqgfYrkcRwAGACmC12VvSWwfZPBhRWKk6oW+fVeh001aHjSO3
TMFQqqnBjiKThS+AarHSnJtaEjgGSug3cplKrFsPAzzGwJIkwi/bqabpwYBURH9OyLa3yK/QZBJc
OMcldkCLg48BtbnAYjfPabhWfuCI7OTFSEXhB5R21egEsHMOQ6/bwK2SrlCCkfY2ybSpKMYueEBp
289wj5yjAwR8/Q8n0mihxdL5TgLjtGUDTmifO04938L2ySmdNmFzgcSTkDxwPFV0sDwpuyjlw4ZD
sjbkpOYoZLAQpxacbtEAI2Qg2zfY9YUyc2y599ysYfSzkTBly8Z0PMk11fIAzGP2TJX1u3I0ArmN
Qaq+itDFije6q4fQIpavYwhJpIHoL+EJmqDjHPc3vuMFX1w7gsWNWAc1+ujewpfUpLk7thmc31jA
ZYExJ5ZDe2iXwFliLNk2voW+Lki7Zpd1i3ff85YBApZum3Rgb1wvqlqsqe+Qf+JN0nTaRMy+wfXP
ZJ8gwI7DXSAHHexkM8TfbD3JqbDSeH410hCINy0dlRbrSsFWc1zC7iiREtupGFIveCVBcNi2Pbbq
BUrvXWawQgbb4wYKEyKHOUcduPrI1lrPuTPT2DV3DfeKPoKL1cYif1o2WaYiqPmw3Txuh2k8+l2i
dIWdu/UHALCr2r5fQHqAlqDt/LcK8tT8/ZcSOjWjr/CStDurHPwwC9vpY4/p7R3RBKxzL7GbafSn
Q+S36eu00CEolJjmPUYRI2yVCWqeAa99kqzGLZQaZOUMp81+L5owI+BtJ3JFPeQJNjEzqg3bUDyt
zAL55a0Ov8UFWdyd79RxVwR1gxkg3KNnMOL4CMw65x1mDgHMFPwaNhZbCOTpA2FCfmdOUN9mcgmd
3BECiUI7hA5AdLUPnVEwrtNnX/TspQVFARbQTqpLgRPgVQ4GLEb0PpZ9z1QHhWQafq270H3Eizfd
9ANqg5ykkACNngFkU89+ejOZmK2wQ0SbqIgQReEhZ2NLD+2yOgjuHsPBGKMVzGjAHyEgyJ65jpfP
DiLM5yWu213iJOuyUWkIOSjoX3CX9eoID1cSq33n6/YWA/9TBio7FRfL2uIas9PfCjTzvyqQc/pC
mM780jzKfsHpcalz7PXFNz4BQ+62xk7FUSze8IoFGd8WJBPh3ka+/TS1PoJPo5DQ5mBsm3oTrGL+
FtDV33FB3H80ZjpfswiKar2ABbiVhPXPRg/eqz/7qFlJQrZBVKv7EIGOlDPDCtQpMiwM4kiA8SBq
OmggWZtcwUZXY1g1Li99KrLHMQrsC0rkl3rBnnLZJIz9yNQc7VU6Bs9dOoV3dLC8XElgcQs5CDPI
ycMYI3st68+LjaMGUJZG3RpOXUxBotrDCoBwNZLdJdyrJgt44UO7wXOxSnRjO3c8psIzT24c6NJg
l+2Wo0YBriXyaFSMCmV+KcLg1N2YXUNgH9vE7nYBwOYIiRgGLEgK/onGln6xaUe93K3j5LXmwRgU
oBqNP9EUEKiGCZp1ezTzoYSBkb/zkjhjxHPctASKXemeSr4wDenRD2dWBWi8WvBK3PrZGX3kSDDu
m+5mDM8WQA1BNSp6eIagXBauZxELaTdBEBaYr7Ub8UdFmHcUvNMHw/BnuckidQ98Dcrv1EPt7pMB
mKykm8JXhYUYBtVMIv08aZzmDo7aDPeemvoYAXm1r8EPfAhCA1i6ZvMCMR58Pe8h4tFPI3e8nfZ8
c9N4QXIPvy4CI+Q4nXCgCLxg0vHsfqFOsgWYnDxqgtywnFHdgtTa8LskhpcnQ+6HxsWQfk8WKp5c
utSFP1v+moDfrsHzmvvPWLmQG7ir6pNdejCBs4Ndg7zDbAD2w3Kgdd4tImxKz2nkYwoV4g+s89RH
DKIB6dN1P9wA/ekdZtAgkZpKvtNDYgvMwNMfWZ3VnyMlR3QD5JqBz2yDPSMACRcAPHifzRRO96NH
1heEVJ0nMAH9CtOB5CtO5+HFD8JVlad5wkPWO/WAWc3i3zkZ0MfIAF055Mirx3JOsnDnoJoD/xnH
bobV17793rmT2lovUltEcm8pvS4Elqhrev9X0AzzCzSGUVAq5aUvJoSAqRgkFo6Bx52/R5RHTq4x
bN90A7VAdCXKfjGJ4zQQWKFF47Rh9iVblXkDFQ0FPujMcbHaxrsb/dH/adx5yO3YYnOcxynczEdM
FwMc2Cj1E1NnzyQk0Y9sGvkRli0xOLQEfFnhs/BZBBNHzmT0XSKn7CmU84L/ZCHZ92gAD03rlBxA
wEm2WO5DCkzTEI0u3fP6LXKZOiFalnEroCjn+5niTN3IqAdAE9PI+BP2MJEqwArP/DKtE++kN0yo
FVi4UWiB3zpM82dqSKJL347kJUSnnW4QBi3QTNbWyDUDNEdqyrFyPwYnhrHrTIOTK+EbnIKuNCMK
v87FZjjDfG0LvXt6S1uXkEqi9Bo2MzoFzzoz/o62pxyEaaAoUr9HqRXVNiBIIwi98RtvfRtVGL2w
QUVo9PQZyTNGh6dw6BDh2tWz+FOvNs9t5zS3gxrXWxPWWDJNDLf7OQD3Ocf8xGLpFLlHiUsk79Gw
ITf+Ekc0h4cOKH7xHPN4Aw+U4HPHDQ64pSMGJ1U0dl5JF2Dv0EAQHJ8ECditH8/rloi2PmA9qf+e
TCwuPLd39RHB0LbIWGOAiGu0LyrLeiEKNjTBLu2d8alXTAhwhmm6W+LMrFCji+CBheG6haImvO/7
pNtzOaA/JUTrxrlrtfdV+NDA5HA9QT+LZTa3WEMrsJdQ7xIsye+DNvA/zZKxm56IAf56brdnne0x
32nJzWqXeGfbGqSFnnHoxl1Ag+fQPerJlfd6dr1dO0rJ0MwMk29cYeyNd4DbDboAFoKDEULaMVUo
7s3KV+QPQiDcpJCgkwk5Q0Oy5LCGIAgvTqhLvfTohqh+ffLiTj4bb8WhyaK0zm1M2lcag4+G4h4P
8jT5jbgnokd7oZ06F0vlsUe2YKelZA+jlP4OhxqWG8EZt2jAYTJLN1Fr4PBda+5/izOwu5Sbhgf4
KU2HZMIelAnXhhdooQdf+xQfIGpnRRmDTLaMFMCcBW6a6bZwSEAe3QVL2cxrd9d3yBwScH+eCaxL
0CCVvidLPIrZXuHZ/NpFJ5S3wLz7zmHKCfNZKLZlkNi+8VrHnwDOaTZgPK6PQ+snexRlBI+zZw3u
UbTaPdSg5qSrnqHNYEuYQPCG9T6UbepOS6/fTMvabJUzeD9ntZAH6qTLwcYcrWo5NvP9CTfwj0bL
uFgbCHsSyK+2azD1+7Djk0Wkwq4jEJMwetIp6ndsFoNMyIMcdmjuboTBMopdd9yMagQ3ypmxqBcA
qj1ZRSpYJmRfAFoNn7RIh6fM7+s8ge371x5zlx1MX9QmNogbKdPfUsrSZ65cATtqLlUJNURYF9Rt
3U+DVu6dyE48GZnqA05snGpD5iP5UDycRBlKf/m2Rp7zoIm0ZMOx3bMRWVOXmIwQUrSGZP/MCdQs
xeo2YYoUN6w3MZqAXZnMi/I/kZiO02c76wnlR+2uycZakFXqiAJT68ioBezYHZsQpMh0RsooQkWr
NDJeAh7cZPaTBkA29zrhBYdwGfU3kYSOfAIMjVTtpLsf3e9b3y1AmJaGK45zrm/NnLcgxzbYWp+d
J+C3xqHA2FGEzxkIudPGTBg5bwIeotxyR7IbonHapF4dPokW3S9vbRUw4mFGbliaARWZYp6RxwCC
pMg/IvQSVsjCcvTixT+B8OZtDbDVLTIB78n04IRbtNg2Q6rMBukZMILoBdx2SeveWEnCAsVh9nVK
miT38O/tSIe+daKp2YVoRqJFQLofWLJOirbvu098Uuk9T0dVeWvHvljUiQPyNS2f7cSGB0b68Uvi
o9/jwA+i6vxYfwH+9MlBHr/1hzbaS49AW+LhLDmERs3flEIenSh617aZ/+qPCDnoVjkF9eb29f8o
O48d2ZEsTb/KoPcskEYNdPeCpGv30HpDhLokjdqo+fTzeVb1oHJWM0BtsvLGzQgP0uycXw5zDavT
TstWW8flTTkQ21YDyhgknJq3buatIug7D4plGMXBUiJ5hpvxn42+qbYdBqkdBjPMX9QVWRdYA2RM
DgmwWWCN5XKf28r6SXqrfaOnQdUBvaArtzfByJtSyOx5nXDwyTmpfwHeuauozrDrjTlAFGRqsG+d
6vpc0J7jaoGzZG0d9USL3NLAG186Q2X2pu795n5RvUc1uq21RzcVOggOohMOwcSYjyutaEfW6uEG
Z2B69juEMciT5gqIx9cUmShTfmdkuvcATRCfymHCwEpvhfdQz5N/sGwC4AsjT1+rWczv6xp3m85c
FfCcMWxHKcwyJDNufsa/2QWgDulLramWollj3HAFofBvOutYAvH88P91EThIeVc4pX9xWjrZLJW2
EWH08idJ7BhwxJGRm3gY7YckOaQ8t7vezLGRQK5S55w19tEch/TU6qXPmBe7RVDM2XppSg6QMKVn
6MYFkF4DrrkcbJVfyaaBUiuppu+YdMvVpHxjBJjo9Kb8zOJUPzaqn/eV8p1ztTTGWaoMu4byxoNH
LPZjZmekqbhUZszclyp/b5qE5kYrj5vD0Dl4/qAbJsgJBop7uDaSOSuXMsFOTRTel7JjkYFI2AIl
uJ+20obNOtXu3Yzsz0eyRfnuNVpfTYQpyuon6zT68gyO9TSNq/cJknSvIbyNUpCzNViNlpiRxS0y
Qu/kqBkY/oT/Af7iXBKX1rd+nKHj4xmmRk5tjQ6s05cd0Ej+Wvt+yvfttSqaXEeSDlu6Oy3PzTeS
9Hgo1kKieeERNrY8ixlqtRIYxEK4WdB/JOeXNrlyiGmy0gid6gxP1rR09x6f3m3TaNmm1ZZlN1lD
+snSLZ8HM83fvHnIvg075mgCKJ+iKoViBOSeq4slRcvDU1Ak7y+xfXFEJekjzgQhuX38uIwztuCG
sTtIQCB3/dJYG2tZeMHQOkRcSNnezzXnD49gdaDXD+XU4GMc5Hk4JcCim8n0Wi2c8kqEVrwsT60v
+nOXGl3NxQxnEGarr3aMoR9sneM1rGdNmRxd/biKzGVjA85KvHph2NNk2AFGXkrZ82pSvF3vU6PM
c3ZUw7tR/WS0QV0OxoWVq6BTpPS3iBuNIyk1y8fSWf6HK+aeN8kpM9Ko27QxaCNY5nfTX31no/HD
3WYu+UEsTtXGzMzpRk0CI6bZieKQc194mzIp+3sqUZdAN4Zhkya2/yCxSB4my+SuoAfhYhGNciI5
U10mChaPMHXlc2vP7BY5rkI4XmcrjOuNQUpRoNLUCPU5Jb4+z2rO8BaiX6zLTixTshNeob8kXLvw
+baBzYBQHp/KceD8AGph+vBBX35ywjLIXWwkFKBbJXtvMeZDCardBhWlgLvBk8YWKN64G9MqCxie
qsjgejpiLU73Mz/MnV9UDYPimGc7ioPMk2R/RMVWsCKVc+EfbcVZBhmfHBYAsDsN+ZsItHZtPqo8
1++TPjaO5B0bh0I3+ktM4dWtbUv1U1T1JM9ds4yoEpze2vemcl7yoezfqY8WX5OS3ba3Ezy0Xr+8
VhIK9zQYfmZsy6XTkwCh03jhcAc5sSwuZokgYeb38T4LshV2XWwb/D74btXWRiz/Oy4d4XJDVqHm
a3lzCt++xnYX/vRUlj5ddtXsV3uNqE1gnnJ8WFPXMwKgORWl1kgio2N7pz4fjIOyam0Tk/p9hIWa
3k03LraNhgW31+UMTmBp27hHqRiTA/dNTQLkuTJ8tYEOqyOnEfGf2Y79DfES2W+9eoDIltRqULbR
2451bohw7sZhu5ij9W2ZY7U3+2K4WNWYMFs3tflRS1tsKmjWO2NyKgxaSombCqBmr7tCO6fDON+w
FTSEdlmg3any+1ukk7RmeIvWvgyk6PCUL562V5nm7AYjmc56MsoimIyKPpqszm+xvNHRndHwyGNF
eUoDlA5BHNCBVjfBrPfjEPSZghorG7N+5fjDucwVdiidYlVh3ABhkCVYP6K6MCJ7FQ09DpnGytx6
Zsg97zwjm7CcICE+EkRrgY5Y+O4fY98qH2zw2Ju2bPRNvq72velLCe9QJEcGwOwIJUc9nY9aAycx
0CT9rg+LlXc8AEW5PHD4dQfmUB940sh/1qFvAgudRTjAPWJzWgvjgVrs4iG36+wnqUrr1GJa+M6H
K+ptz6v92Ffk29ZAlFvPWrwASC/+IaTiK3FVv2n1kbm3HCDwGCM2fdrFoOuleX15h52OpxgKDn5f
ZWO+5akGAZRlF2VGI7bsyOxtUlYLo1yVvGDD9b1w9nq4/FhOT2Qmz3cE12I9LmwkL2oo9D0JXCIS
HokeGi8Rqg3Y+13uTj1lXWVxozQnOUvXyx9m0klB4R1LwhvO42lMe+MxIxA8DtPSorTaAL/PpJc9
ZWU53RS6c5XeNuDxM8fHgyNmMJsqWTfpnJfeXukAuFTHNBycZGn/Go7nHkaj0tRGW8ljOi1+Hgc1
5/+K6byhwjUH9oqmHPzFMBZCbMje6vccdqnO2qaXRHjG2ngpK4cA225yEh2bl3CfHdjCZ6Ql8Q17
gRjDNtVeY62ftmZcaXvAvmlvxqlpBuPayqMEjuTiqP35Zfan/DVFmHCoG0NdCqIrzoZy7RuvwlgW
FqIvNomTxLRI8zGUuyrvsjxonCz/4FB1ugdBVXsWTY70d3S6d3pEVG5lflUqUVGh1xCkFbm4/So6
ALGRFKewLJpJj1Rff3myHS163fCQ2+YaPzkT0qjbXsOcYYxT1j2Z5AL425TxTYaYv2S1G6nN5Gvo
xHKSR/4b8x8X3D+iCKEakTXw00W95yfcuGv2KjiFky2jcv9tIMi5NTQH1KXm9STwwZ1otYOfLtKX
nsy8CwGaMlCWNtJezKuJWdUNai7XEBF1e5hRa54cWDJ+04ZtQvFb00VTdhpSROzYm1Y4frlf4zym
O9vz5nwKSctw4+Rw/YVR/BzzwkawZGzQ7DSEEeStB/ZuGcmltd24ejDMrH6O26ZII1elPnWWi4n9
Jq2lKgKfOIMfZq1BZ8JQizqIAaAAvjIHYh7dmOXVLF2TP64mhqAldRYtXJnpB5qAcHEJWcbPU7Vk
Ezodx552jj5X0zFp86QOEtLktI8afGavBJQ29/D4g47Hct8rCTsQpH6jMfaVmS258ZKhD/mcLGsH
BeF+t4tOezv5uDnwgqiLdWcIZO6rSgcrylYlbldoIVCUPNWXwGkSa9NbljrNdu58CnpnK65SrxKB
uVJkEaMous+X2HnqyhqFSYqoybSNOXKnYTmWHgZjy79qP2rQw9DjCGPatzo75VeH2p7FknSwItGN
ne45BSRTKqsSUDset7pMsChgwUNnU03v/MK8rRqUeSyvXqMW2fXXtPT42Uwgs5vYnax4z7g765vS
Gtt30NP+F5y3es8Sx360dVOJQKKrOkHpIIvLO07tRrMpvR4SBnT04XZxU2Tz/Ke1Zn9fA8qAjZN3
8ZXpK8N+J5J0pzqhX/A+dVEHSMel7CX+TvJgf/gkXrbh6GsWLc/N8IFlLb9NkXQ98iinN12R6+9i
rL2gNuf5ImJ7uTXM2aFeYFpURCcVu0i7OI+e1mkhN4fzp+iTdWvJuuXurfWntV6HLe//HJqOFGeL
8fbX6q/Ikuvp5WvjLQMPFaw1Hy3oqpvQLE2p1/it5RlkdJf2sMxABG6fwyjHdVPvEc20nyMynJPW
yf5keekfOKj4vJD8YATQnMkb/hxqbfNSekXYZzldCLp07c/GvrPyvVaRHCBsmkYgT1VAtyS9bq3R
nMAI/KMSHlbQcpwYXlKvlqiE7CQ5Yf1YfyYvXWAhDWwqQOqPHaVd5xIJ+o89aOW7BdVIMHfWKOrI
kcEHBgzNSfGIbBmis82oaf49L6D/UDdFfNsOVhcODHjbeTGqqFAL8DW53IWP5iNh+yaTwX3yZSPv
Gq2uPietAAFd4xr+J+7r+4L9xAon/GXmP6X1/19FdE91yf/+8/o13yj2Feqi/r//82//tPutbz7L
3+7//kN/+5ruv//618lvHX32n3/7h03Vo9e5H37V8vDbwR7+9ff/60/+v/7L//X719/ytDS///Uf
3/VQ9de/LQFH/Pc2OSrF/o1+vX4n//q66w/wX//x+Ku+/l4/99cX/LN+Tpj/0HWHrmhq50mQpDju
f+rnDO8fnkEtoY86lXZDDxX/v9rnLOcfVBUK19X5F7pPZfD/aZ+zxD+EaUBFGPw3UGvgr/ufn/vu
n+wvHxmfM5/Dv/753xvbuLv/LpV2BUila5JMaLnXonL9L+/Ov9HFWdYBySaqDR0lxyPZdxpge20f
NTepP8GZhleh6AReJMdjv8wfpl9rYSp6det1cXzGRGZ9cSOATYMfHYp0SV9Tua5be1itcy8ltuEU
TvPNANjc8eBW6cl2/eqOPbA4T3WX/ZkSyFoNNdPBX3sNHDdXDxonzY0hJcd1Ng13FJH3l9kZmpdu
hUmpplQiHxrsSECtbHKipDbKF9qzBPznvtSTQ28sJWKyDNntSjLQvWcv1iPGuHVnarn8ql3uJPCE
6VqqVu1nJpj7aZnW00z65H4mgIT2OONqpF3LrY0s6Fx304VW0zv2qE0yuw+FEWfhKozHWKcWmUPe
hLfB7uhLM/70gdIDvTY2czzEFIOT17M24ieeSr53WjezAl9k4R4VKgDaovqtNFZocSc9CopaneR5
WuoHzS7Ung1zuhuWmDPFnxI/0LkIXys1Lueq8hK++6H/9abG2mUw63tjFVz7JYyhvkzLlwGF8mgN
ZXvQFuuJZOnpPY99MywTlDUTpTRTat5IYdm71VDVPSeuuNBT2XAL6yD6zuDs3Vobn5IMCZriWhwC
Mq+mIwIQJ+zzbniB2LSzkNKCeZNYrX/LDPA9tOWGWRjiwgM4K+LSDDXPRPjn9vH3gD95V7Zmf2+a
7CdVkWi7hhkgahrr1tZiKxJ1f+d2/RvqRrYa6kJRfNrsyNahKpMIsiGabJC0dphfksbxaTdFh58P
X/TKPaBTzjZznl9A5q8COqmj6lxTSmEkELK9noBmTq2WhshxwqJRX6lQ4AtDkm+qcnxGGpCqoEuG
9Ky1HQLYvm34JkD5Btqy0dghijx4rTu8DC4MvZF60wlUBdCN3tSgc8o2zBZWBPhkqA6s5zKrNlP7
I1qP0cQHvTWJcT+47TEmPwL3gNlt2rnWdogLImq4+HjTOD4i19rM1ZhflD8NkP+E1judt/OkCZiV
aN63AXmyrVvrSj+wwEajYQx3C1CX5eBlg/ViyYKM0eHh0beOoWQYNJS2ITFkS583agoREIRk0bVY
z/tWZO1RjP6vUsZBmyGJXe5Fw5YzqzZi2qR350s6sjUoO9mODLUb2ObTKIY8WglSjhqThWOy8hNc
BmRuQfjLrOlbW5Gf1DNoH7LGNG+6urlhuLbuZ62gKNltvztNPQPY17eGZ9+jaczCogf1XUa0Up1h
Aei62udMVAVlGJl8ULoEUFtMPXLBr4Q1Z+FcwMQFLltuqFu1QidmqU9UR85JpZ61yxfd5f7VQrAs
Ult6fqJGpu+iKPUdKvGJJdm0tkPdDo+DsC+9x2AtUy2qmurodlNYVOYfWWZgASnxKclsvaDdJAyh
uO07v428BepGYS8k3mX6rsDrUGbo5os9l20Ev5Kd/FbbmtkyB72lvfltpm8rhVhfV+lTvKoI9Lze
VQvyKGT1XeShzjhnWdYgsUMgImt1VUnf25U93GWdxYhrXTTTwO7Tv9QuAeNIK3km++YxTrMfCkQ/
3aG9sccC/DUj38Yp0BiWdbxPi0we7Ybw/WRw1EEr8vGlZTm+CM/UgtTVqkCsrbu9tiV+m6OvzllS
6tgNivWPkjXRBmaBdqRwklOeucTQ5g7HXaczK8tKkrVjWNqxb4xi28l5DmRa8D5BDYYWrS87RdYr
YxLdTKyfnIZ+nJJK4077rEBJPnV5unHK+gb/NXk0Dpx3AjYUJZCEp8VU68kftfQB/kZ8ZDXlTpHL
vovgokTWHWdHK8nvqTZsCLqi9JivXS9kzIaxT2kLFSlO+uNoubM3CAt6S+xsuXFVp35Zqe3fmV/b
MV+ZqkZpEYs4zfD3mve5NHmLWC8+8YOsblQkIkJFePC4ijZja4MNeUnxWLrZT98bLtLR1ow0Cshf
6n4dH9DpFy9XV3IgSC1KlQ6PkYjqXqtHIwsX6YsukKvzps02AjcfaKGZPxa3eka0VEeTXDWQkzS+
Gdv8e0qRU3QZ+eUtHo1IT4sk5d1uxScVLcT+DJroXjKPRAJ+VGD0IDOpDpjzAuXilRx/qFbH0VjC
0UvtukWzDp42a+8mfOmZ8YNC+7yp3CdL17yrMrMZ3lEqiD3YYXXXa4jCfD+vzwION+qAr5JAZKWo
AjMZ1dmUXTKFRqzEc1NxSY2ZuOIO5TB+DbqHsjeuxpgiy7Z5EbpnP1kGUme0G+lKOGdBmt2eli7t
E5RjeBgFiYma6VUPokm7R0YRqBRaUjCwDphayyRGTov6XuocWjW6p1vqwNfL2HbDEZVpQ738mj/X
lvFSt9jXufLqk08e+5Hdbv7k80i5gJ22/l3WBvnakg5/Ev7QEhVZh3t3mZMxkInghBwTfBOGgmWv
drVxRW0IMAJAYHv2EPGbvp5FSew/SonFW+o3rYoftNzlJq7jcOgnuR384tlZivhPhiEEfE/bd92y
K+wfz6siQt92vTVGebZ+6WI7xm4OyXDV4+d+vNxmRR2fvZzldZTTwTLGT2/UcMWUHBRog7Tm6zou
nsx68O/KpEMQOkMGEUjo4pYa6s92jLVrIVRzfXwvdjvg4OMdJQMqEv7V97Am9rNlDHDZ02RedLzR
93o+J9vKRQInzHVj6G53P0oDtQWvEwkqmJYf6WwVlFla/l1K0tXnlRYLs4FrJi5EuxnW3AlKKb1D
aqP2ykymv4SEoW3vTw4KzO5rKdwVNngAUPNLtWv0wfqxaZZFvFaRvOepMiRApL3vWuNk12vxaF8V
n1kMS6LYFieWQMrdjC9X6i++iXJUdTZ8va8s/FMtpzry0fcizvb60u4E76WtVWdYgx3xgpySfjUH
q7D0l4zfsQLHFsmJS6j6HWnpC8oVQzfIZbLT42wyA1nI5Kft8k8XjeGtKI2NbGb7bJp59WA3UE2W
JdI7w9TFOwjzeKqIpHhOnMK8ZZnq9k6x0ETkzAa812zt2qKX38B/8WYkviVYc9N8nhLU54GJ+PwP
Li3EK8JunZ2gR5E3LYlsqySkDPbfGW+X5EjLBrEC5c6eyCDDvby/suAbqaXFXULI6XGFU9yTH488
t5PJre6NQ7nJ1hKQT2DOQ5+DFJYblrzS7H5YF/fVNlP/Zlphm1uwHhQoo1E/u57T1WFdAt8E6GWB
fKGhTI0wU0qdWGYhzSNNfkxLvje1fkO786NfnOFmMQYlM/r8pCcqc5A4hwIHVfwBsY/xJ7e6bt+U
6cnNzP6okgx4H6QGOtWZ93m6lAelGizYgyteW88ow5FBGImOqMlEwCqa0wnfdh5hjVm2GVxVkPVi
+UiRwE3PyYAdmfFeJv5GZFAQypr7bkPmG0SLS9A7b6mlMZyJJUHwdX3Os3ppPtSc0RRm97skq+q3
qS8A3EA66QzlwU8iHXI+YIrCdsOnbESiq+BkedGwCObK0tk8UnOj5qqbNmKa8OW1rq89+Upb1oPm
InRm+q4QMvtXRSgaI7RcHTYKq1mH14kgiBBwPCtDjOiLHWD50Z+qJBeAvx0eOlwQBXogTJkxH5zu
vRg9moo0vSIijek+LeCpM3hfAhAszXKneTHi6GqtI7SZyKEWRzP5zePtGBsweAQUqK26Ol+eisnt
Qmwt5S3nf7KVQKabrlf6Zi3K7DbWWpCBxFafQs680JrM6z9C69bPvEYN2ifOtJ3r9gmjM6aKyVdT
uFYMGlbPNCckfIaIW/NGS/f2ujjnkqyJANK4vLHAr46yaoonwRrAwcRSxwViATnzDUxFYn3w6ZAP
n+ZOhHnPCetOm7ZN49pnSk/eG1O3I8QIWh4iiLD3tkHq3VDGHHmV7lS3CxLZ/Zzi/zGbxAdFkowq
pjYeDS7nY9s7K9V+pR556irE17wkJP5u3Q6dp59ibr4NknjzUMm03Uvb0japbCuN+MChfOuWxj7I
xlujAaKBG8RYosYtaaj2Vi5UXbG07DoUGq/ONK45DIB80Fv/q+T5DYhuCsh/XIIeFSHsIhyWI9iT
y6RlLUpnnaOnt5bb1MOgkNZonBwa7E6jEzXdI+LTh0lZR6+TNgSPccfC8DH4P+acHISkNg6JwCEr
M2ZcA5OCPj3UbHwB8fg+vLDp4lWwsgPPR07S9tS/8Y2+x2Nlh7KvX9HK+UHeyv7Tya3fSaYnnHao
EKmBMsp1iyvpMrdYXYD0yqBz0z+mzRuh6Y0TWoNgYfBHe0MS5OvsNe55toYXH3hxQ1BGEvhlfMET
MRJkO6DpNC24xqTw9usye3HEXmxf3J6zCrI5kq6mPzcCEK1jqUDkIqpIn124dabLuSIzTmPqRYZs
nq0B23VlVCe6LEJT5VvMhPajWksNJVy97lrDfh9j5FcchPl+AvnH2OukSKrwTYQyM7QXvVrWTSNq
G9OdV0ex6Ox9H+dP6BLWlKMtY7zwe3YFFvpAMCE91HGszShHK5zSk0HYc90kMQkg+uhiQ6tjNN9Q
+Hxhu8H88pjJFdtT0kep1gMfVnKI5NjEd2jJ2Hda98XMKr/GYxHLg+VLYrtGAymQcRUb8+psgHS3
CYBdMIpZu3Hd0X8Q/shWpFDyQMIH3tBfMrigWxvU5mS2mbNtl8HZQqxubFt5weS2TUQLDZLZbrnE
SBSQCzFgtv2N3/rfcvAchh8MJCX2jxmRP1JMEeXwNNHitc+DrT0qrVahaO2WK6h773tn2rNU8rza
/Dpa3y+CdnRG/NiJx0/IhTQlN7FhWMfRXtZbYy4+VrIPQtcc3X0/soCyvFDlUCLhbLMbzDzJYWZf
dhv+DuFlO5sJPTAWXCyAK5SoXQMhHCNqSDkLhY70Ken5r4+d8YnuY+BgFR/Sbr1NNWWhxDobNeMQ
hz640obfnslEXJAPOpb9xqMcHh3eem8M1WNrtIe24SHTiImPTEnmTWsZzdZIrDP3bRBr8WMuvjQx
oT3S7WVLS1T2NSegRMBcx2J0P9yOsD/G9dYwCty/XMawuI/cFd3tUAzNsXRrYAo4gmSYrFMci/UA
ZbIXTpyEthVvR9XftZW/WVArl5O/7HE/6kE8QU8TIERMVlUdEAc4IdK7ccfjZt8rx8p2EDHLFtPl
Ejmye518e7jt8go6PvPesOUWITl4uzweYOfy+JIzj++buFCo4hL4irJ7nkoJQSnPdal+Gs9zN3pt
s6nyc+0WZDvHqmvfTKNS9+DoT/211tZGFr/lhOl3FebMGwTzIlzJzhistiNdOVc5uv0FYlQlYWEl
DqZLh5ZH2S8bOjzufZW5nKWa8cX69uXAWTLMl+LQFGYXiG6N8jaOoYTt0GKM3pR5w/tE631ojjr6
nta20fj5bahxPWOaJnKNPskAgWuGbSa5zRsDdiQhgEfhhs+zLImgmPVLU5S0/5jyeY7NG71L9L2n
Bqi7FoiHnkhWemdBRDeWKe7kHP+skr39mYCoh3laPTZi/uxNkrQRCiAXonGdvW3NcbTPbWBIUAzV
kw3mzCpoqhiU3dAehNPCTxGeGTsWVLKZEGMCoqfnIotkw/S6zC3mXHJrE1t/N7h4bvGnXHQGa39c
IoQsbZjr+WmqqtdBGdibMeduHVtlZ8MreWwGvNJJf0MstQ1NjKNwb8485WkZ+7ul9+4ZPPSNM6Dy
Hc0hLA13jnjTj+TWcYzULJgDL2jACPiHqDHv11vSbyg8J6A7kziBxEPHPzZrUOvecotIb4+alu00
QcLTwi1Eqd8/2KMKnXXoQo7s/oEQucDPijdTyPawihLmOPUgtoyzrjX3TuXslIkeyIuZk7N4R/zT
u5oYJ7KRBWMtLYQHABYBO4/CMmq99bZIPnwfIxHse2iK4ox199vlUgwGk8/NZSR7M0o++BGwwCEk
ZjXG8b6esWP03dZqChWo3B7CfiZVwiLvK8UxjzisekJ9nSJOnk9d0nlcHMu0XRcalnLnWMb92Yg/
3JHnypyz3wJ6LdSuT6A1Alb2zcZQDTO6bVf9yR4cN1IeWZhr6tzPI78uf1KbGL57s5YlkfwrXLrb
cNXmkhzitcLbtM2c8ilz/IORF4JjiL2vKBDpBHO/sNNT/mQ+O6n5x3YM45wuhoXH0DaxQznqPAy1
dva6D70d3zQL/h9rSmSr9sdtq3HbdH0RDuyCG7HKMkqnBpEzduwv7lmEw3YeTnhU9nk1v88ravW0
n6tItb+kbW0QB98AQgduXnwP3fwmJFbe3kFt6JSpuYfTk5dsStez0Qr7aU043OFQeVqsV22Qn7D2
5t4fLyj4hn3bJN95Xa6bpdVpQ1w6sk8lrlTwb8YW+kGJN4cUP00Dl8ncLeGSqzZYG+emLJ1LOhCN
luYrn17DNT2JdStsR3/P4Bq8WdiboYm7vbmUKFd/u3rT8fyTnW0Jl1wNtRP5n2V9GfT3Eedlxt24
5qQ/l2b+u9jV1msKBkgSIO6cFavSkOtd4PTlCISVvnaImw6J5lwT4M8up/mTrllrUJla8ZMOwolI
s9CPrlDrPXCmGVHWg4UJwQcQvlYdGUfj88SblWnVoyvjm54+192IfPmCxxEBTTc/TzETup2e0iTh
7B/Qj3uzpgIogzdhlXt6uLpNvWpEVuSyuPDxz1vyPpC3WnyjdVo94XTgpGqc4W3Q3khZ2AryPVXh
ovA3yzF0ylhi0zTUo0XTbzR54ojz4ZDzJu4YSb4dhIBxnpx0JcJhGH+quL5BXRJvWY9+fHgYUbdo
owr9pNXJrkB/4DWrRA7bAHCghCtEHmDxiyw9XY/OanthnBXmdiXUdphj45TO9rCpjcZ6XRiUgtab
0ChOJRHZKUrLmiC5SxLX3h5BQrNlnSoYtJvuXhAqccCnijDNKirQWwfJiu9Zv51dhMiLQ2Oev038
z1u3seb3nJedBUSG6/S4JPbeyXgI66BHu57lB0Nmm54b18a8l7nvTd4HXEdbPKXDMZnS5bLCFG2b
0diMJYXwmYtEFkQFWFww//K8D3eDa24XXz7SLQkhXiXlR9dnJxlrYF/Tw9DbbUSuBrey6p5Jowiy
hblZqXYMS9u9FglCW1SeAu7P3O+5sBysu2Ww6J22k25rn5TDTQUIpk7WUm0SxAGBUwMgtC4vAv3a
pxZg1uTWy1AL6SgPyeS75jBcTdR4CJxVUNM+jG5NcInmNpd5VeqU6+MKbjJxqIygcwEBVBcA0j+E
IahQi1sOXsRYLokFRnfbj7qzKVJNCxaLa9Jk49ovXk9077I+uQNS0l4r272mGVkSNAZzDwL2KZrT
qQ/QSvuXrkXoGwzS572u7JSTVcZF2BrSfXZn7mnUnn6IUq06jK7E8Lm2TppGpTtUl9ioOZi4g7A7
tL1HHiirM6ExKPCpYbuTYO9fmt7WTHcYTqn8Kput205g/Gutf1r1cNZKPENelR18Ushehd2LaPQ5
5gnqR/aMZv8gZj8O4//N3Zksx46k2fldei2kHIMDjkVvYg5GMAbO5AZG8pIYHfP89P1FVpdJLbXJ
1EtpkWVZWfdm8UZg+P3853yHGOp6MvtH7ODBD19ute5zRR7OUz1seiLur0bWiD8Rs025CIIs+imq
iOgUu+8t6M8bPd1PvyVg7GNEWvSzjmd36+bt8FZ44/hCtNX7m5O9adMyu4tcxP0qXkrk0Nh+t0hr
3yMJSRwRDJodD8Jz4MfPem6D45j6+TXidPPVi6aqFxhNx5X0jXI14cx9Af0tsa8m/c3/rtP7rG1T
4vdNhTFexvfT0JV49mf/bjB0sEGdaphqM8wfTWDd52Ndg/3JP8Oqvjgx+4NIoCU1Ep9U1CQeSei6
2+CljEu+MEGCr5DlAfSOfLeKSRNWgL/wMmK6u+u0Y6IzBc55KrsC67k/iDu/gJ0vU3N+HHFjH90M
s26k83biVWuFZwLi/SErQnfbZhjfDa9WrwPpsz+9bDqSGorSicCd1kMt5k0/gwEx7Y7X4gCrKNTm
gwNfZG9ZZfOWW3I6+lIUB/giwR8cFGhw8SIPTRcdsXa4qnX+B7u0sXRi2tLLuXluDVPwuDHC+U8X
F3SaxWawRSq1D8X4kjSp8emNbcDJyG13Fnm+axMSQ1TzyE4uj7PtmCbJ0qX64dBA+eUVxnABaeh2
81RTusSft2x65iJmvMoKLnHQDzthmc7BDDsPg4zMmRC87BtkoXs356xeb2lVmIV90bKfTNOHmhP+
+r853Mi1Vqi3c9J7C937+SGYG4muOYdrOwwB7hhhxCPGqS9/exD+SzaMc/mTP7b1z097/1n+P2C0
MG+89v/+TwPD/2a0OP2Un9n/bMz4+9f/w2eh1F9kjWzPs03ftqV/I6cNP037r/+ixF/CtW3bt27/
oZzb//LvRgtb/OU4ZJSASjkQasStYq4BBRP9679Y7l+2owiiS9e2bMuhLPWfP9f/hdGCH+U/ha5K
539lBCaGnkL2AjUMBFlfG111Z2IFCJ8+/gKpDOMqcKSRU2x7bTJVSN/fWuA3tknodQ9FavhL/JKo
f7UOdnFEIMq3re5Xg4cD4TqlX4Pd9TuVekjGIeepn4z4wFq0Gs/00FkkOYphoz3fgofjRI9VkDSn
qOiZz+GbpkvHtDlp045+r3QQPs4ZhTjhbIqfFO8lB6upZsAWqbezizi9+kJTz4676WkukwLQUhyo
B1yk5p6EnXrrhbT2ic6yL+AzyXuTUmywqoyq2riFTdF4q9XBAI4mFqFI1b1VBe1SNjlIsZrRahgJ
aZFHpttDR95DoMPpZEdD9VpZBYU97UDJBfKvmXsrswX1M5Iu/ImTfLxW1i3S0HWR8e4NDa+dHoDO
qYqn6t4ViFW4UOSlJd6kChEecIcSt9USJSsYpoc+KbM3bcnwOU4rF4JP4g9oXAJgnRPZ8we3dHvQ
+uaIx2MRv7GzIWQlHFdtKVBrj+iP5QdZB44LFMb+2l1lnBJHd3/SuRXHpPHHZhmHkmckjFHwPUT7
iArO6hUIgckqY7bvJlKkrAG6CO148nBkrCoozq8BKkuDMKLM77Ka9HdhkbKY26b8k0rm0AVcLdqm
btHvHMPGqjFdm0SkU6/rvnk0c6W3dvuEKGoTDw05YaTF6whI350i4E2AbxdxSg4SoljyEIr8Wjoc
V+RTDmlwlbBuIDU36K1HgmhhUNvgpummCiOH1EV7sm/Qd0YsjloWjjSIMjuczexBi9/Qts1tbMec
Um5GRoPoW56gA0zNzvQRrM20XnkkCjhWFCuLeb/vnIcmBw9daViAMHzWERlJRMrPIcHBkaiLBTzg
N8kNk+TlaI8Lk23OnwFbL/OX+VsSdX4RrsJMoRzuloxtnsNfajQ/7XEgosLYj04/nBukw0MN5Wxs
vlxWQb6D2a41/K03eEgw4y0W/gEWeWWl6bwOIsbVNNl64J0/mMDlRukH0+nLTW6kzymI6Uw8dTaM
Fx3dl4hr+wynNBvyZZMr4nV5fzUFh2NHD5fB5t1St902bLKdFeXfFfrNgkP+WpvBKxmzvY1UuYwY
PZb55PSYLMW+FtUZy2N8F3nsVwr5ruLwj2cm566u3Z610U/sucTxggFFqSxXptcmKweG3cIZI0Um
PlDwL42D0YZHRE4c66nJH3q4eJHPiZX9vMDIaNZYfx0d38IQV3T1+rliQomZmdMto/G2ITqMq4B5
HZ+hdkvcyzMwHM8fVhlZgQF9ftF6KiEVzpXoglJctbF+FcBHGltXm4I6nkVWSmevnezRqvLfLnse
1CyWARvKRW1jqbW5Py2COaS7TGeN/70AkACl0iD0Tzsq2gd33ZOHQecyzGj20fjjsrK5U94Nw5Dl
Fyh//NGJtJaxp6DggaXhGZt6/SbSzN1xZ5OmNpbsLq4KAWITG6Mgsxd6v3k7E1KdgnXXa4YzEigs
NeZPLygxdKOAq09nKltcbOwb0RzZca6C0dFXt667z9HhSyNxV58HR4Zbel2Tk7BKYudhObcHjBFi
1ZdmcJcWN/aPMc/mc9ELTuU8Yg9Y3M+OHMpvnGf2p1EM8feMq/rHJgl/CevG2aMtD5vAL24bEKek
wGh4ka3RbAug8jsUtpesACbkmyWXW2LIhZLdsCD8WN8B9QLyNLGygWTloMgwG9Xh7XDBKLScleBM
3bUfmYLdMOXlyjFgu5m2Du/yUnjrbKQYiNXTSdkcajk7O0+lX3ZXCz2F2Hl5icf+s4OUcsltVTD3
iIYQfRGcA8/V30EReN/IcXpakD12TqjdwSoNrJulKqpVvjQxxayVkRTXccqJpIQJR52geTKGflqO
oXkFvPA9O3O7iSRhIBm51lNP7emKTC7LSAJrI4+zdDxmWLboqJu9t9uiGoTAYC4KjGafMBo4jCcQ
1Vilb8cQxlYRgVnh9cEjFfFx08yKd45vZjudjiRG9LBVuOPYVzTOAHSxgSAwRR7MuQBV5qt0c2+H
MjpgInPmfZ6pgZijAWaSl7vDxTcPZrnmMZatnNtynPQ2CtYq5Tqr63szRkunQ3zvWJkgh3iz/yeV
XEx5t0ReOdq6dU9d+4YpTX8VAPxRcx2TkxOIl1HktyUQmxRPQ7lrs3TDV6F5GedEvjCGYJg2dnyJ
fPXpBJfUMs71yB8UtaAjhekhCyk7/wjMdGbD4ogZZtXgvyZRat9Wqx6vBj8eFrli472kOJggZV4X
S6elBXIu63Uoo0tISgubYwhXKli2YZZvo4YIYN9KbzkmyOlus5lV/VanDMCj86vY5Cz48c115BKd
ceb+eSigLHYYje5jw4YEwa0EfdYldwAPpcSXScrNtQ8K8MVi0qnFgD5PHIZ5ccy3fysm6bSogk1h
/TG8FuE49D9Hj5/TzeW+cFy+w2740ml1VAVHNo2iQzp7+OlH8q+L2uBMHbe3nS1PP5AGMWnL3mKb
LQEdYiZzvelOkYm4iZGdZxorB3ZP41rpZghKf2nbIUUmkmBi5q+iONvnZQ8Px/gY3So/zaaHJ4KZ
4TD1A+j42f71LJtYQQfG0R7ubMMhKZncJ5jJiY3pRTkjK+eu+PZSALbkStsFMJJlLPkbc7CrtWc3
v5NwoQ5idqnfe21fRiectuw2qzs4DItA+Xi3Kv3TtmT1OEnwLIpJnFcfDDntoWNHvOzIblKPSdJx
tof7rpfpNewOYiIrQ5cR2YAI3/r0FKRk+V2zAVVT3Tdk1N7ivkNqfjBJCy674DuqAguWjLtuRwUM
Hwgs+Kul07Sn3Ig2AFEAJvWbps1foxz3SpzrF1MiB3hiP1kX1Tmcbae9aFxxl1SgM/laVjKKPmOh
1clBOSlYkpLGnK/sjY9TXJAd8C59C8qUTNMO0CI5Byt7nY3U34C42su0uVdsivpdzILozun7RUXq
dd8j249MAHceKegmM5zHfFa/HHgB4D2ij1VLtnlv5TjzhI6Cb3oH5rXQx3QYE9yE/Zc7x1d7IERX
Qa5ZGuRFOkd/qBtdpKokYr0Aawa8IQrkyctSc9HH9ioX49vEKe9cdkAtbh+TtJJs42pZIQ0Yzil1
H6sseVFjvpcG3Kgqzh7sDpiKG5gLEvhkRRpj3g9wcP8YsUSxBmXXBflzH4unwXNgl+vmyDWbMnTp
N+XHCY8A4MBTpmAGAJhw0mLglTfrpSvnCxEmcHd/7+2zhO2HkaplrbN3jxVvg54fuk6zMSUikjlx
p0EvMIKt1KxKp6Qq12menIa8OOqSobYb84cuhPnSRmix6snuBiYN1naPQAd3yUADFbV6qyYuuKMJ
6nbxn0TJS2eL7QAeIUJzMQnvLIDF+UcTAzYE1ZWLYZUyikNKYDYC/LMI+tBksZD3O5Q81rMh19s0
A2YJQ/DBoVXxZSAAsJBPVoBtWHiOWIT8/jvhrtpIjyWGRfB9K90Oex6SMlLfDw9+2h5xEXK3dtN0
Bx+GmWreaWbTmNdKY5FXl6YoH+UUGksvJa8IY+lOSLwHosRD5mGSyZIHi3/bynSyXQY4dzGoQ2KI
p5qRx6rsr6qvOSm08tw3PETLHvvebJ4DiTelT4oj76SjCIoXY5yBlljqLuQhrjAnAYjCmZlFS/qp
zsI8x8raQzO45gmeFdJzUIs6i5sVmZ9RjlZreqcJkfvrpok+jEbfJ7Nc9Kx3PL9dSCPmOV2XT24z
AJwUtZ+feprn34l5LOBgcwzrhy8uWN7DlKRiF0/BQHfNhhfor5RDi900OiZT3PJho/qPkEeUeGOY
os5CQf5P4o7BxxfD2qsRvmPvVOQWHRB1kb70ADO5T8zbMynhcpjZwbqFtc/7aVPkRrX36z+1GxCv
N/mq42h+xDbSL4PgBUIBa7nM2ensyR5ZjziZUYDH4c3ilg11hMSjgtRC4w7lvMyVpb6hZo8fneuf
YuMuNtpxdbORzNo+si5uMFsgSE/EKDn3VgxArZOtokQNG6+lJzgtno3R3dF6/CftMJTkLV4SGziq
UTlbWuie8+Y2hvjVxm/adq8KmeBgDri66/ZRD3bELVYpPs/OohTWveYpvnYrbs/kGL691rh65rzr
Pam3rmVHC8LDJrQKdmliOUDfysAUmdEmAlnZ23wQuj/hnHmrK4Y02yqORdL+jJCsTkDHkwV2iC90
ulMbWNmqR0bepIa1NXzzrbeIcHMxNw9mGI/7UZAHhRocg+514Zml/kfsu9a6wNZ40UrPVxVxSbGM
IeQhoZ4kM8CsMr8UVfsQEzZZ+rpLlmWfH+0Sf3BfdvXKyI0v3UV/5ir69Ijd4poBniEKn7yaW795
RVm/5YN31mqEzcrMiwGMna1dplvXzI6ChBOPoqRlneqoBzTPp8rIph2eEsmSSrFDK3/qqB1WiajH
g217ehkQ7EafNcNtmMF1Ksc78IsPfPMauouM1xKiQ9aA2kbBUSvRkL7l8tT3uHBxy0G3Q88Iobyi
D7ixtc9YtOc9BgeEjcfGGTcDvIKtYbQpLpj+UAV65ybhk1nrcjvCTts2KIUr5XvXmUkgIZfdxN0i
9M9JqJZhp75xW6Pbt8kPbFn8qbWzNi1EARHmu8G3LgQ0lt3ESO0xeU14eZUPZiEsnntiq4jR5jaM
4kOVZCyuo5wjW2JiLwWxMwxDxEhqFIthcloy74IblUVXmUzLhFXBFPnE1T3ZrWZRm7uZZG5eeRw7
q2yFxIrlsgdmgruX6Gwfm8eSBWzniYOW0JuNPjyDVN/MzQCOaYjXE9/qoq5e8djK/WDKfhW5pJfD
MnjnUXvCnv2YAW0H8oh2lPLCIP+Dw6uOzqAYEWvHS1cN6dodhuYYwZstS/EFp/6nK9hqz5N5S8GC
OWc4v5o5tjAvUQwbkiGT9+rG6NvumtvVq9nbzyrireuC1q3wKEbAYIXJbIXBYNlmeuOPzpNuu7VV
Wkuk75abNNoDMmUJ2Hy1On1O0goHQXFBLeuIgAAGhFzxRNPztbaq3yCA0lAAjFiSZCx4yLLhDSkl
MGR+xGv2m3pusQxt48E2kgvYCa50zaJFApp2O148M+++lKvHiQLu29n4GgyetaAeZ57GGZ6dbmi+
G3MASyQd8KQR86j0NziUAZpH6yqsN4ET/SZQqoYWmD8w+eew7rcpuN1FibyyYM1bYdCrMAZZX5ni
TdCXDb+yyZJ1IqwzHjpvW1ZC0M8VWJhfHCO6ErynVcBnfuDgdENSvfETs0PSD1pX6xYkG52a9TmI
yDDYbVy99nQyLMwG613Rxu+dmi/TVDTr2nYfi5APcbZgRccMAVYkX8px5OAxYXofEH26FO9vlK2j
IH7L3WTc6tp9qk3vPqfINYmpSyr1fYaj2JM4yXX+GtfWPiWi2Uj/SLrjHLXpuuMlurGVwYoVA9Pa
MJx3nTsrA4AQTIN+i6tlCS4jW2dcih621YIydzg6O5JUggvdXmsMq8yXIXmuEIoa3Y8L1J501Xoi
ea1vDxfXWQRSvmKfXph9Gm08o9w3+UxuZN6Qw3jo4XvhX4hAT9CzbgrcLcRVqurGioCNYVbXLuzu
OcIWpzQczoWaOXHAOyxJFxzRBfhc80PtZA29Xd6qmmkIzvwLERKaWuWwhGhQL8YyGRdsMU6doc5+
ZSXMz+kZ317M6ivcUWaxyRzEWt5PqYgesjl/dcZRbNwe0Iz0sJ3j1FtMKfBRlcPU4IxgJ3W79IZg
2BLhpGcAL8zj2Lx2br6LAREo1192MqyXGu1n8kcSG/obQWyNMb1dg5f3LqwiblheucUGvE2sQG1U
zaDCpQ7s7uzPycFw1BFkxZmDJ4Qg+SeAWhOl5tPY4xET0DAjUOkYSD2G+um1C+MdJVrMAOWj64GI
9opXorQvjSAK09STDQfgkRA8Aixn/y6It/OtuyQRXfORmeaHIZqDEWH8NoL6DvUUQhbYurHu7BX/
5UKMPVzO0c2rOp37tr3jljraWPv7HowHBuiXPC6hzdfxIp2Kg8zVCbbG1nXhJQRzaV6nooMVRaOG
7NsDN8Uq7vUSguILLa0UdhnGzk7KSzLUb9hzkqXp1d2WkHWEVzUoDxYU6jRC5pMOtQf2o4D7ojp1
rrAB1lZKd17244HMxWSLzcJEI8sqjnbW7axcf5Slu8g6F1nWGrY63AprOkm4egHknDvC7fOqsjhC
1xajfShrut6yaiUY9DHYEYQf4pNnc/bTlADrpllGFWvAIb1TuUPttX2jMprfIjJe7DYHzAsYcyVs
/yeO2IlD6MiXoudZ16cZlNimi9dG0ZavaIt2glMRwNQATovsvR2uqkm+e337nnFYgn8wpMdgpHJC
zHV4guq9k+lw51ZzsomhO091wZjVz0tHN/auwHIg2zszzn4HYmrPrnDrjSO9ejfPfCl96vdXIlKM
PvGE3snOc+22atj6msOqSroDadQWOGx6tANzl3tv+JDS9dSAA5qz7xhq8wwAbaEjEvOUhxguk1Jd
PisZvGfaBzHCHR6LTz8Ln0Q/HlUfbPT8kFkMjnQriV79hkzqEODBvtsfVlZ/56LcRDOpQNmsU2m8
ytrbu5YLAArQ+9i/zGm0n/Pkz8R3O2HU1G30aFhX3K7Mjt5BuNmVzCMJLtc+whU4Bkm5Lr1ml4hb
INY0kjX0VtLWsBqWsdtPBxGHzn3sQjGo4V4ZPsLU9JJYlbVEsB548/qQM5MnavEu7EcYbxVLgQDp
CGt5Cs0L1PI4hE8ujQtMEDxTUIx43hF8qhxr2+WQnUTKGBtsPB9TBgm2ZzfAjQ2l4JKOBrUQTmmT
nGwGlq1k/GmXLjYTkua6mu6tWH2P5UPdOREVlPw40BK/eXtzJGxDIi3YxbYgj05tayxS6X0CVQKM
MciNJ1KMN4gjXsNc0mLMwFylHHmzLguyfaAF3fGRAxzm1ByEqwHMWLLh9QmI+DGzq3Ss8Eg2DSvV
aHx0dXrf4znOjfgPI+WLYiG1TkuumZT5jbjqDbk2WvTpWeIu0jcNtMZEZgfuKqSPYmGyIIj9H0vx
bPKiBP93fHXHrltavSlXhQGAGvUbmbj+bdE6DN6cq96J80POyoWy7VVM1vUKZYMulDkuD37MiIYQ
zYTL+xIANVyd3vKXNUftZWMKkAURBUhd7+4aFW0KYVzKDmtu0QToq6PYRQFcp6SCOhFbH3bHjTPb
+OeoZ5I3P+OI5Y+1RcvdR4MBcws2fXHfS9nstJOg55AIe8orvy0AYqnyMtqF3E8oPDCrzOkeVG7x
iUFhZi8whiQOGhKfm87VJIB8CnnpZRvVwi6SAxLRLcjsi1UnPRev3jC6T1kp+nbFGr28h3F3w1CL
oG83ueng4RtixAOr21hx/KUnwJq+bC5+V0QrEysRNOZjYXqbMdF6MabzvWk4xC+CbNUotzzNyAVf
IODyC1BnoitZoq6h0yPcdxNSWqYqHDE9xrRtiU2A07xV092E3Zy6nAgmmKh1swnM2FoVBFLvNIRt
jwPMyABSutW2D53onE+deIwi29m6cDw2RB1MckmJ7f8pzcRgdYNwXbfUPeC/hBbJwWtNOKDajND9
bmOGuZ7bLj6mPpSwSLD8KQnqIARDnlhS4lz/TDErUPxHpFo6fkasoXjzx3lodxB2rTsiCil27Fg8
eOzwsdcpOe+DOefox2RPCjztcHjAnunafT+73VfoVtne9eifT/xqXoqwWeM84fBvMFKW1cxlQ1fk
kU+0vbW0SGtjJHM+Lke+213LnGMtA6smR4Ncr4FNeC42spz2262QsT5PNN0fA8NT7TKEh/M7hlWE
pa/klvEHL3me+0bHOPV71CJhGt5rl1QDuFrYF6BTOF7PqW/vNS7+Q1MzW21wPPEmklEO0G5uHPNY
EWfe1JiomZlCeiY6FX+kszb+gI1GaIlqTOd2bYb7wMS0I/m/y5m0/YqXqPI/Q2pSVqgf80kS9tuw
qQXVh+oGtEub49WZS4vqTZ98GLcIRrMgaLbAwcpDiBC0g5v4rqphfsIUXWxtn1MG76sAMG01nhTz
zAUN44ZJBc1qm3W4NjMHlUGWDmytLnoYULHOUTfSkJYiQfU0hMhFHhXOcOasw1pOtTmwmq6J63lv
dm2Ios7d/1VHWGaaqRsvsjD8B2VzYMfO7Rr3NtrOuhzjqScU48fvrR/V906ksvNgFjhCyMK8+35Q
T3cpLsVkB7xcH9HYmwBTV2w0717qtUu4skyVBcDDXxom7C1BboCEYc4ecAdQDnNNUCY9okg4sX7M
D1kOzTbKeiDtOm1pNppxA7Ett0Z54QHiotGklTrhQI6jXabbMlx5JdvsoS9ca2OhX2xnxwgeRGk8
BOzvqTVQPBah8Oi7GU7jy2z0zatCy11XmQkY3OtDLPLpeF+rwt5a6kOrSm7dxoxgmLSm/xjPtl6N
ll2uZ0t45ZpQSHSlXZjQkV+0Trkoak0lA4/4hwCwwAUStFtsuduD8Oj0A0fBIR7R2tUwuPhg897f
Z3YwHyo7cpEZu7oyl65Ckdmopr1YbhYsyVBEkBhztpbCMKZ1ryuPUgHsaH/4Z6X9nQikPKePChiC
Op8QOXwSiyQeMwwOYmifQhv8xQ0iIV86DlevlesNiBveNNx1TjceUdnaPT5CcSxoj/jojEYiiaCf
L4t8plQ8MoP72vPtNfS+4Q6lmimCwNmndrr0wXenEjNgWapD6GfOWwVMb9E72liIPO+ulVfROqFm
ucGMO740VfSohIiuSdhDfIprFE+en947hoFw2BB/dtgI5t7GoSZDXIx67ozHqR68kzd47w403Z8O
rXgRNwObPgnvZ4EVgPNa7fg48Tzt79PRJXBikq59mu1ofgbNunEbaoDwjTyzr/Qf+9ihE683UIVL
XILZOAnMUyNPBcpK8GY1I2YIgmvOw9QWxmvs0Ik3ZAXENCoUkHcSWhEIbk2vfNxUlTk+gh51I+lB
cPBdZhMyDtyvetm3aXScmpkelM5x7HcRKf91Zs0ARlhvogR5Kuy9cJWjlr2SCvWuWDSEt/ehQkEH
xyOxjscWal8yyLsex8uajiPOMp0EkcnePnkiBIuyXbGzjW2Tk2PEh5okrIca3SbYDugeX3lVqlc4
XniHk2o6Z1bfHCba6a+NNTRPE/U5dNW3+j6IbqbswUo5047lXKAdYY2h6tnkTAWcbg2oVp3K1IL6
NuYFEMIyn4m5zFnnj4uQ6+UeA1db7yZ2jCBShe4vpOCQTgOsrPfTDHJnYeTTsNL4PM11XpacNlyb
PrXEGh1wp227Dqv8irRNxCbzUV99KhLhJgUogc1EokENbFBwjg5fgcFoCJ2/P9OvgE80cMuzLPp8
aeRSZiuezBMVRWbpPfUF5MOV77mxwLsSlp/uMHvAbR1mI6Ke6K1GmJHtaswKlqngfYQZNY431COB
/VU1xvAIv8r9VPf9J15A65pgA7z1GSkHQHgyvCV/r9psqcJ1CPj5zJQU6LPldG6zs/xarGwusS11
DvhqDD86eY1hrxCJ87upHepfkC5kqwpvvlhSNEdntMO9YDpd03cix3/UtP6XHHH/f4GJoAT9n/xy
l880btrP/8Ay+vu3/MMy58m/bGWZprL4cLkIJO63f1jmXPGXUg6+ONfzzX+HFv3TMuf+5QOYVB6d
3PwO63+giSAdecLmtOxLbDYE0Z3/imPOFM5/WuDrcYj4jw02oY83JOQ1traKQRHzbVxqsmKVUMLQ
tV3IwaXWgNTDLsV74RaSWkr4YkW5tRAXcW2W0+ylI3zZZDL5Z6PFC8Exo33cedPvFOeev/DxXq3C
0O/2uLusCZeBwYa5ZIeesgJjiKMhrlNXQw6sObXRxd6Cu0y/cHJz1drnRaZXydzDj7Solv+S/URJ
OKSw4XkUZRreT2RP2SSoioXjNPXdwwBE2/u1Uvz6G5o50/ouLzAkTaJw6U2JUuUewzadw+MsOTAf
UiOPwkvgz3X+4kEJGg4TJRwYXRFs2fItFLHpcTlrIQTV1a3GtJeZ0CA3QUIcH8ALNom1trOgZeQY
2AEXgxtWr81kTQSHJpVZ+EDqILwhb6qL5qnln2cl4YWktpvHd75wgBvAYzXtpY83TR+NgmPYhRRK
PtrEIVJq+rDHFn5XQZHj41hmaWb3x47oQvzBy94s9+GUuh2trWgE8RUE+pAdI2uGj7AwO+EVV17A
YXnPsV6yFOds3JtXWgbyZq/FLV6oR/CeL5AFJ2hSNujXFndOgCrlRHihPtrcGCpOiexiMrxvwmsU
Mr2Ni5eMZadT/3soq8D8pfSgrp5sr83bY5nJIT8bDo6uQ82jVp/RQ3u+AEW/LV77mKMJS15EdXBM
Zuc55Js8MFHRE+dyWZzDRIJBWDrMp6zVdAvSAtA39ZEvKcxizA1NyhsPbYBP2SeNRLAiArlW4svQ
/kPYSXM4t1qXyT3r6Z7mShDyt0TGENQdMc3cLj7sumoOKNyU6iADSYWe5BvUQOa0ixEdiCmWesrA
ZIKhKdj51w02pZUxa3ZdtiS6yPvJQRAWMySRVR/p9lR5VnUKefHTahhq/z1wVBneQfnEtbKAF1uj
7VRGkrGPq3BRukrfPpwSj9E0myvbHOpm1aYyfr3p6A0juTbudFrDE3LrSIs14U3nYiKe71vV2yzY
dZHcFsu68zYcyVLABI4hrIWqMtGvfUdykO7723Ymm131zuGBkLQKFeOQNmqFD1uARA8KaxMI03tH
W6DEt6zngmad9uauCYZ6ulnnym1dDvbbULvk6BtZlul6DGPyC0GbhN22lI79J25746Zdu49e7RcF
cmQykxL0nLDYFVUJpaqnE5FTv/Sf7AlyfO67w7hpQldGJ47a7AsUj4W9GVXNe0XbyV3c4VuwaGwQ
lJXA6VsilQ/2vvWDuHgAwZ2lRGc7jTieccZamCVxwmtF3xCFVKQcF/UQmJcxSBW1pokQik5elXwG
wLf2hT+X16A0kMYmWFj9qs2bh6ypaOSA3H+L9jK8bgwG3XLT8pYf1q3FiWgh1AwmLyS3dC+ilAWG
k7dVcgh1FzOVd0FHNxZxfoLEUC92UEzzZm0W9tTcJ2a1JytR/5hzyKejQ/qa2RgR8Dcr6nYKs32B
Fs4vT70JcSPpByyCaCgGdM3JFqjJiU52YC4JvSd0+2zTsYiwrZhF8lJjFr4jXIyxgxJF9wpcw85O
EjZLRG9fSPqYNQFyVZpOX+OkTyKeTQuQ4ZDcK7cH1FX2klpbkycK427lYOu1GiP6SWrpnzwjPRWw
s/RjJ/+NszPZjVtZtugXEWDfTKuK1UklWZItS54Qbtn3XZJf/xZ930DmEYuARgcw7lUWyczIzIgd
a3fKfV0hDAIUY3AmzLDoKSPKDBXUpbOGmE6FI8Pc3Fm0EZk0znpIBK0syveBYBmXOrk67qs3Rkpy
eCrnojAt+6kLEHMU5HXcgRI0nURn6xa/KmV8ZoqM9Y9IVAmW3JzGbxtJKv0nL2szNHc2HeO/IW02
7dGZLO0wnuit76HS5piskLtGnRrA63hoMYhzTqJulK8+rak+ZVRs8Y65BfB4O23P3COqgIxewWro
tvTQshkala9hW6zQPYvWL0BK66mcUhUxKrCVx0KDP294pCXr2CINWCKmMHaFncf9o2kZas62lXgX
LaFSQcIhrOAWN1YL5xs233Bf6Pwc9KwIHp5VGT+EPVOOLpo+hSpwE6ZjRXLMLM3uNnWYEL/toFAR
EAaZPW7Jf09ObTqEuB0GXTXmxL7a39JpJ+VHgCpUzzLAsGBS8WXv9/Tl3Iwmz82tmt1mN3idaVME
gdCQHCIjkPaVHA5foP1nz0h0sXIPgqJqT0onI+TuEQVo+6INK0q0JSBqVwpKckXCauUTB9tEe9Fz
C9duv+WQOngQwmIuZeWuodJLZ+3QmbJb9bldHizYgGia2gJxTpIi6ZF9A4edsJhgu4OqxdEDaK/q
Pu0GGhHBxIfixlRU2dsOsG1RTJNaOeZFgeLYwBMg+xyVfvsADjmnGqgkNA4GpiLX50Cy4ubgibRO
uRNFjuKiRZClh0ZuU+PstfTjbKGs1e2lGSuPLr/aB3xbgEkm20LaiM5yO1OpA7Jh+v0JcwWrhJiW
RhCx1VHAjbXNprzTuoA8aNOkdCNj0USyFL+UwDo3FnvfpixpmP8zqPjOgcvmk7vUefhgtdfbaERK
X5W3ocI+BaZWyNVXO/CkelcqttdipwXWhh8k6s8yjn3gD5G53VZ2anRHPOW6X32LbdEe/DOZ0T6u
yvbGtErnzpYIOQdwhgMojrw2BlgpGN9tclXtZbzPmyH9VAad9lIYhYqSgRwVu6HjUR2F8NunbqCr
eYjZpiqsgyYJSwFh6ujKiT4k6sWaLfv+o1+VnFhSPHQsxIOtf0wzBZRVPqZqc2fztaZW2d5z4C46
ytfWkgRfOoEwAw6+lXFawQ0JqqFDhk3DT5zS7ZbDNdUZzBzi+05tLLqWEQ3CKBvp3j0adK8mdPDZ
yucCwZy15byIv7Wq2FDYB7nZRWYR1o+jUvWP/G75B0wceq5zNaOhTR5rMHwg7+3u59gNNqB3EeCG
J9Kmpy3cwgXuGf2vWR1Nvn5sbStgoP4PuPlWsydfDenYF5nzmQy7iFzbCpjMOIthvj1IjQxBLZOp
j7ZEoOFGolBTbaFYqCV67QgqG7FQhvCWiY6TFiium3QMBXWi1pY3edGaCPGLRnRuZBXiOzY/ApGD
H/Z9dqy7JFCPddJkqIerySGa39qhprRYsG6Utu3othpCj/tA7WLxlLfIe2/GIZDobhBDnJ6EMBx1
R+tU7SOjVkab8EMLHV3dJsmSsAefu606NahvnKYZGoiWJqX2PlI7/5lvrhk3Oufh6je+w52K2gub
t+8xuSL0mabii09QpQblQeskGIptEyGAzyI53Zu6NRlj0bgAYDyqd6pStgYnU6o9h1TjfkT5sfTG
nZPlbQu0B7TODsu/TCIh4ZUWbPqU/nqahcLqC4KaorjEAUcGqs2ZuKVu3NAFyl++w+aewwwu8Vry
JVKNtL2lbdJyXqTE0HN0O6lsAsloevs4KLb2mVoDprxxmBT3eVcZ4bEip2bsOMJRBS5pu8xwDXLI
kzdlKTu/8c2sqPaFCt6Tlj600q1kYXF4prk2tElGlBin2kqB93YZGQ4SRws+hHVm1lNTU2VDku5D
GajJJ2FCpiHzKrGC+NhRYCZu5vCd9togDzCrdT+lYc9sWqqZdKJ8hvJjMunMYBT5a5G3Uf/TyQkK
P8GSKyP23czc+o9KG1U+NcVbScV1yMGDaNsm7CM0teRCc2vMt/j5odNPKGq2nkRMFOq48rlI+bgX
ftdT03wRoqptV0iFL1MhsixWwKbXen/P0aFWh50m8V/PheZN2xKtxXisDJ+UrpGCAfGuFuOWQywI
MGxJWltTtxEHdHKqUc1JuQkGtQJeVksOXSnsSjstjAfUTRoASqD6JSoDeNhYsXRc7J4paPooF+pO
91Jrp2oU1vONaXke5SK7Swb9RVEjzYJ+Tasg7UJJ6N93yHf934TZMtuhcqrFPmhLC3Co0eH7uTEc
UTmv5JDVGjtPbqOPWW4VybY2zMznROtjOQAVjOBnEUc92F2IvICOD402XvisZgiHQHKeAJKG0QEZ
TYeDZK1xdOqIMNE5z8v+adSSyVY7awP9AQvQjkIQ91ISiGT2FJdrPJ68qHgo61Yc77qneqhltq8R
w4TzUPdeh7pb0b7m1aj+UZuqJw2W++K7LFnKk41WAq90ZCzQr/1WAz6dtzo64r4Pf2dgMGuAU2pK
n3qE0QWzUKlBsu4xHbRwcKEPqvPr4i7lTHJkEbYvNEV5FK+61gaWglg3koE+bE05QVHNjitqV6On
JrlAeOgo/scYJ8S0WTdpjkknPUd8iXY0PkU4cVcbvMDEBrWBtEMxBGhPNUr1E71pZNQ1BYDWpknZ
3jbo142KNGiCXID2bja9KKdPaq+Wcuu7TsGu/1MofkY9WhU1np5VoDisrYQVVhQVGo5GkqcuGCMx
7lUHvv4noxhohNASDTH8yIUMrwdatYKbUYRGTXxLAm2j0dkN/Ze7TnPCble6DG3royDUst6+rem1
47wu5RoMjlovzK9GUtu/NFiqzSvaxlrcg+rsaFyIdKiIkIw8HkFkxn1ioFoJtiak8wf+RGncdkj5
J+mdQma/hobXcbBKywjvELNPtU3Z2rkJHCw1lGfElgY7jz8YT7GCPy+ELqb3NhFmbp/Yb5rgpAM8
O+VNmZuHtI2xqGZr8rANksoqvPQDYc6Nq05QUzMLmd41L+9pGgd05d1UlPUSdJ+cUrdcJ+zHPigd
GgOcni6Qwq7DFwoYUwYebs3WV1P7i9faERJBqBafS780v8YtlTQkoXH4vQC18WTD9uBH9mzo9l/o
eRdoziez88Jvltwmyk7CEOHEIMMnDfoicqIqfoj9CIZN0oge1KBn1wfDF418SrHoDFzaQBW0PrFB
Z3/U2QaNDBwD/L3QuCizz7VZuUFK63RnvMjz4MnvJCv/VsQFxxy11nL9j1TafvCElzhguFFhlyI3
YNvmNvRI6tzFDqjrGh9oN2olv4MRrFilW2Hyaz9OaX0ERBJ0ErpDpDZr6S1QDW9XtTF9k0wwSSFt
I4E5MQQZi+2In1BNO/qUkg+FGzv5nWpYwxeS1y30GVsebho/z6qftZBBQvJDGv8sDXUqfPavUEO/
GQES/iRkbmNbJy5RC+uWJkmfNLiYl0YLbMjETWGdRqAVHjIqYem7PPZ8etp9ilCfPDvUVc6oSicQ
e/v+A+nCFJpHDfDLqDttoE/SywcYYqj/tbIvbwaPhPC26zJoRYbHRtpgh03nkK7bPxS6RcNdbHEy
ARYQOk8a0q6z72mTGLjtaLkau1A8cwNCMilJFQZc2hjlzY1UWWaxFVU/fJXpi8IOtxqBXztedFd0
efonUSx4Kdx5FaKFNyRjepN2YyJuOor6U/Oi0gqYJPSu7IwskVRKC3wzKMtJRysT0N3Qe7IMn9qO
FNGCh/9BgqRDR2JxVr2JGsA1pPlNo1882Wph2bpRRh3+JFxRDZmdEFCwwtq7D9Ue4wLPeaA9lRIp
JtS22BE2x0uthYV6m2R69jupTevBJrf6iqGKHJ8zAJDesVISGVEknS3tYZzEYACp+/DRMDTtQW+8
AEqtZw2vyFOsFzXrs3MMbtmVgcQMAfd6/OFpzkN1DISxf5HJqqFt1jitNR5toxG6DUim5j0wPm6X
dR0OXAY4Pj0HyihOJXvngz00tYTZDyAssnxe/6A76njuaguA1OA5ydkvDj+Lsd80g4kCTpfxSj+g
UKcoZ05Zx0CJ/CcVaO2LAnroEto4B+K7abSHPA8jDBrCifyFlpNPEZmhdjf4iXpn+uPw3SOh9CU1
vBomgdMoRydTnh2AwwNVA8PvPo9JQkWxanz/HBk0u5FegrhilEFw4sPgOVqbJis+6aG8NnVFAwKv
3/iCx6fodiaH52piheETM+Vz/mhjh8LNiTXynZFeO4+OjIY/dBB/SRATcTkqJ4akwrRlnWJz/RDJ
vej23Ld16IzhQI6vk/XyVZNN0g2Wp2lkglPpQXGk5gQsFOZRBUvkpw4dEQxTVwC2lAaDkjl4gD9Z
luW/dAMrv61lll289Yi7HkRe0sBkvQL1SfVJhroFQPDXUs3ojOwzdGc0tVSNt8sdK6o2KuZ94LOw
EsXfXITRFpn6+JlUvSb2osOt/l60df+NdBS2iZ1Z2r9ZWOrRNKFPSFpKk54SX7SxonJqFlp7XwKm
wU6xtH7EqeWZt28qEe9YD2B7UPzHnp7k/uRH8MZvoFfsjI0vL9AhK65HNEKQsiks+lKGlwHbZaTl
oGGuj0WD/7tjaf+OpSYkEMmr0dCijtUhGUMqyqjcti0NPFy+toisScZXzsqjTfWJ9x4NQ4e3j5YQ
i9pY+euuFN8WCFc9+Tb1xMP1h1GmX/3en8eT4u2fD4OezaThzwd1zrW0pdEi7u5xjziV9NPtRs/f
pUpv7LwUrFdhtbA+vOfQNH4Ozd31n7D0gBSf3v6CwGpkCUeEAn0NjBLdsxPE6njlaK1/uD6C8q8t
hQRKw9JNy9amafNmetSWV+Yx1VH8bKbTXOLFbhLKFXflJscKAEvIvdLrEzm5xDwTz3janPxfNP5r
XO8VJGKOVh1itdCEe/0XLcyhCR7x9gd5A5q2WqUpinzLH5o0n7iLkkVy8i9hoJ+lROLOMax84oX3
q00IiTcPP4yDoagxY1lMTsE2EMOI5pby7fqjLNTVtOnf3/z5EQ1GKMoa/cZUYy7kQyA4RlqPRVWf
ro+gTDPhnTmqTU/2ZojciWo9NirEcwXJm6o89FM05ETQ05jS4vekIrVKUQpwnflfdXfZy2Sa/++N
OY8oDaIsKH4CwvIZitCBlO2xMGTi4bNEC2UZ7GV4/E1Ij3OyNk0X1qI2iyz4RXNT7CDHWIqKNZRA
DQdjSb1A0N/lwPNgkHFpjRHUFwcZR/lmZYYsfcJZiAFDqBdOXAkX/9r0JlAHfVNhwTLd4cfHVoXm
9cEPOQs2oIkxjCoKBgqks1DiHQ+ip5fByR6lukN0OED9Lyg07q4PuPRgs9DSjcqk4siFm7HYQRXs
G9U89YJtAePj60Ms7DzqLLQkeqxxt26Fm8vZUQ4DdF/mji9FYHEz02db/5Ol99fHUqYl+86kVGdh
wwfQAVQrFa4pKWcGmcYUXudaYfWcNMpWj+XNCBYlij7xH7m6Z66QaJp+D0DbG0xRV5bH0lPPYoqI
cqu2fH5ImNMHrvcXanQ7BlPzb1zKkwLpurGy/y0NNYsvegbQra6xglGBLDdU8jL1R0c2MZeE6xED
RpAl5C9X3vDCjJmECG9DTcA9QUYiA7xJ+urI0qkwzSkCDBLN49x9uZuSNrw49R86rbcmMVsEoysN
38PgFUzE9R+xsDmos9BDzii1YzxUXPLsLrRSNzNe8NU4+OqTadIv1qxsQn/n6HvTaRZvIqWCblxl
xDh8Ocik3sTcg4BTQvHK+5+9cnK05LVDHGu8TDPbIqvYsnh0vzojZT6kPZzRiCw/N5tpeuXQV6aX
VPbGXUu1SwqMsw1ElHG2Tf4LSi8Irurm+ktSFgI0JKV/vlTiGWNZ+TBzOs7SoC8fjNSn0T281ZTx
rqGWO2HemYWiMnfTQrw+7N+P8N47m4UwH1hBYk8hrBq7L5Y5uqPG9LAFqAB48Yq3V4Zni15mn7fY
NJc+oiGnJSlCoDNurQGiA0nYqIZPI8rDBGdVAhiD+TdZtna19Xr9V06kqXcDxSzw4ROoJQGCqL/T
mADQeD9wWMEFcTPN5GnOsmTyUQMoCTV7eBZ06LKdWP15dRYr04d4501NFmX/LCW1hLIEHx9o4CVB
+EYii46fO4c1y/MSnwLtGymBTTXKtFZlK5N6cdhZjEzKMajI5gtXSqmAolZ2eP6CKJXbn4iIDROT
V1Hh8e5RuIv7XyuvfGE+/o3Zbw4pUWyAgtEa4QolBMj1VcGTcUpQFuaTVl0CugDjxKaRu93ZcbMy
G5WFUPH3+78ZtEpSFZwooUKypH0Z3elhs4P6QDnNe62V4ViZ3zk4GAOIGbJapDczlycvWhyBWvls
dPSYZEkOWWhtO5xi1HsffRY/LRlSPt2zwm0C2ZnolKTppCz8tPKSF+b13wP+m+dN5Coss/H/N0Bf
+5F79IRX1t0QXZharZZeAFL0mHyiOYwVlyVn98odGxOK1+P137D0E2ZB04Rl4CWyJ9xA/a2n8YM5
pkfPC10zWDlRTK/qvVc4C2wqLUAl2ifhOqT+tqXl/Mnz4shUuv77l258fwPqm3cYdKqUySUnFmaC
Jf/paDFCIcQebmFbyrLskfuY3t8dvIdkQBHw+sBLc3UWk4J4yAzR+gOXMAefXnP4jH/WdzuA1j8g
sh3K76qmlyt76MJXkmfBR4XEOlDoGOiYbdHh2RhBITttNPueRO/KGAtzXZ5Fmoi6dWrXBgEuN77I
ZvS4egxZOPPIs+PVUOTY2tlcBFJNuy1ifc8boo8yup3Or0Pb7U0/fiJYX/8wS/creXqJb2ZEHdna
kIBadnUrv6sG1CrNc5qfI+IVEZMpYYzt9w8/3CxE4Aac0uBIoJxuOR3nCTrW97jygGT487+7zepc
X5hy8vTl3jyYGqkJOgwerAebThHYVbXwntjgi2hvJ9UvzsXXX+HCwVyeBQU/CYwky3im0ox+TJF/
CkPVS+zrN52yMt0W4oI8iwt1Db+sMxmjl4ejn6WuNcK6r+vD9UdYms2zgw09TNDzxAiDMM1fc/Ck
3DCv/+WlHz5b+EC8NFMfQHMB9PuZwG7PE+vF6upf1//8+0vdcmZL3bNQD3SqJlykoL/Mwb9zbNgg
GWYpKaLV62O8/wiWM1vqJJEHYYUmMVMSLQUpC3eRtHxoxOn6339/wVvObMErcTbkudVzeID/x4m7
H6bGpQeI2gewyEdOFKvnsqXXNVvsiGsiRY8I/xHIekUn+rKHjjKUkiz/2NnccmZLPPaELbVOMcCD
lLfTpQKX+o1GF9y0NGpOYMhbtwSUqjishpWFgx9Yq38Xe4mXlm431IwsDywqUZ6LGsfu6W1WL4ZR
utPtWB6ejeGOkHb9uy3Ni9m6J1uj24YDHq2trD+RaPC1FJjdcMC8/vffjyvgVP99po7OuMZg53TJ
bz/KHnggOkcLZzgjdTpJytPHRpkt/RRlOkWLfqBXNqcHHL0dWte7aZ/Ry/HoYNX4sXFmgaDKaY6E
Xze4KibtGzlQzm2Qf1Pl5tCO3cNHX5o9CwipjgLIiXicSknv2ry9q+jfsXV6HKXw0vUf+zT2LCRQ
/MH3u+lgUY8lpzPoeXl7TKv8ayHVz772oeyqZc8CAxb2Xu2RN3NNSD//u0n3+NFgIUnBtVsZ5P1t
Ek+2f2dZ5FeeaRQMEvpQqgNvG6rqdGNlN7YRaytp6H5oAtizuOBLcadLChMALycahftLbjcQSDyd
s6iAN5LEKxeFpSeaxYIgN3CY0uvBzSxgtlJqHzWNe09MqbTxg50K589UhpUM1UJEtWdBALftEC0K
B1tniO8dsAMU1ctjZZc/kE6uvLnph//3UmBNtt5vTzJCdyzkVdw6bB/PkyTGaUEmll7/LAtRzJ6t
f71PasmjH8CVA5CfNCF/QVCIPmPl/SycLy17tu77xKTC7wREyeSpHV5sUg/hdANHjLUbDaa1UL6U
xcfWpTVb/VlgoKXO+RqCgiBvqv7GLdmhAWHq6VSDmHu/oq082cK2PXHG336VukFkTM2Z8NzsKTvt
bRktZniYtEqljiqhqberp/SFKW3NIkETa73Q2FndqhV7GTaLBUf1b4bZxtkoGLerkW3pe1mzeJAP
gDALx+H6YUgHsjSK/5xGkLRAzlX3Q/ZQxZOdysrkW3qHs5hg1hh2OSXPxaWDsKnm3dFAeMns402O
U0LddD62/1izqOCjSwTplxN+iv6z4dvHLCF1qcejgDFSYwvkrCZmpnX5znq1ZjFBxTpHxrh6cLVU
o3DKVUo+lJ3JfKA/eNcjEYMUmQhEVmPziKGo89r5NJ4VveI9KjBQt9dX9tLLnYWNNq/MJByiyXYd
HqNpfarhBEQorloshoNcfK6rr3C4rg+2EKOsWRhpieM+dlkD3iD1byfEegUc0ccu9JY1iyGm4Tmt
L5WD66ugG6tC3tqe+tT2eD1r+spyXlhi5ix0SGpEYUFmDJTbbtHJ8O77H0OZg5axNybZbyUMPzYV
zVnkQFYqeUbHUNMHoYKYAoOZzncJNvKr5a+F9KBlzmIGXsxCAcjPxh4F30qnehnMBHlajB+QCSyr
j859BwFUQIXjEpAasVtq/Q8aL8AeNgdcPp4ystr8729GcHQfmiXmLLj4ZtvZsGP5kHJ777O2k6x8
uf6np8d6Z9GZs1Cip0ZfNNMcMXKd1k5n79FY3wo4hl3i3E65wuvjLOyX5iyOaAnOadgccPRLvNuh
gztAEvDxgxd9y5zFDjHYhmL50+HFVH7anX0bA4Sgff/79V+/EBPMWUxAI9/ZicVpb0T+vO/CAiav
XhOjEEhfgixH0QemYuvkXbtREgBI14dd+jiz6IC4uOmCeJL06fBoQBJcOJud6zQlWULqZKMpwQfP
M+YsVqjVkEh1zgXAon4FH2kXVsbnilB//UkWwoQxCxNC8rN8gBrjOhLqdYdVJFv5axRzyFDyc9uI
c1qcPjbULEwEI4iMypCR0EWPUxkNG2vE3AcKd2cKy2O1Vlie3sw7K8eYBQrEkdlYwL53ZXyCf4Qd
kiaYkJOuHvfHBhVCIqQUSagJVq2u1w61C+to6hR/e3xCHF3qhVAHd8hDgBzqUTfMe0Al19/dwrHc
mEUD+lHCXE7560qmvoS6eKqD7rMXqofVhTqt9/fe2iwORHrIYT/krRUhDTBgXYnd+cqdbOlvz4KA
JddiwmsRJoPmcUqXQI9aCZNLr30WAHoZaHJqMX9VGRMnpz1nhnq3+sOXXvtsnXuNGssjJmNcJhK6
49rbdNJe0Eu1mq5YGmG2vK2gtDurkAhgXrOj0qZn5pOtn6QiWZk5SwdgfbbCQUQL2RlpY6MH6zIk
zxx7K7wn0FNgVpLhWq+fVm/4C4VsS5+t8SGsilDWeZxUKz470ID7BoZQM95Esn+c6u2SrCPg7ABf
dXRjjor19UMLRJ8vepONP8oU9hkaE50s2heGt81LoInBSvha+FJ/WQxv8u9SlTuaEhrcxRDBi0k5
W6a3rYnu1stWTrgL62SOdcD8plXLSuMKpomGJhDzz3qBZyHQz1WlVhxJWhGVIw6PNiwskHzYTUjx
Q2bVGPQU5Xe5MMad56ETv/5FlgacLfq6QrdfjQyIneHG5jYSKPrWRELhI0X2TOWwesdbGmkWA3BO
qz1L83m0OCmOZg/+BppPALoM6GraZhihhmrlSgaF++vPtjQXZnGhopulDuB3cRYtxC5KBnFqWyPc
K6OiHH2aZdzr4yxEN30WHXDK4CrX5iNzDg8BSz/Q2HiUbWXlMRaOMXMpKZ6rNhy8AnhPpT34or6V
G8x/OARsUIq6uh47K6eMhYk9l4hGvTXUncEXMuzyhi6gr0phH66/oqVnmC18O9LMqClZlh4a9OnS
G2GM2+D+bbLhq+PKAyyNMk2EN4uffBVoZcvm7IIw1MbTXK6yGxFd6MFaF2wtzKq5NDQoNHyGaHul
69rZ11n4Q6qku8A3Dvipr+wGS0NMH+jNczQY5yr+EEK6TONn2aEQSy7EdCS3rGlnvP5FlsaYLXy+
A5UYhceIQtjUAQtlo4s2og1/DIDF9iuTd2mY2aovi1w48ENHt9dFAckfnrmDeyoXPfq5lZUgtrAA
tdlCN7E/CUPQk+4oYe6Qy8MFRlyzg9+6Ul5aiF3abIXHcjWYMU2EfACoptIIUPF5EnxFVC+yJNuv
phKXtua5uFOj4XGIeuIxwDAMme50qkgUkyZWaE0rMKWlEoBlDuh0/Si+8PrmGs/cgw9vD6B3pr/+
t3xFJh5R2Zj8jmiGy5B5Zv7rlBijYKKQB4ylGNvoP9cn4sK7/es3+GayJ7KiZyqUFJcqeZS9jmDv
NPLMmdcd8+glpn3k+jgLwUGdZuibcXw2oDiWCwBspBi7wadCiHNWQDagfW3VtWvNNK/fOaDP1Zxh
4AAhNSrVTa19MdkTWPJZCAmExH0EFcKcqlyG2MehsS3HP8aa7FhduE7NFZx6Wpg2O7nqYoUHRkF3
PQ2XhGbP9l0UJ1AzLkyoO3RKcvKMuFLPI3BQiPXq5Bw5wUUBX0b+M+Zzr6ZZF5a+Ooswllq1pd1Q
aQmCSHOxT6YhPIgPg+RbN3ra4n9w/cMubFtzWSayZ+ynndRAe5W1G0E3+MYBfXW4/teXpucstnRd
ACEq8Q2ao2g+NRt87fSydOl6TzZ0OD1iBIFhuLI6gaa/+94EmoWaQAukSBlwvuyceFdxkdH1r6Lc
J0G8q4dLnr2G0hfh4eq88vYWvtJcMznqlTP2cmC4Sm+ehVEd6kpcCsCxdAt+cIjp1b5ZeSMtwBy2
IuwrNXDMA3TwW1p++5Mf+tWN4Lp//UsthLG5HBJimPAqLzdcX8l+RUl5y/52Mpxf1//60g1tLnyE
f5Ilo1obbqkmh0aXTgJBsp5hgqbHR3tUv9PI6BpGdaKV7ff1MafL3ztzQZme9M2LixOJy8w0sz0F
U66Gi6DYKtCzmvzSBgU7z0mT5JWPtCRmmAsdaz8wO1u0Bo3CU/ayPBrVxQ+NA4N12FgxZGTvYzC+
UrRfzxcvLN6/ksE3j5j3Y1WnBaMqiAJh93zuPLz5xl0k9pXxwthi8Lme3kX189RgZ5sB9hkrj7z0
etV/X6/j9PS5JZLhpkV900fmpqBhu4F5n/Uv3dgcbA3+cAsJ5vrXXFpps0gCrc60gXtiqlUd6b1/
ToWx9crhNiytD44wjx09sCKv5YEqubwRNJ8lIv4O+Ztc3u76MyxEw7nIUSto0e5yj+iEgcgm1dFR
y9KNOtIvO6ZnvKIdzBIero+1sJ7nYsdBS50O6J/uZiG4MbvrDqncvZbtytdfmHlzxaOEX2aJxkp3
aV7+0hv6LyyA117TUrCY6xvxXIFLNe19mg+AyPnR5rgL3/Y9ljTx5HqyKdreNbOVyLcws+RZnFCi
MYjNMTPpCFJtzr/+RST+10KrYQR88GNMb/HNOjXNBBS1xxCKlD6rjv4liav9ah1v6QFmRwVfx7dq
FKnpghHoAJ/Rd1PhDIQ/bv+tB2a18smXZtRswWtdLdFzyUN4UNy3vpWfdMnGm6hM3Y9N2dkShyET
QimC+GmbAgaZcxNqJdCmceUssvSaZutb8QA7qpJtuGoC01keKCD7Fr2BE7FsgwOxtjKfFm4hkFD/
/dq6oXZyga+Sa6rQVDpnP03joP9lFYyo09OJoC7qgDdJIzYIK7e492OLOVc8NprSRsI3OMdJzR78
3lmMyV5GulPTQZqP+h3HoOufaWF5mnPxowqirUJN1bl+8oeGBdP2PvuFPhmzbHvAUIj1gMPh6bxW
Hnr/w5nO9O9vVs+AiREkt7SjY/VHUZoP2LWc5PKpz1ZWpz5NsP+eFMy5/DGV/FApY6dzwYAeB271
jQRe4RbmJa4V0SYiPWHn0paaDj5oew9S/EbR1COXOO58U/py6qgSefZY+T5W2O3JSC+mX53oJwoD
5YvD/7eMs0meBdP71UG2X+BDkuVn/kXvcBUmTW2E0jeZfj9UFTZ/MUrGG/xyXStYeciFOw7wwH/f
ooYHNXh9JLGGGfsjYOkEiFGmhM5Z1vX6qdMT+WKNAtytMmzNIekvCkSdr1DX+puy9Wu82BJgCvtO
aHp7EF2GjQT87HtYB1yvq0b2TrR7BA9DT3v4yoVw6cvPIoJj9XExBuQGSz/b9p29wx3qLLKv0Wo6
+v17rTmRlN/OLakLsVgUJPMnTx0dckJsKI/9RAboO3gk/dP1NbMwzFzi6FUG1k11obs6eDI6W71P
WZx8woF9B9MMwwtVW1ucC3N5LnMEDWs2qcm+PwWfJmgv4BSc+pCIfWSb+CrQddRtrFBsII9ef7b3
9wWIsf++whE74aSmlu+OcoWHkP09MIebUdZXCmtLr26++v3CsDM7JpqmJhbhpX9nZKiUUzvfZ9L4
4vQf2t7M/2gdLV10FhRDEkbjz7rLTnYEsyYpPvjnZ8sPV59yaCosnAODZtgmHC/Yfe+dteW99JZm
Z4BS1zDCxmTAlfHGCFTxORfjU9LX+D2VYFpWj7BLH3t2CIi4IioAlxin9U9WY13sCFPXQl15S+9f
Ksy5stECVl2FNY+RWAi9kgM2mIDWYjQnz0ZyGB3s9fLzx6btbOXnoTdaUcuTOEH3qcOuGAPEW1sk
Kwtx4UXNZY2BBD96RAzuOvKfAlHXYejwB4TJ/6HDEpCMf1dd0xpm6oed4UJ2vPVGyfW98G71NLH0
62drGnyqGve4erv2UOgPSFjxf8HM6wxKuni5/v4X+trMuWrRLDDj1bUeVxXvW9DvlUCGiq1vgEpJ
26A4V7lHDJO2nFvS7JUky8emmDU98pvThBUCNYR0ST4lux/j760SHKeQmMrPbYkBSmJtVg/mC2ey
uX4Rf3T0ijpD1ecET9EGLrvxSR1r0LqPapWu7OxL5825dhGcNIzLaarhG7o3hJy4KFAOk+vaxHrt
7O4uKAD22sPXcEh+rz7dwhxxZiEnb5paYKpHJdfSvubBb7mqbo1iTXa2eMqcRRp6kYuykSl64Qpm
7fyxcQ55qv1JwSfuSmxAfnWB2p7iym5uQnNqmU7X4EQLD2bNRvZ6zL0wwiERIFD5SXLyuTSDU1U0
K6eaKeS/c9yc6y5tBRKfiMnaAIy7pIPzuV/Nkiw0kptz2aVC+Ttskoq54Onfc00WW6s1b+AFPqQi
vh09/MQ09UXNK5zBuZnIauai6DpAWwfjwck3zqpbQIIra3xhAcwFmlDX6liLuTLWWvSj1EGwCW8A
S5pOCDUq9JX1ZbV3cOGsOFdoKrVlCd3j9hg4cBED3/mdNNprMX6JVeTd12PW0hizsAjsdUBTpRqu
ZXmv7Yg1bl5ti1B7Xt3Hl97Y7LSDUTFs3oJrnJqol47rfGkqW4WjaXLAH3K3uo8vbLRz6aUfY3/X
5TxJPEo3ga+/eq2xRcDNAVEfPIR4gKHXkuRLS3muvzRGP/ZNz+LsQxzSFEBkNErLHqiHGHxhtIHE
aGaAeNcGXDgMzQWZvEO5033Gg7XyLBfiIgJtO6rJXTHUu35Nr7b4WLM4oWPJpqY193xv0r9D3cyz
5iizxOLIdtswu0MBvW21aK/mZrVy2F4K9ubsSiSFpAw1mHHuEBen3m93WMS1+97BFhO/5mgzWj3g
6vAxlvHJVEznRk9IBlyf/kvvdXZkiqGgouOKSNAYyn2cOUeOUP/H2ZctR45jS/5KW72zL0CCJHjt
Vj8wGIpQRGhNpZTKF5pSqeJOcAWXrx9nTs2MEiUEx2TdZt25EcJ2cBY/7rsBcOUQdFuru6cxvypc
k/O8GieWQ5wT7NVVbu7IVB/z2t2en4TmhtnL7797/5Ej66DLUDlQngKuek6+egOBbGpifill9+i6
UGoBi+H5sTQLZiv2IoEUKLES2CTSAwRvcnH9ywtEAGAX0N5azcZqbrMKzIRFGsHrjOrKIO5TZA34
BAkFkIeULURFIRYWdSkEw1cyTRp2NkcFatq8I4O3vF8UfVtBIa0rcMA9IP1T+I0hboHi7C+SjHxt
3f5Jkgha9FUcxKT7IewC/MTFuDm/uroLaCsx1WhQF7oguAvMeBTFDWJcKsLLuHsa52fLeLTL8sdq
O4/m0bYVb4cAJpHwGQ8rGOvE3rTa5KIBI8z5mej2T7EkUrijYVbLq510J5rTZ5uStzGKd2DBnV4p
tK4DZzDjfczin+dH1BSsHBWuZDSlCVlCPDQG4GqAsW1CC+JrJCjJEmmhTNqBPA1hV0Z2c7jSr6GZ
psps14hcdqNw7K2VxKmfW8MO6MXHyeGXUBG75G7xXJbmgfE5XllX3aYpxnKYeJq26eBse5dG24UC
uMvNtf5+7fFTzOGAVAvalOdfhuoyihiUxr3kZy74AxnSemMwegPcbtCI9K+OVnTF3deYRxXrGhMb
5Fo95kTj73RiJjLZ8WYSRrVyqzQ+jgpvJYPFBWi7nW3Rix2wEJuhSa+gDLX9rIFXcaxFVCbUhSwk
5N2MG4lMaNKhJSPNonZlChqzq8JYxWh2ZjvHWKI53nCSPZhtDEI+DlHjbJevFUB1C7Vs0LuHBKXk
WoQl3ilzZuhSrQ2QH0M8szfdYDUppbkxKqIVNMG9h3jE2Q78OplfOtSta7CkjpBBMlxrcdjAObuy
apqHkSkWrq2JgJveY9VQ+4QNWMypey3NaLuYh1WY/6/6+wfhD1OM3cgMF3liPB992AYMQWPPIjC9
x5DrLoc82UNqKYRySS523Mz2rgEFojpz74dkAiionPLAhQzHxi3WaBw1RuJXVeDdPg4jNDY8kKCj
ZRtdSAwKKyikrOGmdIdEsRG2MRUFmo/gikYWCkGj2d9VcwnXlxnJhZCSr2yeZhIqzBXSpwhaGYrX
VRW7G9tqi1tgxcMVO6qxOSpnaAW+XHS2wHBnjX3AbX0wx+yyACfF+cdIc19VUGjYSzYgD4PafgxR
nH5y/bR+ghpAjkgRQjBrvKS6NVp+/91GV4KOcQTtli1NJ/siBC/wTZ8J+8f5SWh2WiUDDacRRKo9
JpGJ8JW5882YxAcDJ3vV4OgcL0u5ORVUY0QSwf8G0j2QrvtjLEsIw7FoT0Y45QZK2Lb96rXQFIqh
B4LkTyfICYsInYUV509jJP4BFk2zAukFzLJeVBj6qNs1bXSV5v0TgLyNX4QmFKxTuhJw6NZUuT0m
dETmucKO9RG9g3BSCVU+sMdHRS62YoJcyPmt0xxvFTZaV6zGwmYO2AeKoKJ1EIPdqCPtCv5VY8RV
hGg+JMZg5bg90GVlfhaL3RQPQVbVkJXAUaESrQPoG6gmWq1cKN2Elov27qSnRo58YAmwjMOMh7Rr
7vIE8pd2JVL//IpprpIKB3XHyo2YtdxYcIRtFg0WcPvOz+c/rtl1FQWaFZE7NTY+bknIYtI0jw5t
W84bMF7PgWtDNez8OLpJKPYAKi6Dl2e4Tha3n2U576qy/RRHtqOiN1k+h1kJMY0t9B8hcWTSF8D1
by3v/vxPrlshxRCkIyR4nBHZG9uF7Jc0gf8SQLMZ+08CGx1T8ZzzEYo3IRSRto3srqhRoaMpTl55
6Lz1nlg5pbpZKLc7NiCY8CscgPIz+G7d+yQzID3FrlYDDs0IKjyTQ+AVUmwE71YfXiPDbyBRg3rC
iIjj/EZojtCvRu53F62OLMgT5hY2Aj1gXhKPPmXir/Pf1ryKKiJzNOvIgdQbqgcMyTET8vEHp5kf
ZQTZLrd+imJbrtxmXTCoojPjOjMtY8Y6ceJuUTCG3wfvD0ImweKjteY1a64WfzOCXTTtT67dYrze
rR1hVVb24ETbGu2UHaClyC8gAbtGXaNLlKmITOqiqSFxsXyThEhivutJugEpy21N35DkREkcmWdA
F/zG7D+5YYoDHYNOFGTSWEUkri7Nmn1rUu8uhEKqoHK97KJ5gX/t4btlgz59HZqtx7aAgyOmnUFh
4oBgrp/JPnHBrSxmfs3GfK3nVzecYgiqpI8iKJKwbZRZluuXzGxfK4+illU22aGCZNSVFSfV1uo6
uuY0a56vXwH3uymORgOBF2h3buUwfYkhPQQpUUC01g6eLnBXcZhNREE8T4FKz803KpwNr6eLxZul
8yL/Dgyg0R0mZ4Y3swIJ0yyiCsYkJpOGYJgQtMpOsReeuoFu4jy67Zz8yYH/5q4BrTVLp+IyLRaW
kXQdtuUcUj8Qllw4+OX62mksqgrNpJQBZDbgODTMgoPe24EBAO6AhlQDpGQr/pjG8qmITPRWxbJp
bLYlguabIo4LQA2s+eC6c7sjkHC+r6whWzFDujq0SjoJUT0JSSksWZePLOiLZJFcSdD70bZ+WJnP
kUwfepDAdBHUAB33ymyzn80MgT6w1+3Pm3rdqiqWwxiBsso8THgYqsc+l9Bhrb7wsPsyunIlbaRb
U8VlwJkgjutaDOoxzg8bGpxL2g0ygLfwgA6rvIi6iSjWQtKcIV2EUcAe4QHs2AcQwCsC20ufVsMg
zZtLFLch51ZvRYJhsSL3HgmSizZp1sABH6+SrUI3eymRh2jRABT3JN4S5Aqtmm+cMjN90vLLCjiF
8zvu4ZH7ZxLEVuGajYz6ggL/AEBY3T3E3M2v89qAYkYTV1uQAKHUR5h5EIPl3aVQa105aJpX0Vax
m61ngOKZEYZc1a6BkJJh0wD/tygfoQTuF7KG7i2BJicY2j9pbqFN+PtDb8iMdpBKZJAGtTZ1CjSS
uB6B5+jxP2i/teLGpzVDn8KKO/PxAbFVOGdnJk1kThhvdgAfyhD+tGO3EpHqvr38/runqYzswgbv
hg1xqym/FCZ6HFAXaFe2R3cqFDsgRAr9WhMuUVc0Px1juGG1i14iMBlBy2yLNs0DlPveItO+PX8K
P76u0Fz9fTZeGrLCXOIIY7QOfWQ9RRkwrxYE6CCZKF/OD/Lxk2R7ik0YWMxF0mGQmIPsvLMgwege
27UuH93XFWtQC/CeTSUwNiEArNuiRMNgnJdbmnsrb7fGJKjQTZsZVQ0Sfrjh4+yDo+QazrHw6gMQ
yKsmTbMPKmjTpBFvGcMYhhyvkry+T/v6qffa7x39HHrfVlGaKbQ+q9EB2sqrzQvXgsxwW3c1BDL4
p1AttkpKyVhoFJHEAHgzG1/U5mXKvXblSmt2WQVn5m6Fin6IixGC5MibvINT1ZeEes/nj6hu/ZVb
PeftTDqCzzuQ15wX0WAguJsUPburaAHdDJSrncLMd4PAEL0QVx0tb1AverTl5ygCbJVvEglaJuwG
1wAIxvsIJDHBBN4TKDA+URLvyyxeSWzoboNymQm3IP6KRPkWfImBbOsAL4fIjTsgD1ftt8Y/t1X+
ydiTcnR6eBGRTTaLxBki0EUAYvrW51BbvXciSB7Xwfm9142mIjVn20Mh18JzAZXS3TR0B6uNX5bV
mw1WAzmbvyHSEvD20n2brLbPaY6cit9kvM/KLoHL52R1c5dmVv4AAb868QdDGH7a5WzFxmteLJWH
ksRxY3EL7lLSpZNfQfx2skTxKU/dVjGcdh6apOmBNpddJglkmtDfnptx4RclwO71aHUX3GrqH+e3
SvM8qtBNwScwxvUNdspA1wLSghm0RbsUNHmZ9WPy7L2TmLiya36E5qz/A74JxekORPRsa5sx2xjE
Kv7KJjIHSTRXwVg5ZeV7XRxvz09OM5q9/P47z2KE3Hdp0HQJQ8CDSq2s2dNpkdyaHDCuEevGHuTn
iDVtFTEa9w2a+aMWZ4IlN+Dz64ESybY9AkWZW5E/l2Sl4q/zN1UsJQR0GyhG4CyI1tt5c3xl8QLS
6KiN+AUfL4yiSQ5FO8q9VeU4+4UtkOsfVhLvmtDOVpGWRdvKokYmBhjSZsPB/wL+NxiSpWyKroiY
Qp74adGks500aCGEu3p0NNZehWG6xCvqWeTovizTa2fM0h49F1NzMpzR+/qp86JiK2vZRl3YZMgD
AQTGxvHeHaEKQvJd6tQpUvIgHj8/kMZSqcDKrB6zxuMYqCzawCMMhHb911EIeFzd3fkhNBdb5b00
yFBUWRGzbd/3YGTO6KYNgclejBV2b58a5EeezXQHBEm5ZvYXH/eDCEzltRRT4bUJN6ytAOZkAJsD
NFRepFtuoHLy1R2aoCn7HR7rCwfoel8CJr4KvtSt6HJq3l31rghlWktIZhZtcUoEe4GI3jEO49u5
XAv0dEMoHo1oi76e6w6blkFbbnrsHRnEYEkdpsfzW6YxVyrG0uqbnHkQaN6O7QD53KL+sjybjgHp
sIjIDY79+XF0R0MJUeD2GZAkxtGwU3JTh0YwFt6WgSh0w3l0iRD6YgbU8nI1WtU8lyq+ElRRY+hB
GnlbT82lrFDuDulKdKcxCirNpZWQKDMSfNpFH34b8dnn8KfWe3M0e64CJ4ksehseirV1Ugl+IKt/
BTEMcF3dt8ReCYZ0Q/DfT65ZdeYQRRjCXTKmNA2m2Dq4WdX6iCXOb7hmA/6BZXQML+cThqBeCk1E
o3jp5mkts6xz9lTsYg/IUSMNfH0Uxj5voKNXztgDx6nGDVza6zpiEP0yQD0L1bg9ZIPX6hHLCn1g
blSsokSwVcUT7nzotSgKdJfQDXUC4iL5wRz6dazkJQVmd2WfNLdGRSsKMAmTokFdCr2eLyTFUWPj
lG2n+NVNMaowv9dl7vljabmfeyVs5Z5mWQHYfY4AxHXtL4Z7EcITA4f8rmjmleuj3Tsl9qBxPfKw
RAiFJ7xorT1Qn2C54JX0RRRuwjEKSjbuV4usuh1TMgtG2Q51FiIot4Ais6pp2uTAdRdpGgxD/pbU
3WcRcbaK6TMcUmbQbweXRlbfQ9cdWEh3/9nsgoro8yJU95IBUE/wyGyWyaQlKDKL4mkV06UxCyqi
L3OInNOlVMmhZ2fQ9qEn7sFKrRIQnhWzoNt9FdRXMpk3tMEYg/gJbR9oPJP9wjjfZRc4CCjwsey5
+GQJylZpKmVNiUfGBuG64153Bv8yIQRcnYzmaP0D1tewOUNcBCIQN/SRMr9EyHTNh+TEO3aRh+zL
anOubiQl7eAYAiVqF4agMcNdNP3qcAy8DowHbHBP0M/+ntrT23nLrTE6KrAvT0P4vRZ2aLT3pdH6
srrJGUPR+BuLyDHs3tzL8wPpjptiCJyRjHJwwQ8yA0kPSLHvNd5N1svLVQ9N492opJS1HeP0FqgD
OM0rmAkv0KzCvEVdHdU748v5WWjcARWyN0VO7Y3cRa2BDTEivOSY8Axdr9Unv78ciXdeJgFMq/By
XPupdZANCtHsUPOAZc4abEDzUqtwbuTsY55lFLlwJ4/8ljo/V+MnXdyoIg5xQLuM9kjKdOF0l0v7
EhD5Dpis8Mjd+IqI/i9H5AiTsWpRND0XdrjW46XBp9r/QCNWvEQpBtkncByc5FAcTFJcFAjmfMOT
T7PJt3EZH+ai+0Hs/ImNPADS5zih1IpSxA4uxZrShu6AqD686DPP6ZEiqjpyzGrzBU2QC9HCikXV
nHEVsBhFrefM6QzPOrHIFvxV9g/b7qNnD2zlR28h0JwB+344f9g1dkiFLpZFbVthibpTjtrSqaya
8MFu5DCj4bY1ct/LTfeUu4z+hbyKtVbN0y2gYifowEfPXiq7FHXOZQFpBPrFtQZyjRVSaS29yCtJ
V+P+pt20wRPEq/SqzF4ZZ8H5NdPcLxWWmFulY9gDh5kLZbcZQ+BXclKv+GsaY62CEhswZcs4gYUD
LwV5KBq05mxTjzeDP4z9lGzrYbQNv2zmVmzC0GVARlhG+7nTQJSNQUZSmgNDSoGWfUCacGODCsey
zJ0ZZifIDwZGv5YY1+ySWi2OkiqpZYq02gxdviUmcsxk2xTtZRYbr+f36eMhmFo0dikcE2EtQ8wk
Aa1Xz30AyBfBGJCN9mX1/JlhbJXqkyTg2IDwN8yB6TyNskMmXBR3VtsDIpGnT+cH0RgFFdjZZlWc
EQNhSmaMj4AYgv+lD9qK3/BELmzq50fRAM5sFeJJWvRTTRJRPUKiN2na+6SErkTjdEFvVlDqjf6a
0ZnccBuyn/Vj08vdZ0NYlevTIYUnxha75dhIddJZfhmrrAu6GuBSb7o7P8GPj4St4j/NLhYT/rMw
vdHOJxm/HLBXjc33zfTt/BAai6oSd1YOWDvLsMbzDklwT15E8eSjJQiSoFuU8H07s1beCY0VVaGg
kwiJYYwpKoeIWsPWynyod96u7oduHkqY1S5mJYlye1tKvocO+jV8LbNNt07VHBZiEWJ+rhCigkGb
MTJKVqNfB4Ao8+D0IdlQVkwr9lSz4yoSdHZAg1PEaPUcQ76NnPE176PAAlPVamZKN8JyZd/5c/Cv
0iRpgVIfzfjkdl6/Wc5VKbJ9WsZrCRLN/VeRoCSe5tLN0HBE8ppdQfYq3aVuBGqnvpwBgUnSbTkN
8cqaaWI6pqJgcgLSBjMrFy/P8jN3CsbwDuX11EJBwqJXWY1W1vg+N40VE6p59P5BCVrkES1MIMuZ
U/5MSPgj5GXo03HcjZMHwmRA8WMLWEaAlj53eVQUaiWpMYBFH0j8hZUvpo9RUgg/nOaVEofuUFi/
H4qiHrIsGtD3U6TQSsy7Aal/nt5FXlJu8666OG9rNCZAxZzO5ZhWeYeeQLg65gW32a07d9xPxqRZ
wdXoXoRfgcC7013m2P6IEnS6Ge6jFSZ3XQUirqy4ScfpuyzrrTWUt50kGbqzALMuWtsDP+NaK7Fu
gooRomaLzOBI0QFido1PEnndmNVttZbE1uySCjitR+j+1TV6NskUvuRO3G6NSe5DgY7p0OB/fWqT
VJCpVxlF1gCdtB0WcW7S2Xvwp9wAm7uyRZo1UqGlo6BTnhEPWPe47n/Q3EpR8BUd9Ee6Kp++nJ+E
xv6o+FIbetC2E6LZv7fTXeuGiCuFcbQdd1G5Qoz32ZSVijGdvbYjbpi7W6sqzAe0PYrLgYv52k66
EbJ+yPt9zgKo8FLSijHMOWYE3j+bIttjeKekTRvhczrQTzrUihkApSEH+UPLtyNYAMptwin/SjKB
7hDZJeAKR+mO1KAqzKdqM/YFb1aqMxoLbqsi52h/7trKTgDGrN3rQTi9b83U8qt5uFlep3psn5o8
+QIrNW5WXYaPAyNIqSpGD2StTd0XS1k3M3YpsrJJ2Lcrtk738eUOvzNESZvkdjri47FRfrcLetdE
a7q9uk8vN+vdp0FAnSToRwGuJQp/VEPxTBu+Vs/82I1iKr1jX7p5aMX4Ni+TzYz+YIejc4PPm4RX
gRc+rrohH5sBZL1+n4TFpiwyWwwk+sInFY2vKfIjlTXXK3bmY2PJVFAi6EUtg4PLZytHupnrdB8m
GbTB3cNqV7Xm1DIVkjhNKcmGGKmPirX+lD8DxIQEclT9IPFPG6YGypv+p0+r8rZ0rBWuQFJ3m8/W
4HOgAOi01ligOVEqOFHMhBQkBRzf6NoHKLPeCNdIVgyX5kSpoMRaskS00DTbjiMxN24F8YfetoVf
V3Mw0eTFLKHDmueX5w2/ZtdVfGLX16knoHK5LfgXpwtPiAJE3XxdRaZ/7PoxFZ7YjzMJEwdAFLp0
QhbeAeBrH77m4ER+bbtgw6LrB+zjVwyS8r/fEajc9EMBFcitRNm9c4rAmdLNAq+ZhLckkc8vmW6U
5VC8Mye8E3VlIAu7JUVeXKVNIny7l7CzWczQRyc78GRP5Ur0pLszqmp2D+W/wrKBWEddMQX8qaw3
mZy/Lf5yz6tv0ZxAm6gkGzujF9TM13L9uhNu/j7JCWpTxlAjEZy6xg/I7nQBjXK2P7+CukOn5KGo
JaY4dBdu0bopui2x+vTOtSCuBEKjZmu2yOpcnB9Jd/wUI2B1dezlC/0ncdECnLxZmR0kFQsWS01d
289d8xoNQdvzo2nmpUIa+4X4aY5jcBxyvLtlSZ+H2riEokOyKQa28vZr7IOKYASGy5XMRVMTdUK/
WEI1vDxtS/24fYRjtZu6lYE0L46KYJTOXIcuR7sWp8nFUKbfPS5vDRSYzi+W5oSpGEYZjaE7A9gP
T9B7lLV18lJ3rZiguaIqYrFBx7VjL/QPzRC9RVZ73Ud1epFQa09T48D5sOZl6nZctQUTBYg8BIkF
iOKa0kog3d4EAvw3u1XCVA39AFNRg3PSdWkiGbppi4YX+z4ig4uaSGwwyCG3+W1JQmD7hOc4xobH
ifvVQHeBDCiqq1B7KbK4D3og0Jd/nxfmxVCF5hotmm4PFStheWSyegOlR2cpPNqDY/n9WoeBzvKp
KEJ7IARtnRXOH7BodgQhG3eIIGTJ/NJOD724ClFOBSXLerFbd2wUa2GjhwZ0GMjt5UMvKj+yQjs8
NAT5Xt+qSs85hizNqn3hUIAeft2C/3od/zt6E7f/G4rS/ud/8OtXUU0N1B865Zf/eRAF/vs/y7/5
v3/n93/xn92buH4p3lr1L/32b/Ddv8cNXrqX336xBbi5m+76t2a6f0OKuvv1ffyEy9/8//3Df739
+srDVL39+cer6Euoht2/RYko//j7jy5//vmHuZQX/uv99//+w2UCf/5xGyd5UlVJ+db+41+9vbTd
n39Q0/m3QxigjdRlnLAFajm8/foT6vzbM1HTBkEDZ7ZL4AyXouniZdR/e5bj2JyjrcbG3/njX63o
lz9h/3aoQzxvAV0zk1pwdf7PD/fb9vy/7fpX2Re3Iim79s8/PrK+nFoq/HPojBDCL8V8QlPHJRvG
VzMv2AYvNJgO6bC1p5xfhDP58W5p/h79/WgfHchltOWneO9qDGkUJaE3nXqz+8ms8nlMxm+MlA+G
Y7+ktF/JZn1oYpZxlvHfjUOmJI5CWo8nNPhNkIQMPXo3Nm50nadpd+cMZLoTYcqPomQulLjKGs6b
jOOrfkgLtKOKktyP5twWfm4X+RoO/KP3Z/mhFpv77oeKSmsa0GI4nUrevHjcNgOnL+YDnou1YtxH
1nsZQfEXRQORBTD4yBM1wj0Ink4NsrBoOJ2ea0usER/qBlGeiNCcsoHwgqOXlm9kJQJa7B3C0XP0
Ca9jmYUSGbIibd3EruUJNAvZT5OZ474xU2PjzLy466RBNucP44dSBstAirV3I7w/LiScT17l1l+Z
AEjXFaHYRBNPtujflBcVY92mbgjdo3mLvDh53F/gktplkBCjPxmganiqw46bG7QspffD6C3JrMZM
biY7tEyQJrPsENeyXqkHffiGLD+y4mkKVliFFXfyBCHV+AUAHDOwq4g89EsZzOdG0yWQ1HOKb5NZ
Qbu2ydPYL5PaWiNs0a6Z8qSEtAH5ryHkKc8qQGfj29pqXyH2uO+Kwa/yGuGJfTuwJ25WO8ju+WPO
gyT1trbsLwcbaooUasAtu5ujYmuU6S5xV5bmo6cbK6OiVue+TTM0wcpTXRytpgMEvFs5J5oDrzJ9
xk3UGDUkcU5R9Vh5hd8mySYNr71m7UZpDIPaslHJ2K2NEZsqp1sSXRB+lVa782dctyqKzTFJPID8
HBaBNY+surKGFWCobk0US8PQsjVZDr4bc7ZJ3ZsCRIxz22/a6jMCz8t+KmaGcscTJmruJ1A2EXxd
roW7utVWzIsDYjDKh5gf0Y6ZblmfXbUFuHZrRB3n11w3gGJWCs+UoFJ3khMbG8izSHBrscJptqyb
VoJozTNqK1bAzpO2qoHHO/aEQD2pQKCZeD+FUR5mO7psnWmt21O3zcptJ4KTUjYhPyaRt+sINGzM
fttl8cZ0n88vluaAqpDVXhQJcVOTH6u+3+djuatFseJs6D6tOBukZpC2tjt+LKK+v0gz8mY1puN/
7udWPAxDeBHpKnw8JCasWIwsaT6R7+c/rjlBKkY1r2lSxJXrHqlNT1OX3TtNehtO9f3nPq9cXjnk
SIYkoXuMEve+TaYLi9l3xOUXn/u8cnMlKAohvmo7RzFM+5SGR2mMOQiN2uD893X7qlxgkwzZaFSR
AzmhfkOzr029xqagcYZV5GlKaqhNoSpwjEsHtNdN+MjZ8AzW8es2Nr9MLahKYt587hKrfJEGuGNK
xK72cTIyEOJAHCqJqteuzu/TsiqCVs4r+6GxFioItZ2lV1sZBhKiONYElCQ9AJZRGF42dZ5vaAXq
9PM7ozEXKhS1BUdu3g8YKY0osngSw4QcOpKiE4cucdeEvDQHQOUcpkmZocaGYTpmer7pjabPrXnF
eus+rlxszyNd3IAy61jUBjsQ4TWbibSfUeLGq6biUZsha5M6WX50/lLmL6y/iqpnOa0YU936Kxc7
F2B0AucM7Ia4K8G3xoeLASJxfTuuXD2NYbKWRXsXwnieNZjlBMtRChbvQynestTosUCRs5Kk001B
udwlRNSGIvJwWM2pRCkF/hbCJuGDVJbswFj1yV02f58I8QZLsnFwj51TgxIqAlWoqF/O3wLdIimv
cy5rCCFUtXuUIef7CKLa1HK93Qhtu88NoLzKZjHHjWgh4EyMDImyIgxqA9Q1eVuslM40d0BFjMaV
Z8zonXKOxOxBsE1YkDnAlp//6XUfV55l1wRtqilC50jNwvCHpkp8HqWf80tVcKNMrYo6AzJbTTtA
H814FjXS8G5DK1+CV/T8DDQbrIIbJwu9EEy4WJ7E+jr05rOM6heTlvknv69c40mkEGTwuHMEi3sY
NUHKUCHt1/qfNDdMBS6GZZmIgjnOsU0uRXIHPombgrmBYcQXn1se9Qp34SxiBKHHokteS6vxvhVZ
1HzJZbVGzK3bAPP325tmnHPWYwNY3CKDapVhIORoBnEzihUDoVsl5RL3zQTK9wSTkOGL3RoXjVn4
SRpt5jDdnl8m3T1QbnEzVtHEnKo62UXfPVoRt3aek62RFH/Y+YCXRoUpRiDSM4AUyU8z6kGb1O4K
SE7KPP/OHSO8Jt3oPsncKcutMecy8gk3Cki9uq18gFB8d3l+jr+Aqmq74vJTKJe9DQmnYdmKkzEA
i5lHQ/ODdqS/tMKoqNE2n1oJar8kSaCwbnh+xXL4DF5htdYuN0y2A6R2OsbMTe5AvWkD5T+7R26m
dRzMyRTeAnjuHAD8nnwGntEgicMRJFCQYz1Vsl59tDVuocqgWXpyROc6b07W2EDycprdCA0U1czB
c1DGsJDuNJi2n+QVmhWT1irWovdfI3y0fMvpfPfeZsUYebVd5ifpygBgom9j7RyEDA8e966kFwVZ
nB4M66rDj9UI92psR7+NM9+gzq5PzFtnlo7P7Xitlq+5eCrwEYmchAMJlJ8iSeWhY7V9SVPbuE69
tl65Fh+SLSxHRvExLGfKSGZU+YnaFW+vvXiQs5/leQE3o3HAQRNNacDQLBujHC7JTiYGKENyG6m4
FgR4V0lRTSdqku7n+TP8YSMPp6YKYCjcFApHRjkdbd++wGMeJNv7W+5zv70MfYy8S1dsjiZtbarg
hanPwjxLMFKBVpZv+XN2mMOA37rb9tX6a5F7jDbolY5+rEzs43NtqlgG2uAeiQjD8Sv3Jroeg7QO
JFKZvvRf0+spMC+ijTturG28H1ci24+NnqkiGlLURKUUYjpGI/uCGtjD1LGHlel8fDhNrhwcmohs
NOGeHustIuZNsW030GHdgPVkY23olgTg7lg5pB+/DqYKYnCqAuWboZiO6TDcdJV7y5Is8x1eQUaR
rBV9dfNRXjkPgVs/exm2pya3KQE5UmIfbCbX+u4+noT16wK+My5xmNWyE1V2qphh+oh448Cyw8Kf
QzMHvVS/ls//5Rd9ZMWUiRRdZUjL8soTUqnZdxj78kBImx/ALA5k1mzOfYACTeO36DLfT7AnF8h+
RAHC/OYk5FQ8hnY9Hsppqv6S2QiiWjTJAbvLwoxynxRS3jLKwXAWobqPvj5nuO1GSo65Kei3Mu3o
pk+jud/EXjd9KkoxVX3R1miYbBw+HlM0mVXiO7SgoHMC6uZojdRat/mKd9AyWL0JxNPHrrnMp9Yv
QIZkmF/OXxUUHGEXp0iUS0HTMClDIZKaKq5jQEMYeuyT6dhDsPS5yyooRVtNZt1EnuecYO4g7xtS
+xIA+hn6Oh5dsTgfT8pSwdlj4lglXPHslHs3NMtOMVSe3HoFxqQ7zsqK9RzdQAkrstNQ5sRPqkns
I9DNBCXeyWNjTNUnCOrwPqkg7Ihyb+5TkZ1k07GNcPMtYFpraUVdgUdFX3d97PFhLsWp8sQ+TIeN
FSNJPf9l16nfWDceR87X8WPj8fxJ0CyaCsbuW5HWEEwSJ6ezgFdvNgz6ZVmH/O7d5wZYBn5nZLwe
OiKzU2GA9BCTU5ecYjP3y1U+Qs2baakA7HJIxg6c0eWpMvn8Y55A/92gRha0MSn3oorpZZNW5RME
YqdTlSbwIbksDyI2m69OZFGAzmW6L4HbWnnhdCuqvkIMbLWlzcpT2vB9Pg03lSCv2Wif+iRfC6F/
9Uz98wKDtev3VeVVjdbyvhGnYTMG+UW9S4Pygm3dCxqIDQ8gpeAPl3Ind81VuTOCv8Edv2E73pfv
f/WkfjSuYslR/QtRjoU73wXT1r74AearXb2JtmLzJv2n0+na2rx8/TL44Lz1G9/0v/z82a84Rxrb
ofZ6NrXoLE+k4lQPQPSPkvnVONxR839xdh3NjfNK8BexCgDzlaQCRclyttcX1kYGMEeQv/61fPLD
J4pVrj2tD4AIzAwGg+nuYXvbUK9nJqoM8AxFFULmFKDiCORzP1lCi21X9tpK0Lheg2UytjOtQZ0B
dip+jMiJR8869AEhiMzn38jnb//+63bH/oOBalRCQQbMj70yFm6hKwLYDTBhEfXBgnCkc3uW67vA
5JZ5YUOukaIH6zgO+WZIkB/auLZa3wrhTGb4FcoEvkSkwEc2J16u/BmKyLESxavWNAeXFunyWV+i
EWkjRqAxj5NHoC/CTLxCjbzSPCtrihrXrYjJ7fM6Xp0LK+mLo52oD21R+rrJvNtLvzS05PMj6CwR
tfCsMgLfelR0EO0pobKS0Cztq+TYLa5yKTWS9Eji6u88tG9dlPshS9cE2ZfGl8opDVgk1IJk6VFE
9CQS9jcN6QF9Un9vr81nfe+/gYnZ0uFvTmYRRTYS8s6bPb7JtskG9um3d8M58+b978whW5p73c/G
qdzub7Hrnd4Fxm2TuWv41oX9kXvoaRtlSi5w/dDQYpQQfVeQZqWMcnX1CPtsxvhitmqngQLJAvkJ
FXz+GOsmLp3YnlEpEYPyfnsJr0YoMJJfcsUvc0ykNgrLUtkhS5n5MjVQnuKJmR8oi2I3RGvRLozi
7PH2ZAsfJJeFYhMYk9okcyDUv7xCag7s8YAn1NujX/VyfIr0hNOgq6claaEejFnNndhotV2WWLUT
kel97GPyzWku039ZsVaF/GA99PRgjKpvZ32g6aR00p5vqibqVwLuVavCt1xW8Mskic20AnrA9iHu
BN7Qkns7H75zYmDoy5RfhjbLtA+TSZlRCC6eImXa23Q86HP1HMdoHbq9FUsbLQUtHcw6ZoQELOig
Izy1s+qGY/yLherr98aX4lasZU0aZYZ9KPqy2+eJmI4miFc8pejH+9tTLO2AFLrQ5qLERkjJIY10
7k7F+LvWrO+EXWyBFLaG0MQ1y7IBI7fbbNMZSfYCKVPijKRce2Ze2AH5ulJHWRb14OaAOAMEnIFI
hvyOzrdhN9GVPV6IHPKVZQwVhds5IQdbjX6EgxI7cdj9KeJ8U5TzWyK072SAhMl3lRZu1uI5oQ1q
W7tvRANuPbU6AE+89q52vWaOGSSPJpyXzAS71cHgg5eKncEFwge60Cd7UxiG08yZ24TDYR6zEyPJ
ypvV9TsfppV8HJj/RJ+gnXTAppxrdQSNn0iUQ9Wp+UukAlTUKcT+a3IxvrUGPdSErlUcF2xbBpU2
pk0TsLrVQav0Xmz+EGLN8ZdGlhyfKVkcKoNWB70KeowkSZ8tsQZSuFq3xHpJTk90oTEwxDVBMzdH
MaWbkQdG1R9akgEZ/aSWL7c9f8mwZc/XuRLVesIOUZsn27TH00iezCgzNf+qNMer2VrPwcKBJd89
5jKcRWsk4QEJr8vzN/S5O5WdunX/rVoiCO2l012zLLufetoFMweyayqSzEejRu1BF7FdueJcDzRU
voBgYKVR59A4pEra3dGcpg6HALtXVMnv2/uxNIN0rsfRhN4J1msHC3rkCV4cSKS7tFjrCVgaXvJ+
NUbYQi92FVRp5RqQs6kG02lAD/i9X3+Z9utxa5h2LjId71VWD6lAMBCIaHpV03Kt7/C6W1D57lGD
BksbE64jgzMfqrDwqakId7zw98fooCi05CgYWdnt6yZLZfhu1nKrMAtBgmlsNY+wEP0HrJ7dYmg3
eMrc3l6z61GEyhjeWdFZnltGGUQ2f4G80pHb0cpdc2m3JeeulNIKrUYtAyNuErfURMBIgWyR62tV
mqUfLx3ueVQqWgU5SzR49b4OlfI2pCvrsvDj5btGOMd1q02I202rO7bi6dBo1eY/txf9etij8nsX
uDGaklSkDsKB9l6RhQBn8keVq6VTDnjh5Fa+cq9ZWCH5vQtUpWWCg5wEUZb7WjhsIU74dPsjllZI
cuaBgwK14S0JCF60VBOpM6qmZHd78KUVkly5bMsIPCMlCcYywXPzhzXUu9h6soAB7po10dqlSS6L
9jVemBVjY6erBwgy3/dJdTe2PHPQ9dB7FQ66KKNkJYFb8GX5NasZM4vOWR0e8Di3GVlZujnENNwZ
3FCOlq49/S3NIp3a/VyThs5wOO3SFWo7o265vR45YMLd3N6WpRkkl9Zwiyx01qsHRR/Mu0gBLFBv
rXAXo5VjZ09x+r1ILuuK9HbRt5be2IfOtkDtUL+UinIyE7oSWhe8Qn6dgap5UwGTVQdxSZwK8sim
vnLdWBr5cnJ8MamiUU2j6pQmUIVaBJE2UHSORaskHkvDXyz5y/DK0DaDgHxAUFYgvdHNZKtZmeXG
Qy78rM5bXAyiqb7nKuifepKFrqVH9jbpcsikd0WL7nK1nXZptaYHvmAPMiI3B7O8aoE2Icj5FAEM
01vNabTy7kCTXg1ylq6xXS1NJMUDTmOWoLiASkBEco9O+vC7NGm3weU9PhmpVqzEnYUTXlYSoWU+
5zoeh4JcJV4ORrhUFC7ruWMqgV1kdyXuKLddaWkrpfRdm5FCDmlOgn78UDjbj1n2PSeVlTzsDk1A
MAYkDoR4Y9M6ttkD3PGUJJN3+7dfVv0/tUBCZZwtUqBM1Uhcw8p52jgNwaMspEbVvRVGYiUELOyE
Jq2PVUAeUxuiPKj0Py0a/3DJduqodjo13HJyBOPgysdcb4chVO5J11IV6sD91AVFOCc7JUpAMDKK
6a+VgB8uqdRgANUpXu+r6kFVtfg+NKxhlzNL7MGTmu75zPqVn7JkE1I+M/c0GeMsbILKTEHDHAI+
sCY0vrCcMgqVsnlUenFJOYj+Hgn2A8TfAryU9XufWJ7aox8mn9bEZBbsQwahQmbZAJ9Bph64NkGx
oyhdpQtPkVI93La/pY+RwqCIWzU0kpweujECGhCyi2A96X63etztssG6L6YdT55vz7UQeWRMqcbA
QQk8BzugmdPQchAY/TFT4dSN4d6eYGmxLn//EtOTPuFg10Nxp+Lmgz00r/Ewor281785/sXYvoxv
oYxtWn05HcyyAONAjtPiVRm/hfUiVIaSUqG3aLkPk8CumK9QILFGKCA6dpR969kQM0hZTRKFKRhT
mvlgWPMd0PToT/tWCyqGltKZuqN9r3OLHnKuBxzqKENcQTr0PVRXrkBLxiM5NHQUUWbUuzYQWrMv
Q26gEb7xozH+0efNGlhjIY2VcZmxzSJSRnMbhCbe3ukbVSAjrAAYEv+arW+BBQlKpv9vRTqf8zyr
YaVpSl4n1j/h6r6SM10qJFdOE13yZlNF4yzu0ORgVdVbUiqPGkEjKs6UO3iBG1c0QBsInpfmbK29
/CqHoYWvuezXF58Is6m3iRqxgzLVPtDWhzCJHKWvPUN7SpTMLTk5TxnbEjABiSjx5ujPbWdfiPCy
qsmYKzXyMhXL2LH7uZse1VD1bg99vRMYHyU5ehiBE9ia7TrQwirZWWzoDiWakNJNV4v8mOFVH51n
uZ1WjtZaWeOCF7B5omKefArk/uCYc2njYqJRugVYdI7cySq1wqlF/XtEH1uOa2msT06q0+Y+ryvo
yIx8iNJd1c/oAeyyaYVbYCEgypIoSTfqtCtMcqBl8ShC4K2nDI+JWfqt7n8slBRRCqLbhRhxfJCy
QPvXnDdvujWVxxgd+ve3N2PB8WX8KDNiJW8h8n6IsTYg8WNj7Qpgstd4Kj8fDa85jRRZBoFoAnSN
OIxlFXpKlajbJLW6e1Tvk31T0NIjRdi/ZopiAjfMq9StiN1sdai97EERbHu9OeWPtNGoR0iXbgY1
m3FhtEfcidJib1Q6ff/WUsj4U2D5QePLRRsMiX0Hk3qEXkcQQRl0ZuX29hQLXiXrpoD1ReSGkdLD
HLX7QjdjF82ja+fn0uBSeLIU1OAsQIsOtclOqGndKWqy/97vlsIQBHGLnLV4H8xjUX+wwajuTLM2
ppUrxoIRytIoaYJXDT6JPMii8MCzcod+wcAYxX62vyNWjkAq66MwATYPcLKOQTSfcnOrsnwH0XdW
2o4WjyufsRAPZBhnO9OZ44mzC0SkNZsw1Np7RlK2yQd9rVF3aY8lb2q1uoY6UdwFjIX9vs2BdwT+
3l4pwi18gAzaVGNiWKZiQKuh25UgLVT7aKMm32rbImCp+f+zDCLK8Qw4MA8Ga4oyh09h6yU9Z3fJ
kFcrLXcLKYYsIILGVS3T27FDXmryrQLG9FddpVXv1JadbkKeQQ6lNvuhWslZF+aT+wvKKspKwvMu
KLv+GYxrHyVIk10+2x8hbe+NaPh92wGvt9sRKrNozx1T48lQ2KEYrccqM2onBYGyCwmM0TH0UHh9
G4IdPK3vIlS+HMPUd5xOOxxQ4HDudY8pguzAhTNvcYK2btKY24owp29aUKuikdzNWdFvs4YrexvP
w+4wXzQgdVJDt56hqoy2a7flqfqm1CXZ6L299mR81aLRgCxZxQSh1TYV6G7GtpRPqYKOzJ5AIeD2
ui2NLsVEPs1qwXpTBAoSfgHgYjWvPRFfdRb8cCkmCsuq0SNviGDSHkDKBpWdQxeuxNurARFjX+b8
kva1XAdgmlERWIhW/A9X77Tmxyp39FWjxeiXxfoy+oyWAhDRZHYQ638mtXKaMXXyEJeKvANQ8vX2
yi9Nov7/JNHQDbFtTyKYh2yTM8WxrKNu59tJaxwR/709ydI6SQlS1hbQX0mAizB76tj2b953R6b9
Tkyy8hVLE0gXr6El+pTOsB+KxkMx67lbV+2x4dUfQqy117olS5KC+jTiBQecLyIIq9/F0B/tWHgX
EbLba7QwulxQGYfI0FiniyCDlysZRDsB5lnl279s53/SO9CaSe47xENRRRWezLRd+M8enPFUnlpv
2Nj/2meQaj2VK7n29TwSE8me3KexVWGdgtjvmDNu5qO5NdzCKzzh0J15Cs/6If9jbettsctXJl2I
HnJJpWZ4V0PTOj4uG7Jta2jcJYX+cntfrpfz8EWXDfvihlls5BddFES+xpm3qpduDZ/4IG05Ns4U
ZK61ckYtfYXk7nkcXk4JGEBCmVdp7zbK67c/4fpNDp8gOfkwlaol2lEEra2md7yt7HtaAJiAG1vo
z71ucFckKt/GbNBOWW1kniVC6tN4Ik8V0fud1XT2kQ91srftWnuzeTX6OQmLY5kO3M1H2roUgqB3
VTomHtCrNrohErNbu2B9qsNcM18pgIB3LirmGWujO4VvPYj38CG/Mw7WDl2Vbu3GYPk4m3eDM7vE
4z+61jG2yqF9rtzVpr5LJLn2C6QIM5OYdQB2ioA7nQfndBXnPfNzp3TOz5tHP3F+ZdviLJzd8cfP
yaMujIM4P+8vcLZLb3+KBvtkq3jWZq0RaCleSNHIyPvRQjFeBETbxgODEMwLZWsp8gJcgck1oJz3
itUa+Fxl326Epzj6HixrjuL+7RwTkaPbWAALcA89BHAAslK5+UzBr6yyXBUiRT8pigZfG915228A
iz3qF6fDv2kzuaM74V/qd17p2I7ptBvdA+88NqF1QLAPmGfpVvvu0P+2P6C+/Tu0HRQYdDfehCtO
usCmxuTiUqxFjWCX3oMGVkCPUQBRcdd0m82INUmO0a7aoOvM6TBn5AEIdNuDFzZbri91QqnNRPTY
DnhWCS0zwOagHXt78IXAI9eQhl6zpvDiXL22BTFYNvy6Pe4CipDJBaQ0REo6cww8/I5eTezYxZBU
r79L9uHuo3YSJ9oAkO32nvinHi47dRiPqVOd2pX87FPT7Jo9SYHPasyChxZ+gY65wx3b8H0MmGm0
6fbhMTyabu01G/tEtgAUbdKN4oUba6P63bZ387c1T1UXYodcHxrNujBxvMOqH6bNuKvOaBs7zh5F
FMlgPbjHbfRH5jO/2hfOz8ot3PjQncpzdWjPbF+4+v3a29TSSSDXkep6EGmrYEHM2hMIYNEjLtne
BRDU7as9h1t9KB9QMAO3vzs5ttcGynO9X5v+U/Tv2n5IQasZCtweiotFeJr73jujk3h4VN7Ff9L7
aI/r93SnBjgBX8KtdW6Pw09tm3sQYg9i7A7dDBvmKN7aviwA0ZhcSRLpnFlJfMlVEkc5d89V4cxv
xr35EiFBOrZnEMf+ove3nWEpjZBrSoo922ELBptgPptPxT0ozU9AFG2mrX5gR+zyWmvq1eo3ZbIi
L07wMQMNLYztUB2L+/pu3JU78xEL+mTuZgDDUQp3QOyw0/1pd/vbFgKITH5mp9Zgjw12dYypWzaW
C6L2lXi7EPjkktM01yVk6bBqVW87XbuzptgFHnUtMVoaXsq5iNkUxLgcos22KB2MzR50v95Hd/le
DeqX2mO/M32rndutvel+8ROIn3GUF6f4r/rj9tp9qrZdcQn5XdoocIlsL0fesJ3cwq98axft+13m
8QMQMTvutt7oCRh/71sIUtVuXMmaF81fSqrIbM+sshkS28xR3qv78cRfmD+duW8e+I/skDwNa/nE
ovVL6VMfDqHelKoIjF2yH57JKX0ykENb79a+PBe1E3/TFKUAYzGgoNQQ3xTpk5emqqe2ay0jnzWc
Kzsll93GKVUmK8bY8VFsjZ3+zvfqPjpYx8Qn29pHx6DLz7Z32y4WLFOuwrVNX4DiGwtmh2fT+qEQ
P6zfbg+9+CHSHU1YrVXFYkbq+JA/ArcX/st+aC/sRw19MkdL0PPjJNAr6RzFX4PxLX3O5eL+5RIF
8KelKjmmrJvZnZIgtHNPz1deRRfij6zbC/q0cVQ01DAUI3PSYjevEkAvjSzFh5YCbR3FKPA0LZRW
4l85ID23N+Fy8b5mTFJmUotxjC7I3GAYdEiF4k0q/k3Sl0r81gqsfbPm5AvHgSy/O7VTXMWMXDJq
7YC+YqCOU095rIJmUx5zP92jTf5k+jXynnBz+9OWFk3y9VmE+LQaEa2dn3nxAt6ZlcNgocrzWXT9
YkQ0nltFjbAbKO44IRncSBtdCAh6YipXToRPPNuVfZGJ1IgRKZ1xCSCNN78nP6M7dkj2xZYGyp25
UU6lH93Hj81dcQhX7jxLFRNZjxc9+KNlNvD08KNJHBvtqc/6W/5QvoQ/UNvF9XFTbydg+QJ2jH73
e3XlEWEpO5eJ10wNNBxGhC/lTu7o4VlsO2/cNL7qXRJk7oKJ0Ivvqn/cz/3qJ/Bajwx8LJfMYS1Y
LwSFz1/2ZT9zdBMURon9bLvxvbG2Y6yfWuhG3DbDT4rDa1t5mfbL8GoczSav8IH1pt7oDsGVvd2N
pxbXxcb7eI6Remdb/Ve54ycoeQctbu24pjvN32yTBhBRRMpp32enNbTp0tdKscQahrmZaY9iMROJ
w3Q1dSyo5qDvYaWCuOB3nzn/l++dx1QF5yJibGMmziCOMf97eyWXbg2fucuXkbNSNwozhYmCLnqj
nEG0GlRb4dvb9Cz2hlfhCkUPE6yjOE37/GzsG4SU23MvrZoUTNq2A6HYiE0UHXXa6meiM6e2V1Zs
aXApW+DdPBnNiEiF6usmuhCvz3sFMiW3f/pSgiUDdJORRWk547erZ/29edZeySl7aoJw270mf8zX
KXboSha5EOVldG6kzXbMOWYy7cQjgrtdXDlV+GaND2ryzwRl20yHtdP2sjpX/Ep+TDNzFo6MwBre
mftBndR7/jhxBxf806/ksP1VOtvEeYw9VIoyR7j2zkCxlzj/YhTEUudf8PqQua+3V3jB4uXXtmEU
vBp6HG4ZUf/pBqRCDboy9FIF7D8wXkXPQFiHsctN+U/NXFE66OmZXqon89H+KO5av96moKjSH8Rh
2OiuEaTfy2FllO9ErLioa2ymXpVg2+ydcpxXYuLSYfOZn3/x5DCEKhGdEXLDl8klm/6UHNJz6IcQ
RkCdctgoO3JkXoHLYQbCkMfb27TgZrKIbMHNOSUF8rORnDTtOY9/QnP39tBLVG8yQVEFKjklm7BY
w1Y5D0c9SB7yF+soDvU99ueQnE2vXplrydqkaFFFUW3qGtauF71bWpPTmfe3v+KSeF/xKBnxm9sj
EerFfef0pQTpMo11D11LGx0qjkJbyTivN6mBTu+Sin7Z+yythgY9JwilZ/U8HSrfdsAVhfobOaMN
4vftT1mIRDLkl+WtotkCe01oeBy6O1aj9EZsJ+ziY6mB023SAfrOVxZuYUtk+G+Lo8HIU8ymV8+V
+rNWV8Zd+oqLJX9ZqnwgE3S1LjektHP16S6FJM006l7ePmVx6xoDuMzYilkt7svl475Mpo54vRxC
gcQgY05S+E1Zu6AqgGAsKtwJqqK0dJj2YsbGsa7ve74Gyl1wS5mSaAQo2RgyRLg+RA/6XVq+RtZK
f4exYNBSaaGwFAomGuxL088vVZh5o2kepjF/aJVsZYuWtl5KDCZ1yipRdqZvp8PsdaxoH3WqrhnW
0h1ZBvjyOQvzWclNH5TgHSBPWh/vBr1XoTdDDTQmd2RrZkW2E2VW3U+K1u/QB9C6aWtbe2H+rVnY
uWoBnUYH2BJhbQbL4isH8PVo8R9kcBP2dtlUmumXyuik9Q97Hjx7frDtylGTNSHB68bxH2ywwUPg
JXLb8pthVM/xzIyzmhpoD0jLtdi9NIVUhjBsi3ddT20f9KjNzxEKc7tcS6KzqhJt5ShdmuJin19c
ixpzW1YQtPEzVESdcI5OJWn+RPOaqMqnEuF/Ize1LxN/mSC00GswoHfDV1nUBwAP2U42d6k3G+Xk
0DGx/iQUcg2WJqyd3afhMyu7cQ9MgbpXo7JOHN5UEyqKaav7DNTIm1YL2/OsqNTtFC3GfynfEpAx
bqOJohYYV+1rzkj5TOOyeGLCiHFyp9k+mWf7gTE+e61mVpvMQFs4i6CZmbTNvDVbu3OTtEg2oFVU
ntlspkdQTKGXRPSg6XIYT4Q/qDag8vNc44WJRIdWVAQYBcvw84STN9qU4o/BePnL5Dkz3J7EEBdh
YJX1a61sLxKT6qvoO/U5n8ZmkxNdr7adAXqVNgI9jZsBdLxpihHUZnWT+CYDBAdvTiPZ8gbSiw5J
OUPGYXUD9PV6emqLXEercGdWu1nL8YQXRb1TxLXtlcKGIhEFsfBxMsvuQbGn7jznI2rbgjTvt4+x
BcORAZaZnaWFHjeWHxHDzxqQtA3iVKtraOAFF7ak+JjNF1V4btm+LdTZckQzzqeBQ0wQr+0cxBWg
qfLKsYj9219zPVZSk/y/lVZT0ua8q4FI0ocL/fyQuiD5WClgLCyV3LiSj5lpAMRZB7ryrOR3dHrO
jJVItzC0jI/P+zA00DAX+q3C0B83a8cuNlVHtNH3tlnGxLdkqhKBR15fKEnuZuUFiJOxyG3qYo1z
aOkbpK02u8hM5ixSfDVPXQGfGZNjSr/V2EiprGcN+UsAGdXS8vu0f4bZUFcJjb2tmh9TZaEf0Cif
v2VCMl1XYemQGuS27RtFdl+h3yDLxMpJvpDDg43z/81zUPRCo4B++oXa5j6t1cHNui7unLHscByE
hrLjpulZKqCHRR46TZGVexTiIxX04kjLoVQzQkttarvk0rTaraB6rycx/0HVFyVTh1YoJj6Z7qZs
pxmNM1g6mDZX3uoW3FIG07cd+JzszLR93lX3JVFcWk4rSeXS0NLBN5hMT1oqLD/UjWonooqB4icz
VkZfWpmLrX859Zg56iSC7LyP8vjgplAsc0YLTTmkPUc1Xo+/ZXIyOzSPsiJEj7/p89Z4jKxpT8px
7UFq6Quk7LErI/SaKGXo49yxTgah1qtu1cNdwyryaM5k7Wa34P0y8FwtuwQdEJbpVwZaemnoMNHv
RfetNJvKuPOuVZUhN3PFr3HyulNu1M+Doao+U7v0x0CUtYrEwlfIzb8kZDNoRLFadKJvhW49Jzw5
mMnw7/ZGL2yGLPOshnOeWDOxfCLQECKOM408qz5wsXKMLI1/+fsXc224lqZonA19W4NW5KhnmttE
4anmzd2cVyuTLK2R5BOmFsYlGrdDv5wMv8wo6D0ssJM0kMf+3ipdXP3LV6Q8nDnTEeo5f0qjwS3o
oc3RsaCvhOGFnMSUXqQqMlJuN+ifbbTJckGQgbeGoj11nYgPoQrPywDw/d6nSGdiBha1ZGwFBRb7
VSQVcEJ49ahzJx1Xah1LmyG5dznPWsYEIB40tDZlgaycdfGZi+Ht9gcsVMSp3E+bGPbYRXVBg7pM
lf3AtPI1K+183w2WvTdVkz/xhmZbw1Kmf5OW12dGJ8gPmHOC6s7YAfQNi3+w48po3TIsrKM6Fj2U
B4cW/BHxeF8a9tS7kX1JGAjg9/Z2gNiu31Wjvsb3ZcFurlxd5E5dhaZ2N1vVFPAw1d0+bz0Izewb
tRocmtcP0HB6H6NVXYzLyl+bTfJBooDtAEgbGgxlb0KMIiyecf/jo9drVedZ8QCJwqkH77wXpgq6
xLJ0FMDmm707jupaHPu05Wu/QnLSLmsizdKKGdDWcYLwhmbUkIUIcaP2tDBBajFZKv9llyBGcsaa
lB/6OA17iNS0TltX6o41ES4pGQoCpKSaM4uieS7MeXAMVeEu73rrbhRG8rOF0PlHRrvsfAE2/hxm
yKOPURyew3oST8LUyMbQK7Vx65aWDLcwFcnOXDeBPoniHs00YOMoga9zUugB7yCeRiHWW0yvg9XN
98RuuWfoZbshpBxaz7Z61WtAWfSQjo3tsapiu4hE2tuEhl3HJIXYAz+i71Caq/eNgEx6Zo7MI52e
e0Wtdi8ToLi9o6fTdLQhd3aA6PW8HRWChrSo4DtkRrXLtKkAMCDTHnB16TbgWFRjt81BwAfEgB4z
dxQkKb28bFG/NPnQHuahAPivqfLSMQqmU6cQQ7NSZVxIbwwpFvY8aYdkGLrAANzUq22me5C7sr4X
PeR26Qhv5mFSDmCry6Pf0C04pIZdOBxm8L34J0PQ7YFZVYSrd1DTHw0iK81PZfgzKtYwLwuhXMah
q0JrQQVk1EGR4RKA5qytgZu0SxIThEHqDzBBP9+Og0v7IF0s2znSWoiBW77N8aQQk4++DFdC7MI3
/KcDWVe7uOhKGhQRqhpdVnpRXvmJNpynDpfY3k633/oGuec4KdVsUC5lcbBYvKSgIszj2rs99MIx
JDcLi7EY0RuHyi7CCmpCNKN+QSAqlzX62qPvQm4jk40IMODpmd3TINPzB9aMipP05HWoqwfFtH7e
/oyru0xMVcoMWG9VJOcAguft0QRqLa7XCEKvnkEYWUoEjE5TYoo+gENWXEQJwRfqZ0wPaGzvlXmK
UJiKX4pZPN7+jqtrhdmkrKCxSjHSBvRu4eBBDOZh6MUxF2kg8vbh9gxXjRYzSP4wVVRF2i3moKf6
xm5LRzU7t+CzC1DlrsQ16fY0CxsiN6nomd7H0Dadg2bKNiY63UT0nUoRMeVmFC5oXOWQeArKSbhm
B6x8Ptk/vverL4v2JYGlo5pNit3XgYWzKU/Mt6Ir/twe+qqj4WdL2UXWDpNVdBoNdA6Kz46Bn7eo
Q31jjN8j5cX1+f9/PKviQrcVEz6QxmkwdzY/AWOtbhQx6Cu36qVdvfz9y/rolqK2ZTgWAWnSH12c
3fEq9m6vz9LQkgejriWMcTLBUKuXblz/K0D++L2RJQ9OWWprRC1saJpVm0IP2jJ3b4+8tKeSt3Z6
L5q55fZBy6seBXW1QZuSWvA/UZXHK0u+NIfkryTpTR14qQsZde3ohHtCfGhqt7LqC/FG7v9I0zhv
OIvDg6UFOXq7jPm9ZK8U8M1vrZDc9dFCDUXXZ2If2HTqIwPKyv/K7nsELabc5dHW5jh0DZuDNB7q
bRdSxYvtyljpS1xYePnZfo67nA5FAcY8jucPI2kfLDu/Q6K5ksJdSof/SfSJ+Unc/MWXYpQJG5R4
QrBIlqqj5HWQhczLxIg+IvIHQPbG0cb6EGt8xZI+1+XKjPIbPjRM8URiqUMwvPez2/yw33Q00OaO
cVQntNVWd+RZfDxVDxA3nZ9u7//1Fj5iyi/6Y1vPM7RNm0CUOvXCqLI0txqt4hcb5/CvXur5Vjfi
/j1NlRwNW02nP02c8201heNmqLIaFGjtRJirJHX9r4YUwrkzs+RvVqqG01OKPgc+NuOOQ7sGjz0N
b97ABGixbfY/zq6kN25eCf4iAaREUtJVms0j73bsOBfCSV4kUfu+/PpX850cZjQC5hTAATji0s1m
d3WVY7LOCzN0oHnzlMa/jZBm+XVmo5de0+J0MsIMb+syR5/qBI7aOjXTjVtY/D4x5nDFfM6bp9AZ
luPRaVvZ1DRo28Hr459gWQxnF5z3K2f8vNNFOfNvf97igT1ARpUGriM9Cq8ClaGrfKPQRV2g5yyg
/kYoZM+jfocyvtg2SlZ7l41rNFnnQxmhK7uINAVih3Us6CoR72knt+boTqhAdncQu98PdXxN/YgI
vYRaZr3Rz5EzBCUkzt4MxzH9vkWs7BG3m1eSc+e3wtZRKXSoyWj2NTgt2vjYD+yW5tb7ZSNcGloL
PRLDTGum+io4iWwiCHktcvr78tDnD6its8wXUdqyPDdpYJM/rvszTH7F6J+3kiuHP83oi490ciei
ZidZYIfpg1kNj2Nu/AZOK/dIGX+/bgpa4CGdAbh/gniyhKdwaAZO6xn9BU9gwbnKim2dWr6ZG87j
eWRBPrJtFc9+P/xwwgw+bi0QOV+fgpvVIpGoDXtehzYLKPR5b2hdxbvIqcMfNQpyv3kVRg8lY+x2
qofWH5Pa2aakQiWRMBYHQ5MJHIsQkF/oaLAdGcbxmvIRDEfbP1HVLM/mfg4Memu1owchhJU1PX87
C70sWqL0z/GxfVBBsJkPXmUknnVVWQ2fbf597CZFaitmyDumzmcnwhyyWo6FxXG+W3OyRiS7NANt
yygHgmu24FTqOO23XY/sR0L71BPRuHL5nlb53/te6AXRRhQclL/2ACEGk4KdiHh5PK+VdRc+X6+I
1mkBUERsGBDcnID/LFoI0YlKqOck6iZ75RJZmIHOGu64DkSeBFNB3MSgXZ4e+7Z7vmz2C9EQ6Ij+
3uQ4zXuBJJrCW6aYDxY4FNDnWmZgc2wqujfSgWwYc/jTbAtUdyvHmH+QCloEniuKxs/TPATTQFh8
qrp0n6zeVc+M4W+tK8yrPJPQq4tM1pHRnp7qg4vTDY5htqXVgOpHJasD6+Raj+F/IeeZg6Jr9g68
QqtPf3rWjeG8scwu8uyyOU6TBDDb+N5ExqNEfGpzJIadbi0FuKCMInTdXsi3gsZMDA5kiMRWxugr
aSAaHoJJ1UemOdyAPpwfSN0pP5t5dFAgyPbCulu5cM/H30LHz8QWDF/N7oREe/feu+XvmAmooqTG
/Szpxi3TxjPG+p4JiN5dPnJLJqO5FfR5m4bqiHMETZXHRwFQwPdartEfLe6i5lCwg1jHiNt4y4V+
GnE/NJptTUzPlG/WVG2bYnoZVeuZ2cqD4vzlL/TKMXIjcY3nnX1kZrWlxkcBngclb7tk5fZYGF+v
HdMuKaUiwxyQ8n5O0Xja4WECjd4mmZ6u2hG9akxpijqKpXJQud4lU7qh/afLrBXntfT5moPJFU3s
yM2cI0Udx50rwCxR+mA/i3mN7W4hANaJo0BLCWFAlaAxCFSVUf1gsvjGSl4KoE2H5MolOh3mLyHY
FDLFoh5mYucPAmwVkv12VvETSxPQ4gOnzhmPbXsKoiH0Xdv2uvG+AzeOtGY/6d4ub/LSj2gBXhNZ
DSlDhwbMsA5ZncboXRSFlzlQnTDm1GP0KrVgInQach65BE2TRo4M3LuDXp3YjTZliKYgc41mZsGF
6DTkSKvmCbNB41/Q4Q+rIKQ+q+EwcOs6nnOh4/BQ+wtBBgG1qjTJR/Amj8UBTjp6tGZzTfAVeP7z
gYmOx8tnIqClF9nHbIrE0eql2phVSzadnFoQh1W0BnmNkEUAjSxrP6CDZiehKa82NiC/R2NmrjeV
Bd86c6h8i/T5oczsGSKrc1h4HWp999ABLAMrsstbEOqCKoFP9RHNbaiH2qO8zWJ4yLrp2LdBZt0D
xNKKPenL9rXrbPk8mU25SarGebbCEo1iAOduIKRVennDzA36bedNbcQ/RV8DCCqc8CFuq2oLyOew
Ve0QP5gtYF7gGSfTw5g7aC8CY6SXOnW8i8d+epvsZtgwt1Y3aR/PB+EM47HgRnIU0kZfu9X/4oWS
O3TgxUfEP+H9lEwn9SY3/IliuHK9uAqdP7FMpr1QbbGvZlLdQuwp9auoq/Y5NSBBWcrmvpEF28bT
0O3G3qr8oXTn98Sdi52yjHorqjS6c9o02YoWwloehNvJPRWFgYRL6ZheaJr1IR3q/L0T7h8BRKZf
KkOgyhq7wUzbYd9DyNqf+toJ+sRtfIdEzk8xiGKXkyJ7t805fG+tMNpAZLL13Yk8RPC2QIPn1nae
h+ama9T/KiekBygJZQdeUah49OFbAz3Vb+DzR3Mnh7omtAQn34rtzz4j0Ws2C/vOYWl6W9lN/hzb
HRgKh87ZuSZIfst5/t9ln7FgZzrvxgQy3kbiXXS0mmZfUBDxd0391I3JSvJv4W7QwRk9ZCqT9uRV
mRVJr4iBDUxa9WOszWkD9Zq1d+HCNHQARd8ip9P3qg6MyniKEvkYgmw9jeXmqlUSp9l9uRsEDa2M
sHYKOFdAjjzmTej105qCzELwr7OauV2n6gHwk2Ot7MeCJq9wFD8vf/jS0Nq9I3onigtu82OVWR43
7k1y5cDaXQPe32hQhlsG0cjfRDzdd5St1L2W9lKLHuOsK/ppGia85qjXVnuo9m2EXHlqLA2uxY5G
lDK0a/RTYPW57+QJ3tNg83TXetaXhteKGO2c0G4u5iKYWd5sImjqgCUUcbW0lbFyFhcs6p9i/MQN
Iy9zcewlQDKpiN6Z0W5oNBYbAVDJVedGL8RXQsYjF5C5ScsPs/jWte/XjXsKXb4YUlk5cZVlcIC9
FTUPaJHu0H49Z9HKqVyIgHRiHxVbo8EZdndIYafp6NP2OY1foL/rWeZKjnThN3T+r1AUEXodeBmM
wgQLKER6IB/Pm3bXnqJS25mme0rKeo2+eOFE6YxgBqBaNps4O+YmtrwWOxrWXjUPK7H70mw0B0Hr
0pR1bDA8TeP6CNrbaldRXKJ4nJa+laTu1lSNerm8+0tz0ZwGyQlLo9aagtEF4hPsYuTJLWfv8uDn
e/eI0Km94qjsWjlj9DlNwegNAvUbQ5r2sUeFxZeKyd04NXlgGvE3U4XdfgIyzO+L0boBcqPYXv6K
hcc21/xLy1XbZmmEzvJGqpfx1Dkqi0HuCu56biHsm3p0u52V9+oAnSe68sRfcPNcczuEGENvjd0U
dMLB/frQxGvIxLMj03/UFNqCxDlCyTZAMcD+rYDffE7Taq19bmn000H56g4yQ4DPsx2DjJPvlp1t
qVQrgcfZs4YP1w52gbZHCz27NJgy98Hq48fQnh5FH644yKXhtaOcuUB751MNOZ+G+klyqlR7eD1c
PkRnXTy+XbsBW8SgSQ29sUDm96r5KJFxJPYvtaYEujS8dkYBU5+bfG7awGat4U1TfYqlRyQ1DXSI
ueLz8iSW9lY7k+AxHqwJskfBIO1dmjq7mK21+i1MQA9aLZGg427GoZRWZW5apze3lWsNPncT55Cy
utxdnsJZ50ipfp3UFnJ1w+wCgVNE+zDpqu3AytRzGnTGQXcBzS7VWnvV0pROn/DFEmqTJpQlQM2k
VgZV92hA82KJ9kS3S8me9WpN3X1hV3R+uCJ3mR3GLYpArL0TsjzMjvl2ebUWTELnhysspI4hfE8D
ZXXFIaEzvynRT3DnysFdua2WVkk36jqRIZ0nnCmH7Aw2j144jr+aRr2iZnYVogu7rpn22EQ4WxmE
LGQ9kXueEnYIISGwubxKSxugGZ8Lduy+U3kXlAiyjg1Lmm1shWucqEuja0Y3tANwB0PXBS53jxXj
t120xoK2YAw65VqRViodKuCiRxPAeLs+hDkKOZ25GxhYYelKoX5hh3WuNdWiz7mv0zpwqPofSY34
xijGp1G6lgf4iLESKywcVV3zAJhlCf3dBOcI9UMaitzr6TxuODKAKyfVgd3+U2mg1DrN74s9WxDR
KxqJXFxTxl6XPFbyxUytG1WC2Ki0oStsXJM7xg+dpvjlh5AKiuccqkOB1X5HOI3O5fuZf0AacuU1
tjQRzeQi4GPRO8OhZShNJPOVUW26lh546NwiIwKOX7cffGe+jj8cDf1/T0e1RpGKwa2R91O3jArP
zsOny5a3tOnardpB3xk68QMwJtBNot09GyOgkD6uG1wza54PDXAMcH7hcGuweOOSzLPtauU0LX26
ZtY5UmdWnHMazPZ8aAtkvqFt4SnnOvIl8EH8vep4bmdwFEA3sNb0zal6aZNo36H///LiLHglHcla
RJaaSNG1QSurj46bz30B6sHLYy+4JZ06LczbExwRgOjSifGQ/0BXycGOXvJm8o3qKowPBQrx7/UR
TEQZJAdaiFHbr3kiqEdL9dLioK44pKUV0qyYs4Z0yMROQdxlD5ab7cuSXxeHmZoBZ8qZ0uwEfYLM
19so1a0Zpdc8O7AsmrESNSHBynEdp8rwCFrmRd1uL2/rwj2g05xBsEeWdgPhzjguBopGbTzT2JwO
hwpkI1uHJe7KhbNgWv9xTn3xn45tNq7C8Qwyked+FyGjrSCF6JU9WcvvLf2EZr2Cz6Mz97IKEhCn
xxRdj35jF5vLC3X+2UsBc/n7bKKrDgAXC+1vWY0uNSPfOE06oLjcvcvROkyK/bEMaGi2/Za2808b
bpW34fOVP366Nb6sXmMop2kcA7dP2UGZS4KnxKskgXOyQc3uqYmRDTQh0q1LUCX0BJB/mxHtVihz
5P2jy2XzdvlLFgzoP/DDlw+RY+jGakKXoSxaL7fYLfruVxI+S0Nrxt9bJYH2MZzjIKweTEAleUSD
2lo6aWl0zfKLHIJIeVe2AbO/8/7NnP53eUEWDp3OXFayCd3sJcYVqA05lEAZroR6YLy9PPxCWKCT
l4UJE42cEPZN4ruJTHiF9rY8VDtiVhvqJn7X7C//0NI8tFu7VGIos2qE4rHpPHaZxTyEX8qzxmJN
S2bB1ej4Z5qYbhpZEKTipXB8oyblrg47teHpAOr5pg6v8zQ6DtqhfRSKAcwfyrF+jKiUEit7Q2vB
5XVamIWOeQZ1KS7XDndsIxnxJZfGSyEsENfbsdq7NAxX7tuF/dBxzoVIOXRHYGiWmmuCoLwzNjPE
nI58TshKpLZwp+sQUSIImCBnnN2URn7opMe2+2Y1aNusfhXulQ8xna/MntvmROEDHTI6QfmSJB9u
666lzZZmcFq9L+7ITTKW1l1jBWxKPkmpjsDe3ZjJuAtDezeBSePypi9txsmpfPmZHsU1FknXDEDy
+0fMRQ1BiunOyKdkJS5ZIAunOjFZlvJxnJsUQtmq6v4H4Fe9cfMkgVQflfuqspqbrGL2xg0N+SpB
AIm+6ZR8gnrLfsPVkAWu61q7y5Nd8JQ6ulQkrIgZfA66EOtvLShBUONeo1RZWkgtfHejWkje91YA
DDH3Yl5/zAWot0VdHK77eC0GAJQutZpwwMfPKHlEc/8+kfbP5bHPHzaig+d5YqeQtC950JkfZSm2
Zcg3FrmB2P0xzd4u/8b5BSI6gJ73guRZ1puBET4ntuObKPV31srinPddRIfQE1TEJ8pbHGPhPNhZ
8hzm7idgnq+zUCtrtPT9p5/+YilG0Tqk4NIKCgmaFGZm8QN412sIKQ/zitdamsXpp7/8RCRQFcom
wZD6n7wajfNT2fttOUI58KobhOgoY8dlUcckZQErK7oxzdK861IZbrkRj1f+hBbSR+HEmxDsAEEV
Shh56NmD7Yv2ytG1y9y1HJTL4iwLopIA2pMqNJCodO5feSGSqypmlOg8THGF5ufIRZ+Xmd+PzStp
P4T747IVnHdBELP9e4vnegRNMY0aIEST3J+oYxxNiKispFoW7FhHGsc8NirWwZvDkd/GYf+/gjRv
rYq+lw3/XdB5e3kSC+dUxxqjBIdGGwsPwkHkB4bY86R2CdqEzvLDiq1p6C39ymmSX6zBSQw7Nt16
CsJCvYSjep6m/t5q2qcpVSunaeknTn//8hMIxHveCDQnTe0zQQxajg9EvMX9/y6v09J2aPbsMPCd
qaKiAS6eejvZWSU9cipYt1b2YYiYvjdWp75d/rHToP/mC4kOgQa+Bz1EFoyiEaAZmcqsPDSjfK2y
tFkpiC2cXR0GHBIrgcAO0l/pwA/RaIOOql05uKen5rmP18w6H7iqwwQ90BRknJ7BUUeSlXmX5/kt
stw/OJbRc8GDBMgaBBUuL9jS7mg3dj63RIoe9CGYSoSORTHuIR5Do5vOsdsfuVSZsYG4cP7n8s+d
f+8QHQLMASYwWzbNoAXu409ulu4uVBnZ0ZEa0hdIngGgyCUi77ERay+ThUOh44LBeWZQJzT7IGJb
mSfbNLvh3ZqBLg1+mukX6zFm6GUalsSzJyQUvNbj4BlR9Fq200pmeukHNA9gNI4bu3Uvj13f3I2E
/KycdNcZRr1yAhYOtA4KpoyGIMJHI3UzkKciBFOECmm3v7zfSx9/+vuX1bFR3YVI4+AeqfE5tvdz
DbjeittaGvo0ny9DQwUnrqd+NtBMfT+Al0BMsVeIlSBkaXDt/gbfzEknZZLHyX0sptKPmuemTlbe
fksrrtl5BwoI5JBi46hI+ZJlaF8Ac9JaC4z5X27vjBvRMb946ucSRRMIPoRQJ/OyoS/+iDhznxMR
ksSfa0elnq2y9gB8qOV3hXq3ejX/ahCqA+ljcTCfAnIqO9He1AgwjqD851sVT8Vn42YmyrWzMgPb
pDPaWtra2cjGGKSfpehUm0XpghM/6pr7rKmSDYpb5ufpevFlq4YgrWTjT0nXPTBjlsgU5ML1s250
f3R5CWJhlykXxJWGAUSJI/PeG+MO2C8w3n6v3JHXXm6342vT2GBTTZoMatJNi06f0Y2M/wkj4c2m
AvXiQy0N4AgKkzfx1hWsfTWpAIdP7yT8l1JKEnjQSLzNyp79oQFumY/EhlDzVL2z0Oh+DErYyuuT
XGysuPcg8xTdAEpseZGS5hE9RVBSEQQ8Tm3TvQKk9CdlYXEXRfBbDo2i6SmNk1xuiBuWPyOwdnmp
IpXXZhnDTyXOcIB2afsk4rDembLMn+U0zvjv9mcjxgY8SANYIDu3PSYEeutc9eTRcWCXDjAOvxgX
fJ/DK9zHQvCdGVNjG4KbbRPxxLxpwT3ll9ZY+r0YK9+eTHs3NxZ7AC6//0MMFCTu0hqeNe+Bkvay
HEClTJLSY33e/TBcM3+vDQvAZMpQweis0S+YAIcAibLNOMSW78gqvjMnMwLH1zhsDBCNDNtERsBs
OWXXswO0ecrMN9A9XW+U2SQ/SDL1zwUAMB8Di8m4ZQ230x01DTfzu1ymt3iLzjdzT0S1mWgh3qvY
nRvPFqY6zH1kgfkXxuE4sQWKep5wAPBD6mxGVgzf8wGqnpuQ28UWOJU+9dPGonvRONZdLJTzXI+x
TcFFhd6cDnXDQ927We1lvUiB5xbAXYKN2Cg9wtNivrH6IWVbm/IoqCCLurOV8sEvxQ6AdDXeDDeA
ZwLpv6XGbA0bOzLzXcoL+eR203jjdiAwQaRfAwUi0noLKtx8J5OiP7FuOQXx67IFa0KSij/I9Rsf
Lth/3wqVwHCivLDabWPV5Y0lmbUvYi4e+6JQFXq48uJOAeBub6Nazd+dBmLi9lwPb6jpsmRD65jV
/lDXebstLDZv28HgO7w5BkCAuHGTNyR9k8nofHN6F+2UtGfgPRCl51TF9BQWRnOoS6GQAej6oLPt
fJuVJH7LCpQnHZC4fZddYxy6PDe2jspekbygN1PpNo0H8tT+RxWO+Bzi5pupZMTDbpMjmTP1GDt0
TvfUtblY8ZkLDlkHQIsTJhGuoApcoBWwF8nGsV3ih3O6veqm0qHP6KYrYxG3bRDa9kfo9CdI4sQ9
Vq1Vef7jsDjjl3X0s8lC0GhDhv44P5Daix6Ht+nTrLzqLv42Phk/zO/O9+G1fWrv5D17vjyphdBe
h0RHlShYFDtoKarmzEOJQQKflMyG8mrhVCCfnteaNBb2R89nJlXcTDy0uqCIKXRJbaB6MjP9nRtr
ifiFQFVvNJHWlIB8wATfiwuZCtGCQ1Bswui57EAnWM67ywu2MA290yQlSQnqhKENMrTG7fpcNq9q
7Eco8RprRG9nf4IIXc2yHU9sfU1dBKK2oEyd/EKH34GE8krstA5NAmBIMJkVVSBD+zZvml2eKfDX
5WQlhD8bveD7T/P6EnclopAWN0K8SB32GHH2jtjlmlAXQ2shXUFrqJ1zJwtqWnu2BYiYCX5i8Xh5
b5c+XIvp+p71BctMdGkb0w1It/euHV5TNcCHaxFdxjMG0FY8B2H3rRV/AAv0nOJDdGudoEufrr3S
Sgrumqpj9jFCnfWuEODNzLtxTbTsrGnh67V0zOTyWaCBJQvMUiF6yKyg4+79oIq7JiIgty/JNU6c
CB371LaOBOIT+0vj0h9z6vWAZHaIKi5v8Flvh+G1p9jomqDRBol+UJJoYzTRjewo6ChLZFivEm/F
T2iPsYq5jUi6sQ94TIabye4Q680d4g7Xrj4vz+LsExk/cZrdF/tC6E4559EU9KLa5XGpNioXnwi+
EG3P6TNe6LsOjMKXf2zhYOmwpyxMkI9OaB4YSe7J7oaswVaX9kIz5amQ4PBjtAxoZv6CMmfotXQ+
aXuYtwl0GK55u2KtNJNuZD7mQ++yIxnS19qZvlX5tOItzgs7Y2zNpueu4JPMMrAhuNR6yQrmHkTm
RggnXQP9xcgBgeA0rLoR2jlRF/vuINrnuizDfVhNZD8wcDiB4pQY8b5zh/53AyY60P64aZx6AwQv
fISI8a7jgt6aRRMfDWoMT+hqpG+0N9B059bun0iGaCWzzRgKcVmFzM/M4+KetIgfSMPHnzGKx+ga
jevXy8dh4W7S6QQTHiNWTRO0mc3l0QzzcePU8qUqnG/Xja95Grc1+7FWcRE0Zuk3A/+EWsE+KZtr
wh0CbYC/TSdq8S4pa/BeMpneRGV4CMtiF5FmV87xisEsWKeOwXLC0Gw7OZYB2IyjA5utF8u09pFE
967ROi+mC/lRULGvnO8FK9JRWRGBLg6YSoogqVIf2UwvSv9XibeiWznkC/utA7IGCQrcWKJiZFGw
7laOlb6HVsqPfcXNlQVbuFx0lsHUNUOw2424U0rI5BJwM/Tv+fgtEr3frBV0lpZJczaolc5xGAO7
MwrnHgyr4DIu+WGuq9sQ/A8rt8t/SK9/4necLs3ZhMmUADSV1aCg9cddDBlV5jd+uiGGZ/jMq8Ek
tTHu+i3ZSe/4Em7kffYutms/v+CpdSQXiyZgHdLcDMa+yt6KIbJ2XRXS6sqTpkUYtgvE8wk7FyTF
75KDN8F6GCFyxdZoAZY+X7N8SpFTbE1wGkWV47uOfWtPa9INC0PryK1hjE2FrLgJfbb6BbnjJ5HZ
+8v+auFg6XSEqoppOqcY2hTdTUYBxeLoFvcyWRCk5oc1XOqCjeioq7KaOC2dEa2aIXi4nTYZP+KM
he+jIsIvzTgJoZiWrDHxLE3q9PcvAUZiyq5OMhTpxYx3QfXQVD8sp/fKZCUxuzS+9kBgocqRjwCF
X2Ts5hn3ZfIdIG7fbFec1n/u/Iwh/oPJMmuaI8PHAuIz33kb7kBLmH1rvcf5WEPltz6YH+C3YC9k
l22g9/3RvRfv2U/yPCrP3tg3iNZWXMKC+9TRW05fJHMYRiiR1u4eeljzxm3yF8mrenv5/C0dbT0G
aToARyZhgVXbne+bsFRom6fTykYtja7ZfDoxt+i6EOtIrZu+Sj8Lu3267sM1c3dkU1KwXLOgHkqF
hFSfv4CRAN2kl4dfWHgdpYUj7FCHcSvIRmPvECRr+BhXUGRcI/NcWBo9nYHYwTIGGzsrwENc1+Nt
It0Vn7L07Scn8MX8Mm5UTj93gJnQYt/md7MjfXS6rhzJpQ/XjBttgMbgSgsAjbT7XUPpazTk7rpF
P03oy4dX1sB5bxY8mDrbS5v3DHqh4dRcuaWnCX0ZPQZb1ciyxgxEXN61wt52pLO3YMWfV9Z9aWW0
61vUURSbsW0FoxXdVFWJgC1z15Z9wYMTzVBVQ01OCLWD8cRdnY4Ret3kvZlkkQehotq3R/ua+jMg
fJrRojThDBAX5AGv7MyP26HZhClbCdaWzqZmtu6I9guQVvRBYr7yqfL6Ck3S03Xvc+Ab/95i9JKa
ISMMPVv98Msh83cRse9KuveSptdxJ3IdYBW6du3SYoB1WVAjAWg32g5Ngky5mIUP2Zxqe9kYzr8D
uO6BlKQFvCZgAJFZ/bLBWnicpykHGxmrc8gTZOQbaUXTe6hRyt+Xf/L8vcpszXGEIIoWNFHOsWb9
NofO1sbhk9oIF4KJil0HVSRcR5GldUZkBBRWYNQjgh6WJrsmBFdNU0X2bmQGQwGlKvvjNJbljqfV
sLMt1RyM0u4OJUnMDyfGO/fylM/bLP+HsXVM5ix3XCto8slF4ZF29APAM4jBXx7//HnnOlFrUUe5
rE7XlA0KS8v6ZIrftPNaw8J5p8B1nNmc2lPt2qqHRmGyd6e3SIRbhL875fyx1a/LMzh/KLirebVe
GrlgzSkEqWyPl0CjZAc0wXoAPKys0dIeaK4t7W2QD7kRZKjz0PVDJUFuXeYridP/YrZ/Yzmuo8zG
qLKnsIVPAK6m9TtpR89Rm9ePdd8b9yelscbLgC28nV2S38RWXu9AfgABzd4oXwdzsGqvDRPph+lc
fVxe0aX5aj7QTtAVDQfCgrBP7/rBeHbm+bqhdWTaxDjy8kltog5uh3d51UdI8EXxVTcD1wFphlSl
aiw8VtKonw4dqoi7ThZ8JaJbMJV/6C9ZarOuxGEe2s/ZeACRNYrz3y8v+dLYWtBixpNkKY978EnW
u3yKPCrdbR6+Xx59wUR02sg0z5EXSmEidVt5EblVQ7bHIfKM9Ko+WMJ11NloizYbUZBFA5dzM0Dx
1xsV+6AFXctzLtw2OugsiwrFo9ZFOApFP49kzYfB0g0YzHGVQvwosSJIkqu1ppSl7dAsHu9p08wl
fk25HEq6Id/WkR15rhGu1HmWdkSLYWzQhim7xHoNQwKStqHYmlbZeDQdn9wxWYO2LU1DM2SZpApi
mwASs1OwVyjnieU9qOuvAmYRrsPKSrNvBsgVAqgMNfM4bT0BfF40reFvF/yQzjU5VqMRDlmbB3mT
v6OF7zVvrbV60vluN3y7Fku0A5pyeAknN/J+O1WQ9rOVfBOREUH7ioHOBeRzCRhHC6f6HCZ1T+Lx
R6rkdcE+/wdzliIOB4seTBJJle+kj5KjAfLcLc3ZGtflwhmzT6fiy3uC21YFOla8VkZXvNjp6Ups
ykMMBL6P8tzbZdeytEenv3/5kbxLi8KacTc6Q3yo0xaFs/jx8tBL369d7DS2w2yu0Qmdh8zLh/vR
gdqV9UeiTfzyDyz4FFuz8tyeuMqHkAez2b7ks/IrS+x79M0WCXSEGHhZy6tatnDaNHsnc25OEuys
QULhvpCMR3kOVcWdlZTX3X06OmDsQMTuql4EAjF4Zn+zopWBF7ZBBwRAVDMfgDoioMJKba928/w1
BJ+pPzu12jlJtsYUtuCsdHwLtVvLTStMIEWbrpXchfhntlairIWt1rEtU8OJ5aSDAJ0agrf+Vrqp
N80AtsnKo8ULqbLN5TO1wCnMdYxLpJpUxiFKyd2o7L1sLAdCm0nxOgyEHCyQDEdbkskM0Gybd35c
NWm6cZIqWktjL3wA0z2LECxOHF6jUt6DhMcnEzSqwJfogTofZJSWAdaZq+JikKj+bfsNiuaxEtWA
PkTwjIfTY1LaVyXmAOj7e2jRoDTGXWgB1o35OY7pZ12s8VAsnWfNY2UMapuE4igURO2n+p6Ez3b1
zNRVzCmE60KDRp+OvRwwvg2oaZaXIAZcCZ6XLETzV51pOSROUjOgOYTNQdaR7qARY/pFCyGYy8d3
yU40P4WscjeGk0S3vJNvLOtRmsUroY91Y+2NGuC9KyMToUUmtCpo3tsOD8BI4ac09PL+tz2E28uz
+K8WeeZNpVMbjlU5ItzFrVRurBfzKPzs2Hyzf7pBedNs+ePksy1A8C/xk/NBXtw7euxu1SF9Sn/k
P4S5XSNYXLgbde7DLA+7LK5B8MdJ/prZ7V03mVeZHhjDNfuwcmnXYCoPiNk8WVX35lR05Vb8r7R6
bvFOhvPlSu+yjuRtdWKcgQQK0Lp26f+fsytrkpRVor+ICBFFfNXaq/fu6emZF2JWd1RcUH/9PTVP
/XnbMqLfOmomAIFMkuTkOTKO2uc+S8cQ2JnBDb20HkNVmuleeRCRSRvD3mKb6/uRIxgHUWi0gW6C
cwIHC9KYiSi+kwmJTT/LkyHIHNkGI2/Zj7jtza7RlnVfFGC87ds635M68kLXRGJDk7z71AXI8WY2
T5Vf2daFFWMsfhPe7SY/3zTk51CvyZp/7FScuc5yrqkoe8jUQ7Tptk39rXaHYw4BL/J2fUd/3D7Q
L/9dE+iw1n2PUtnzpDc2CXAVBZ3it3joVxZ9aavOJqhqUY/GDZ7BaezcUwVyyL54vj70pabZbOhA
hfRIiOHZdmLeVtWj2NuTWoMrLk3MzCe2cWdMrLg+t5n1qqV3iMcYhVXp8FgV7vfrX/DhXcHz/bn0
qhQFhMZcCyK62uwISkNUIw6uVMe+cEBQoF5q0218VoZsqg9ICm56Ozle7/ti0HNjvHQ9c5Ql8azO
1ro9DeQxsc1dFRe39QURxfjd1JrNp3qZ+8u+jrquwYPlKSFdtUmLpguB7j7VUn3PMp5uu274ZE+X
g+edc3ErO+4tVGWcykJ/B4r+haVQ0WyjAVD8Zvzr9EO8u/5NH52WmLm5i/Qqb6qHBsUbOs38MM4s
GvZs9IK+XwN2LPVw2ZPvvoVadVJYHWYNJ7G5h0ayeYg4NK5QaKVWniM+Mp7LR8zsfrSHFpgevz4h
q//TLcjO63BBvT5BH5nOpe1Ln++GD7ZM0qcEwx8zvffJiz1ZW1L/Ta3icyswZz1sTc2gSZ23JzOh
7CbI3Sjbgo3LDcZSrym+LNjHHEtMLeJ5jh0Vp8Lk2VtSSRpW4MI7gooDMFfc7wOvy/sVV7aw4HNg
cV/RUfWTlZ+AOjObpM5AW9E6/FhnxVpl1FIXswXP4j6qJshgHH16g6KhrWcfZN98ckFmK17mjW/h
yb6G/EhV7CF6yo7MafIArDFqJUn6UQCJTTXnPDR+Cpx97mWnmqZQ7RiAz/mRZsJ76hUDl31B8zoc
Gg9lwhOFCtD1nbxgJXMMpza2jPxa5ifUqtyOFXmO0Mvnmp5NmZ/wsk17XZxcyG7fd5b7twMMauVU
Xxr37GhUZIolE2l/omkDau9Gfq/6ZI1fZcEy5ujNpveAYkpRWI7gIf+RR2Mig9o42S1YmeubfkJZ
U0hAr7GS0VzauLOD2Ml5Jj3416M25mc+ihfOx+8VWB6vr8NS87OLielRA04mU5wGt+iBmB7U0fI0
DWIfQen1LhZWYw4CJ27jdUaULuS8abuNJDd7pDfXaIQXvO0c+T2UdRd3LAX4RgloYd375RAUmYB+
7NP14S91MDtZc1TsDbpg1cmJffO9axLgZrvJH3bAHsYQ+pQi2V/vaWGi5hDw0eloz3oKc8tou28a
378puiTffK71y/e9O5YMJP9svIWUJ9DedFsmQXImbV2uZLMW/NMc31tPyhFdh8fb9qJRqyzi7FOZ
gL1fFBdCGsAhkJb91TL1+rmvmcVvuoD+iu3Z9Wma1FOZZC9NscZ5vWDgc6wvHQvwLFtefeJjHYdc
ItVQ9O6t0xaoV0ucsEj1CjvQwtaaQ36LwYlQwlfpU0bK17RXez9xtmNGDmXffL0+Twv2Pcf54hrb
Ag3U61M6kmc5Nl+EN35vRhDOfa792a7q4yqx3O6Sw0BIoBOU+aUgONfT4XrzCyYxx/iSEW/E2sfw
R2buyqoEvZso1oS+l6b/0uk7i0hBL596vtbQPZYsAK0NAQ6A30Ci5p44YmWNl75gdhZ1hezS1sEa
D7E33LQkNvu8KT4ZKs+xu0r3ZTM5zkWcGeXSkYl/lQP1wjH/ZNw0Z1/kRmYUUuv6ZDTtQ62zX75X
oC66WZufpQ06M2SQm+OtIJXYoOZrzb+2430uV4L8D+siETTN8bsZQWqduGV/4njYdDY0HfimxmLD
a1tk+OYxrr+DFbt7rQbjbaXo0nM6OePBM3TY0TRi2zqCykLb2jFKg0Gg5eTWz44j7xuZnD1c3+If
AhUwyjnPGYAvU9wkpTwWWc4EuF7a5lH7qeuB7QW4YFal8SGTRYNUc++7gKROaqtphheJCUJVmfC/
phBNfCUyt7bXh7TgzOfgZKkmFVFkRU5pKc9I5tzUsYDujX4CwDdsa/eRTNaaKsSCt50jlFPRV1nJ
PPtk+IbY/g7y44FdWVureuP+Z7Bbl40w91JOjFcVZ5RHrPPvpk3HYJqmOyXVb99dW8eFjfxPEPed
NxkoxLWmahRHVKGBq2Df2CSMjVo5vZdan/mqLnUsq6pReJ2MntlBKrC8t6cq/i6n0vtkFzNPVXd4
DqYDJ0cXe7up+RRSHu1rq1nj0F3wt//SQO9miAHYFk2eLY+alvWGtMWtUXC8Q54fjA+p4+ubd8Hh
ztki/VaoIa6UPEr/q9f9tfVKhLO0AjNHRaCiCF7IlBxbejPwMjT9c4wY6vqg/+3ED/JRc9QfVy6x
xm6SR0vq+kwMYzdV7NEAyqsR3E1Ma6ih5tVvaHXxrYgGP6RQp4eaVj3tzQQuACdyRFBKVIaNceRv
R6AgP3dFmCOWE0lSRik+vGzACADJrmZ6cFWx4msWpnVOJdkKmqCwG6035V0GRj+VHm3r18qsXm4x
H83qpdN3O65uEibtrsPQe9DhNcnUhx6rghSOvmiqXWx4EzQCd9sB7AcgH7e23pStPI0uODZrZrEO
6YGAbKg82lV3L6M4GNwuyJJiN6anplp78FnqZWa0TZVZiVPX8anQDLgjy3+wYzBzRK5zP8kevCej
tZKtXVqo2UU0xcmVKr+MTghnkoNE1eDOG6s/KbOrla2wYLlzADKHGpcexRCfHP9rZSCH7OUrYeTS
2Ge2q2nkTzQX8shK+wdvdb6LEGFzCbqJ6zvt4w7E/wGQ805ABsGSR2OcMUxI4t5XVHdPUubxp2YH
gtP/3csekv2TX8JDVPrQ0Si01NrT9sfzLua43A6Ut4MPrqljniHfrv0h2VSF6VbG7X9og+D5+u+4
JaPadAbjHq1RBuAqebOY+6Mz8c+ptB+iUdBgJG7g12J/fS0+PmbEHHo7dI4qJSHi6KVDc+wpfeNp
/tz4uoNmb7WSFVha8Jl1T8pt3chj8hjn0NBUT5nThqX5DILG8wFD/u+cpUniuqpy5LHV6V3M9K8s
b+9F37x0VhnShL3m/HPZGTFXmOckrZDSxYfYjN8OroSS32ekIi5fMcstjYAxsMpucKaV+aNS8UsW
rXGqLG3ZmUGjMLkpyqROTixGfA7WynACrdHKYbywY+dgWoIq7DIGAc7JzvziGUnj1A2RsETlSAnW
7rOPOxygkoPRb8Pk+cfGV+PnYjAxR9omZhhsosf4ZIPsyuXJnWPO4+i8fMoy5kjbvBi9mrT4sHZq
wzTbuVYeerwIlVijfFswi7l+eyKbfsTaJCcna7OgGA71CD5GCMh+zs/OEbdpVRd+ZCVQnk/cY4ZH
W9DKP4LFbuVVcMF1zOG28LB2qS9WXXl2UKEiX1vfRf5I2k8uwMyuQWhEcdWEXWcZEJ06tmSQwp3n
onpJYkFXPO6CcYjZSa3L3hkNgz+nhhys1N11lfP6uR00M+ko8Wo/aiB9TKt6M7UH0eg7XAwDXVq7
z/Uws2zuN6JONMKMrPjrZveEug9E3nUufbje/scBE6ic/utaWUkhS0URlrm5AuAn+gMJMVhz3R2o
qr+WLVuDknx8iRZzlG1e0t5lmYRj7SC6jPgSZDY+05sxh2WbJ5V+hoQSbnaOuI1Gh47eIMTRGe5l
rkPVtOCIWbu0LVj0HPYGGSGfo7wApyntX1MPVcQmoy9us7beC5t1DnYzXln7ctTyqDJ2EJm9AXXY
8/WlXhr6pcv30X/v9hSlVPJIUyfoWQbY3oiy5LWL5lLzM2OOcxRr25BUO0L884fbITUCMljwHBbw
fNc/YMEdzYG03cQ4JxYOUBzJOimDyH8d2hw8pt5KB0uTPzNnZBEc23dwIxdV/VK0SFL23ooTWhr7
zI4zWsQ4FhERQ5d7w9IXP3PCAZKiLH+6PjkL0z/HzzrQD0UVfR4hBIj7nYZTOjpGe9vKELlybVj4
hjl0tqfZAIwDfJEQzxSSbYSDgu+ZyU9GMXP0bEaTKckcD5UddnvjW0NoSbOSrVhwc3O47OBVJR8V
3BwvuPPmxgTsmGP8t4o6FlglbZ6LWsUr07Swi+ag0jTNqOnHHm+IpjTbghTZ1hlcd2WPLi3CzIqH
FMz8TtvlJ2VFKg9YA1Jf66K4WQ1leptDEmJlypY6mtlzwn1QbQGaDq37W9o+iuShkT8ge3p9u/7T
vvz/XITg9n+90ZRqwV2ho9Pb2/2RbO9vkydn7+zPJgDDaTCGVgjEaXCW4W83KANg0cJmj+enkG0Q
QAXAHG+aDT25p+m1PHr7+mYsA+jMh89k0wVd8HtllBjM/w+SzfnTvRos1JCIbM8qM/fCKW8gmrYy
vR/vEjaPqgdP+YOFWqNz7fND0rg73tKVN/Klpi9H8DtHH5dJ6hMLwi3cfpHlU+b/uj4bH7sYNo+X
HVAkmaSG8IxJxygYmR+wiD7weOV94jK8DyZ7HizbblkiEVSXJ1Apxk9tQTzE+l6/MVMG/QbJeGiB
rPPE2VSu5KQ+BPB6YPO/fOn7meJY3kir6NzkDR6vi2qcXvKiF7sJiZfN5JRFF/SK1mfaOAxPIDK+
wwHkAvnXJN02dvLk7MXS2bPaYSqcGmO+EZpENo7XyTnYYpyS0C2jBLrwouLQDhiNdcw1YvaAN2lz
6zK/wwlfkjBnXv+F+I5VPvEhXiubWVqxmZH5qe8o18We9aJGPNbaplsRS7JDaV25stk+ZOvBHM6h
UVaHQssStZznEiTRVehegBNckq+mLLPyyCO38kMnzsnZENAeg2YYjKe5NqfWBt1xGFOrjfDvtNhw
EvuvtC6cQPhV9xZhgsaw95r6J3ShoinM7Cx/KFtKvrEx6tstijjMnUggqHp9e3/s8HBJ/u9myFqP
Q2jA9o/WNEHDlpfJC8Qc/TSoLRRpD4X5ZCDD5lWGqRVRt+mpfyyFkr9BpFwiGOtFRQK/q9M0iBS4
yq5/1JIvmIU0PelLcGCK9OTHbVQFOJlw1fUq8e1680sbbBbWtH2q475oopPVOD89AUKJS21+niZi
5bhbGP/8fhJ5tFZKJIi3Jb3T0r532+rl+tgX1nt+I5Gmp0MP9n3kxEiISpZzl053KQBMgVH0x/U+
loZ/iUfeORgLRNjMt4mH4bfPuhYblFSsrOzS8C+/v2saMFZepSLGA1s0nazk2a7TLav9cATy8frg
P078sP+7i2SdLLzCeEfb9W+bPtq5KTul1UPC86CugExU9u8y4dvrvS19z2UK331PCcvTiljeMXOH
J5tWX0dH7XOHJUHur5X3LvUxi2kc4tYOEZ5zTGs5HTjVd/XYAsLisWkTN83KyiwYxfye0tcWwNQ1
Urw9z55Fy29cOjwh3FnZt0vNz0yaaoxbAkN0FDzx3/D21jzVuQRrA6i/ze/ri7HUx8yuB85IB3iA
OEZUmZP2x7QLmqYjgZ3acFOf6mR+ZQFgH6QNTS6OtCb3FBJTMSmPSW1WbG/hG+bXlciK6TABynIs
BvexSawvskagqPrt50Y/M+1Mt3pwG58dI2EFQ9FvE4k/xeZzrc+su+d905pWsKMWewt39Aisd7wf
Vsb+8XWIza8otR56WsE1HVOyk+Yief6Ni24/JCS0xe76FyzYGp/ZM2CmDdGwrKPM5e9KkSIwHqUB
9/I0dFW/EsJdWvsgaJyXwQkRKRDhO+zoNuYLhc5BQIR5uv4FS7Nk/9cjNZBU8xPXZkda+pu+qb47
7ZSHKkVlFwezapXUz5/raGbRoL0XMQNl0lFru3qb8rE9yqrsNrmvo1/lBPRjAe2plffrpa+amTYZ
W5NAolIcWzKFQ3rgjn+T6UMxTbuEfbn+Qf/QBR8sy7zSI00gEmK5lB/twcvsIB0M/zWVHBVZrY6i
Lc+YDK3K0J2eunbDOjo8A0gEJFLiEWetsH/h/Pp39Xx3okSNPQDl0sbnquoOqfF3Y8E3hsZni0/7
tPBxupwlq1Z24lJvs1sX6vul8t0xPtsTP1pEQL1Dgtq+vIHZ3lqy2TUGFwDRvFyf4oXu5lV/tmgg
edAM4B1zuTgQ48C3QRLkGDl+GzBYN2hSLwQZuWvzY5tU3UqU/GHhL+L9ecFL3UJDtyaEHUFTQAKX
jtqc48bu8w3tVHTvF40beJkUaVBZctyAWsZ9tRO5BpBYwIcxd+YZEyaa1BWZA32EYXqxY8BozrIb
mYNUsp15UKnJzCEaOwbwLcTeJSQYMtRKWTW1A5qm+TZxxg5Fp3x8Gxvlr3hU92M/NK+gAa8wb6D+
6R6ZPz7KoZzCNgUrOUmHh+vrveDo5mU0pmdKRClxjkYoXQQt6ZydDZa4NTb7fxDGj0x2FhspF+ww
kMvxjuIfpiXZVrF5qoBxGfBkxXB1K4QATqy84DU3RsYBwuYtU6Cp+ZKCcdayXlyIqzjufYoHkIIV
B2HJlcldOErcmSOurQHyKRFA/xkK7jRJwpofVD7eK/H1c5M7c8BjrFU/GtfD1S/6UuIui1rhlXX7
x1H50bzO/C3vLCuxdSSOKFRRiDUdLwnJAApwY6CoA92Y4jROjg8e9cHdFh5QlhUp3H1igO5Vk243
juDs9/Xv/GgioaE8P5M1EDF1M0lxMqI/EZG+xOnwfUzlKY1L5xNR3aWP2T5qK8piymxxStJjWr6p
/M9EVHh9/B9Z2aXt2UawxkhApxuCkn0/HW0ebwcud1qsVVIvTc9sGww1ksAe70cAzqKflQVZuKq1
GATC0zfUuRyvf8OHG+LyEbMNwdiUtK5XQdeBQrUZvmLnlfoLLcuvrFPnLB/ueWpeGBt1QCzXBIAK
PKRQywiSaE2H96MYAEOYH89+PDQ1005+hk54so9Jhlgj99R961ZkE/se3dNW5Csb4iPPdelsdjB2
XlKPWkH3LCWivwWx+hRePm7lHFxq/fKJ7w75gsdKdXD2YPn81jfPqv5zfZmW2p0dM90UFaRpc3lC
5Z19V3Mr2g5+YnbXW1/YyPPjovdlWpNRd2fht80USNRyBrheydvJKcbn630sfcHl93czQ3jBpHCi
4axGXR7bvur3ZOL69+dan5k5kbqscUsfz7xz2we/6btjP0TtJ1ufGXpLwPFoK1uenL4vgqTo76rW
rBU6LE3+zMxFDmktwL4ykNqKeDMpyY+oHDWbCTSPK0H2UhczG88TI01KKnmy4xhgGW8jknETrZHw
LJjvPLB1nZorq+MZat1tJOEV1MOKOPaCqVI/owmSYWxV6njhQ+bFtSZDmn+MB5wQYj/5HB5p2hZ+
v+ILl1qfGe+A9E5Oizw7I8MbmnFfAbWpvOpwfYsuuPN5Ha2VidHiNO3OQ/od+N/Azn4iLxN2n6kH
hWObC/RMFUDuvfbNORmyegNSzfyLJB4e5T43/Jn9srH1nLGENGJaqzBtwT5X39sD7hRrRrY0+zMT
ru0ERABVJ1HUnH6zkVDytPfixNGf6+O/jHMe+FymZ2bDFeYmaogvT0yb6KarLUjd1v7KbWtp7DMb
rqC4bYN12Tmr2jp5nPxIcuekiuYzWIPL4GcGbDgB5fgA0cvkAps/47A8Iiys+mh/fXIWTHhep8lj
qJ9lUeyfqjwvAzOkd5Q6gd/i2bNOtngRernez8IizKV6OjVA1tgDO9Q0AtkGlkr70WrtZMXCFlZh
XqJZEwXCcWU6MNBnm7zvN2n1hxdv14e+YL5zfR7IjmY28oPOmQCEZLW/B7+EkNpbxtmKgV0CkA82
6Lyeu41cjodS+DbUKCeg4mv8J8WTPkQNuSTQdYzaB2hrNojAi2ntmrW0Hpff3x3Kfek5VVZDZLZ2
x73vVA9WJR+vz9dS0zNz7oRdqpg3aNpBsQoefSCb09GVgGWp8Zkxl3GWtpVEVE8ycTt21ZvdrTG/
LTU9M2UULCtngvjKGdAn+wbXOz/UUblW9ba0RWeGnFdgROsjI04RtCktFwr3Kg5Mv4bwXLDjeXUs
NBrrDNwZ4mRX5a+K/xmK24RCWpTiFTT3mhVvsfAR88pYwqF0mXXopdYUx3D6rCqzn2q+4kwXLG1e
FZvanTVY/sUQyLMdJZvuohBbDWG/Br9Z6uDy+7tdHxUuHtEtV54S/ZNYndhVDjmnhtw1SDtur2//
pTm6/P6+jzpqUICEhbb6Ymsm69BYKJsows+1PrNbyJEOjo4IWneBRdFbUfsB1yuNL1jAXPCmoA20
QnsYF7K8dTDmzc+etX+uD/yjPCEOsnlJrJROmkO6S5yggwoSQp+Hou6QvO7SY8/ktvLkjWSqCMCY
tIIIWFqImT2D20BanlCgPI26jQAQKmhctuFCrZQQ/6uF/MBv2zOT9kyVTSmk2c5pSaa9ngRuN0lS
f1HpRDeQCs5C4qtm1yLhiqe3Kf+C624R1H5c7HOb+hvtGk4DZ2zoIWW52XY5hAOQtJBrwcPCes4L
bW0BLQjq2WARVuVvD9W2WSBTKn5fX9GF+Z2Xo+Z1AxhtWfqn2IiQDt+T/o1MK2fuUtsXN/fOiJJB
Mh/F/sN5JEiXDsr/yUG2WGIOPzf2mSPIe4YaiAtZpcezoB1fs+ola1f23YIrnlec9v1QZOWIeNOe
ukC67W7ozuATCJqx2tZr6qhLS3v5/d0EubkxaRJJBLV+9yWzrLNVZiuIsKXxz85v0LLrIhoc/0Qa
8rX3x7+2XXhWMGra3dBOZtssXqUuXHDI89pTCEjTKjcVuNfT+MFu1UFH/Ey84j711rjelrqYuQEK
PzBEqYWTsZMTig1jiYf8wg1o1ANk7m6ub6il9Zj5Aohbu7HR+BDKnV0+FHuosq6cigtNz2tQNZ28
mCFFAIaQigeDnpKtos3P6+NeMLR5nacvqNf4PU6ruo82SBCcvII/DdMaj83C5M+L6AmLpKZ8nM5y
zB9ITEKpcT2qIWm41sPCbrUuH/bOEErLZlqxkZ5B+HJOZcc2qXE2k84vyX9VbYbecVaORyr+QYA/
cPnz6lE1oXigmqrprGJtb/Gc5L4wJLOPRtbV3i5z/Rf4FP0G+4m/dGMj9gVLwHUreAVpT0iaf1XQ
+tzmkH9XgbA0+T6oLNn7wxA/1U3KXnuoN59tZdoDKPLjh4aL6AaVX+Cn07k4a6ai29oBBReDetvG
KqERlRXu+IAHxmSP41VtLKunoPwFOnpXtmOxFTmlf2oUTG1te4TmPDBymwiwtm8dpKIBayMJrqxF
l73YvC/boMf17DymXEJfiXUPksTJL2UlXrvDf3c2oLMAYE7Hzs4r7OSvAV38Kx7i2E6pRH/1kZB5
wIPrcGrqFnVALJ4eCfWMH7bWMB1BakQSsGVG1tHKpbnP0qk811kjf/ukiXY+yow3VRvHb1Cpbn5q
UAHeJFz0SVhlBlVROWt6CEvR/DzknG2sCkgTwPCHx7wn8usEgo2fBHd9aNO3yZMHPWoUFEcxiGOZ
C1GeOukQ0ST+OOI5MGOhO3ADXeCmuquGuNjiempPASx47E748EmG7kStcpNCjwj4SmOCVipyrtzR
ei5cAFsDLqR74zUtPfUe2JUzzxUvnVOmbAuMdwTO8aTWuyQR3g4WlqudlVbeI3D9I9tCirhVG8du
xB2VjS1CyNVngZtN/RduldOz4TXZeK2k2A5RvdNO0e3SulG7qpxSkH6V/bF0k+iE+q1+a2yltk5R
tptxaPVGxHZ7yvq2P9jVVJ8sVeqjLTp7Wwyt+yhF3b7hgta1mIXCPoweSsymojEHxCM8aEvWqAAb
1n8crGZ4uqAssW9s8hVqLHKvBmHvhGcrSAQrZz8OsRsSoFSDZJyG366I9U1R1dUrCDDzW0sX9QbH
SH0/tN74Jstehb3G6wE1rN/FzP/Be64YRAawp8taiW0v3DKs2rr44yFv+VCLwd3guOluNLrbOQOe
A2vZXHh6Ja4FpdPfC6/tdnZW4iGu6ctnysGV7kX1CC04ZPdvo6YUX6OBljtXZ8kDpMP0fRnbdCMa
PPurbEDx/kjysECR5LZltH11+rHcKWnqrbJEvo26BJNudf3Ww/PuDuqZBnoodXM7WYze8IaaXef4
Aks38p0T83zLLKXDtHLlXY33pyB2wI+oWWwf/CIDbkM3AmSmlbpJEuXAGJvixtWOeJyMTG5pJYew
cWLvzRqpCS1KrEdjg6cpLyw7Cqqes8ehyu0DLz16sAbszIz2013RIyExRByVu3zy9n7uyD0RdrvV
zGlfKRu/VSIBMAXc8vtmbKzD0I4OqFam4ZYIywV2nwq1g9h6fvDk4LyJtpu2paVTGpREqyBqB+eu
QgAdpmOdRKhdd/nGyrK/eBcrznmj/d+2n/IgiqI8dHw38ncFirde87h9lZNIAs8BZM9ts4M7lpYK
emLc1zQy0e8pi8owUfkwnnLOm1PXuRDWJLQMic6mZ+F1oHnxfSN3pmD5g+2k1VPWZeC0tfudFXvl
U112BcomPfbVZNxKwrxHIUUV5+UWFYnsznPz/kvOQCAQUR19Y/jrhIjDg7dLey8YlcCD/ERJkNc+
20Rl+c2AbujYWCng/BYpXqKyL6HllcffsrHvWYiXhfiHP9hAVTdpn91FtsP2aoyKPKh0Xj6PNM2P
vjAU1H9QKHYM0rBbw125zwfXQFVybH6w7lItlLSkvOMdJARgZP4fV8ckgKos3XZK4Xstw4OmKAbw
WWRuOHiE75JO0QMwM2zDOKiQBdNIgacFwA9Jm1q7YXJTZ+dKL9onRV7poGkzT4e5FyehA8WgfS55
ei896JkOjcZEUkm3dsWrXSEpPY3RkIStYTW2rx/fR6gte54mUj2brhi/gMEa+C9oW90IMQx4ClYe
7v3tuHfFAPJBn0goX7Em+TqlUBDnynf2ExiQAtM0/bkdS/Vl6isRCI3R55LaIYfTAd+9735hEauf
irFst0lttT8jRZBaMFkeHXIdP7aq8nfaLru9rghO0niyUAs/mRaIjw7v/iJt3rhh8QOtWmcP/h+z
aTynDzNCsjCyuuIWj7XtzsQ6vhmLvv9dV6W6E3D8u6QU+fd8ipqzBx6XNMTbC7slDiXHPmXlAdsC
O0S4xbGI7HxnyijeFjX0OV0UzgdTDr9dY5lasDcXYkdBVv6lhHp0ElSVcB+7jIsxTP2K/G6Q17hF
NV1275qa7nnjTHeJKaLX3LbFW2Ll6anyq+w25obvBbB2GzPI+tRRNGCmuoD/1t0DWBmbU0wT4wcl
zt4XD/RPQcel81jopgabrJ0/jyByScOo76xm69ex/KrEQE8lctSbwcmyPSuK9CtkAXI4ZhflLSNv
HvLO45CyZiyUbteDGG6q9k2dVF9U3XU7X1TZqzOmvxoFIY1N73njjVNirTwQNL8gmIDJS5okRxCB
maMzUjzf17QBAy2NOgXBAbjW6YnhpvUN4Amut3me8DC2q6fJq+7yxA8UTLzP4RYzMIAMoyPF0ZUx
o/duAamurd3rAdLYkXr1PUuf7ILAtLQqDsyTtQ481N91YTEkPLpt7CzWYUdY3+8auMeDBd1FO/Q1
Tt+pA/lAAFbc4tkqKN1kA4QR+jSnz2VmQ25jYLgaFMhHsFqhqke5OdmSUfLHqaTWFm7L2kASzfy1
RFNtIQo81PdjD8IpZfgUcCXxSO36+reY3AtGsoCeKxV0KANOY+bgZEt9a6MR/7yh0Lv6Qn238IM6
+x9nV7Ibt65tv0gAJVHdVE31VbZjO7EzEdJZDUW1pNh8/Vt1Rrn14hjI5OIiOJBVkkjuvfZqPL6R
cpXZiq+Fpzr0yhb+MbR6DUscAP7ovk0dsY9m7RPQGEoZy3RmxPcyBY5IFkcwW0+ndog3MJnSmYwD
dfapI7fYCv0zPu91vw4IQegaS8d0WBMhM3d0qtfASdix9ygpOJnUmoXYStMAhZqT89DHlmiiaF9H
kdzSytq7FbLVZxoZcgRU7SMNWapsxFL4iUBzlhozrTmsbiClXdfFLdgSsq3VDZkyMHhsnY8N2oB0
pQn3kI7n6PugataNnroZchfIVUAe7wsWWrYxrBkOkofsE1JWKnYXxvVwbMBTeKKr1Ela69m5+E4F
L0k2tdjufeF4z3zg0Zt0gvYbSSSO38jS5dBY1Mstx0wbvsXdbhWRh+Iy7u91pLptGXjyaV7D+YG3
OEA6zfzcm6iNkHQXIny3S+BMlYqJ2CfVc73kyLftOnDY1jU8cATAFhPW2/My8Tav5tbzir40/C4O
Sennfci9u4jTEFtR2Cm/KC13vni9LSECbgb/DQYV9ujrebqA1YFZWhPaQkWdnNPebTlIRV2MyOF+
Kt/oZJZsnMvgqwSJLu20VkUPO/ZHEXv6wkQJB7QKrB0nR+Z2+XMhkRPsGC7VorxUiXoAA0b0Wbx0
YuOE064dJ4r4l6gCcEibZRuXFcyKwj5Epr1mZGMbuHSl2vP0/QJzRTjXoZsN49nmapHlEREVxmat
su6U9T5HMaN10z/CFLop5GSnOwsjL5kKW3s9RExUPyDPyG5CCB5BA0xsey3tHfzfGVQuWOQja5IR
VrgL2F3tMKPGnycAJZ3SXsanicHLemU8Y5PEDtdo0YcZDaEk60qy9umscMcD6rR9T+GqhDFNta+i
qTw2jUSTs4pyP/mus6ZJ55BCux7fL7rVxRT0/dlHY3bA43UzLRJ3swZ8BAXGbS+zHsqtXMIpXaAD
rVC8kOk0uy7LYMbCd3Uy++cAFelXFcK/cR8bZ4Y5WjM8TDDxKJZKhqc2wHkBzoO5j+pF3Pf+LMN0
HiXyGUgL/R6RFmy2pTU7WGWEBLPsEv8T1tMzsaOfRa5TFbBY589OJ8Iz9UdYm07DMG3bhAUbv5EK
ZztKkLQHUyObvaDdln1NDrRbu61CeN8nUjnDV4siezfYajiCxd3xFBVYl4Ms2QXQf7FpyNlg6ywY
iXqtIDt5mcaJ5dBFDRD+ULjMpwoLdzP4LjkmVRf9YKpHOF/bsSWruyDMUNvVp7iZq8LhUl3pSbA4
zhor8A9sqZ7BbuUn6/Dq11Bqgnipctp2lrsITu68nEWS5oHFSwL0Wd/rVti2UGMVbBrPGfc+ZE9b
urjBKTEcZOem8zZGyAqNZ+ceKhJMTeb56/BcL2z6rpGH+crjJviG+9dtBucG77MukUjiuI5ToFfn
X2ZWkTX1ABhsJrjT5h7pkx1lgXgJR5fukU9kn2ai88Rao1I5w6EzQlvn6nK/1Bxupj7qpHzhbdMD
RSJrknlOOeZ12JrNVPu2RE3sXm9qsEOOFm9NVZ2MfNfgJABDELo3Mk8JNIuOijdVXA2nOVJLIUwZ
qWyGGz3Gr07bvCLHN2bbaR3QxYAgja4L7gQ1rIWLpvGDlIQtHCWTZM2SqCEoXCX/3DXL9C3mqEgL
z7AgumtGzudHrwEr6bXGJKsuWjTNTUb4ZD+DKuAd+dB6u8gmU5rM2Of7uULMeUUhNpwfwyEuCy29
oBgpH5t8SHp3X3qu8NIODwHBWpMav2Na0KdeL8VLELU0V0zSPSqxBZayqp+e2rWFKUHgmAk0XMxc
nu3kBnVeycAHHjIk0MwqP2xR0Nlwt6xw1MVOFsUbkZQ/PMv6e9Qqc1ohNd7Lr8FoUQZVuaZ5Ve4k
+oP+vo88NWaWxlGfjfB4VkUyNHWSlyMDsRGo1q9SjWqj5JCgsDUcNq6t7VIBznka+wIBKSUsS4cE
QjsfVsvfoZlYt62ZWbbiIX7yYNH1NHVhmcPz3McmFIJj2gP+SSUfyJJOsKnar0L0F3ONDJhZzzYg
ajkvkq/6kKBGO8D2qzpFKkL0YE/gxKFU3OaSi2anYodvoylg52F1AbYASreIm6FQHvvQfZnEHiyq
7RQYEAaF1WAvHXqj3FcoANOuIu6OOobja0RfBMme7PmZJzwswqqbt44DH5xahM2mDBt91tKoHT7g
KIO0ZSgSBIaexw4M6TKKYIdI5zWFH5p6nTq3RS1n2Mbj7nhfqkjg/dqWF9izH4cKrZKXMPUYMTOi
Z5F0R0F3zkom4k3Ph/huTkpvL70SlFzX0hLuAkIXI4JgDjGWsEC1LJJvJsAyhWpLxqfRKZNdP0uJ
RGyQoCaxNk8wurbfUD52L62zrsgTwhGeSwuv3DRYO31xO6e3qMABYzQyDO84k+3Jkct8GjA4xAkN
/Ghj0Zg+wDZR/kqU48ZpFJHoR9MrByJadNa5MyREwEE4wK48oUVaIni8YCN+TeruXLqgagd9q3On
48C5psnLYIbHi5J0iB0PwWTAbAcJsvAZ9/O1SlbI0eIQOKPfPE/Ih8G8r1VoVPRQvZCYNw9YTVXK
lNucIkarfLCw5F24kYV3bctS8Ms6nYK4UOZoNr3D4vpYiqOEX0zmM696RQ1FCtDmosNiNKIRWoSu
zE4PE59+Hi9hTNVDhKDl7RR43nGO6vHEfMa/JxU6J2lIvHX9kEL10upyCygx2mvde6lPOvXqGt9s
o7BULMW+1V5kYsmxdd3lU1gvwXPNmJt3FffrTDJCDygEyX50Vtx/tE7blQNpnR0TngCtI3aoM0EW
owPCgU8krOgipdO2raOsrzDdw0kxwhF/dMKfiW5xcpY9fDmwIc/eExGTG+8UL+MdH3VczIiXSYpS
jFanoCy3wEAiNsTXrk6sGTrkpKil1icsV7FF0Jk5J0gWS02g7Nsy03pr69q9xBXFG4s8bz3N0tJP
vYzn41hDIYELlahJS0fpY4ceqc+WCc0gkD/6y+3BugWYNq4Y3vjBneNhaOmoJULcbhCBFADv4+qr
363NIxISRIAYsHH18sCt5jAbQyXforhrn4CLRWddLVTlsdf0d5D16k3T2faut7Wb4zUF96vrRTgw
2fhWyYR9iqda5EKiu8F8lI5FvMZzwWg3FQS5mZkhCTnB1i/eaRicbIaOe5uxGdAKuXoEFgqrti/l
0sw7VDnDfYmNtIhBGNnJZax+di2NDgPEvRdbar0tQ3/a+/3UP3lyilFPYOby4tXATDn6diRo9/5O
hAjKgEM/OcmY6B0FqcPAgB7T5hjH8ZsDg5Ig7cwcjjko3N59qWO+I7JBxWZ6dPApobWDW+DelFat
4x7qGVTixXe7LcVDPeswSWRa93XbpcMYV5fZSeq8jJplg4rQe536sVzzCtI29HATeAag93+yPu9a
wHs+xrkOvvitT9qm3Ibzyn7EqKEOcccjmpIqNqfRAhTLFhWGGxWAN9tqbr8NemYuaGzhvF3XwPtc
Kj0WVnpS5aNc4izEqv+0aoH2UPXkG+lrk19vJ3MstppyoiRNkJe6Q+Q3O5fQDuaO2yYwAHXeCJnX
zYoAk+dRBN3GSYbxBXx+73WegvHOH7X5Ckt8ILNxshQLPLqfBxQZRc8rlpN6yHGIXeUhidrFRjlb
TYOQ7lY1eJ/DKYSmAQFbo3moGAEeKzRHfmqoAcpDS0qfo2ttVjkVwjrg6F4MsFjOlZPIjYANOBxj
0doZDUvPFL22fZK1SFLmBOQ7WW2y9+DC+NDLeT4Buuivs/J4g1Ys2ckS9dnYAFBnOMe2sCG4RnZy
fqjR5akM/Bu6DWo+bFfrfrdRGX0anC7G6YdfwyqgdRr+7z+DdahPAnga4iDd5YnMkPfJioc49kp5
GXQ/5wsGgWkC5yrguGOuQrRBto/XrA4BuboQir9iZNueHR/bta8rnfmTiY7eoNxiEqz51ncusAXM
NM4j49jnGShVeIPNYFKDkcqSAS/ui7VsUKgknf8JG0O5sYEzoHb1+3NsygBVL+rAR8+pQFJD4bQd
WG/3nSJBhlYMnYduF5TYwMF9U3rbRorgsQIBIEfVgWNVmqaApYGuIImJkgwDkOkSyJp/RaI1jK3r
AAs46XjmUYuCqFKs8HXjZt54he8n/SVxo2uAIWG4suFf9FAvd4aP7pNrgy/r7JRFCcXaF4RWvWni
mLSdVh7kTQwH2pDRIMcQ/s03vfoJPwMAcloFQJoTWTDFalPQCDtPCsAd/nWWEiC9MEHdxF0Sv9iB
26fR1LzKWhkwNHJ+m6RtmOii9sMmpTKJCl5ju4wiwNAUMWj7lTn6VIHy+IlWBstfCPaJrfW08UoS
7yWqlALHWH8mIi7vmnkeXkut7LZifr9FjNuU0WuAwnrNq5nW0aYcVUmfWhTvm8iNwk1tAP2h4GQX
jTIwyUNko2ZlGTkFnf1kMzLPy9ZBJzu4hJMclWhcRKEEEYPTmKez8V8CePYVnR2gKaSWF6Et5cOs
5v64tgMDyOJUu3ESyQWsiKWQPkpsJvohR7kqt6WYcICvVSTSsoztZ9SEwSWEnc6b1CwB2hrqVNnA
iNSpkh6KI6TDVYH6Xlfo39JBdMGzW5NHquNuKeaeybfE8WXmETNtmsgdL8IDYt+G7fiFmjqC7Eaa
IkAkQ44gyOvnhe5ENyNC5ZCYkSEvTqWugzOK9k3ztQvx3yHemm5YTSBKV7OQ+8SUw9YvMXxygCe9
Ng0lu8qB/xKm0miUqnmsT0iWwCoEDprWMdQqUSxesQcBKCihKuV8FE8dS4LNCrBiV9EweIBCx8cP
iTB3YQ7sQhF1DIR0qzEFuG7bo0aGS0u8HyDkuS/OUrp3JTqp7eB48EeWKxI5LQY1DaS3Rw92eimm
R8icQLp0rg0mnW2tXrpwtDkqHVx1Hdimdxg5LEyNe8+LoowD2962S6LyZG1Epp2B5yWP5a528dXr
HhBBalCHf4qdkW2JrOGKDqujXCe2PwwMrWTQqmRfUotKWrTsaQi77xjB9IXiXVMkgsIHBG1n5qiG
bLVd8VrhLDWnFJXVBV+om7coRPamGxmUPqE5lLLWhxYzutwI9Ke8bCW+Yrrez1W/blFfxBHWNp3y
qSo7BF2HpUnVONe7cm7EAf5/4HTe9WCXR2k1xeL7Aug/m3pl3FQGfXRwY3/Z6mptAowtl+AeROKm
zpplCMDRVMvPEUD/XeC3M0yuAbBWaRN73p02KxYmqcdxQ5nbf3OpoceYCfcOaVTNYYnCOMyUZJhU
Na2IYJkTO8i2xVwn5gCBpw5ORu6K2dkogWbWVc+zgLvcT+GFEBVsDNyXOFmhzuaWinTGYbTplfXy
qFMADGvsiMjqG8ON04/LN29yug2o9G3eaGgxR5SHX9RiAxCdpqT91vj9sBYOGblfaPTYPyBoGWzR
1WQ9Jq3XwFYnDL+OgvWHKur1D4ER15KGcCI5RzNcfpIaRSWQSvfsLQPF9wy7HDT65wbxyecEYU9n
CKRhkBJjcBbkPfbIOacYeB/rJq62vXA7XvhVv+z8ZUG1gxlVu58d1hbNwuo9wuzs16U2UmddP0+F
Glz1be0i9UXXob6oqaIbpwu9LSZTYUrdsT1P3TpfuK/gLt949NHtqEPyXsKnN+JoIrDcxXbql+TU
tdw8aCuSIqiM2bpDjZzOeuIALJeabewi0J9jdwJEO8LlUnb8AgSvLqLOUPSzxK+yWor1m3Qi6KU9
jxEAYxrrAt465Ve6jH7RIk5pG/lts2nDWDxwF1nfA/CSLJIG/lkR6R8IIqoyWU7epiJJ8hhVlX6K
mj7YEjduz+OP2HXkEzj4Okwhpp2hUhj9cbjIRUuZtvj8MqoAtaYKWORLYEp8OjJip8hjEW7XlBvX
9cyJtQzdG5FzcCHhOn7H2NvTaDG88BWFjkAkSdz6ay68SNRZWzFAHRDpdydA4kF7IqIewDeyEgNk
qtaHepqAGYSBHxYwOWRQzpar3IXC74rYl8rsYqqrl3IKYCIwBizerIo7J+1h3aRu7/Zf68STb31H
GgsqWVB+Qe/DcrCC3H0QTTUkPTMvDGgB6IcsNRg6U6GzETawmMzLuggoGiKUofBxTHD38HRvpjQw
rT3HCAX+2dSOkw1sdYoVJjF11pNW3zHj2U8u0fXXOO7t1sZWeylVuoPfG0aY2CUaeZkgwDsav36N
bc+2Ogm6X1Iu7ACIST570g/goesAthEDAq5FoF7Gpsf3YYblTWHdPY+Y8fuIAmBil9SoEIRi0V2i
Gv/M6Qzqi1iWN6IJg9itGzdOg/sDFQV5KsDpr+o3hYy6dIFjH7Se3HQuulRuL3NXo+FrcArmsgFf
Z9s5fr1ASx2hKCsJIQW8laSDOTwfnxKJcjqVkYcxSZNMfVAENRGbesEAJbGRKAS6voM0EIClrHWS
n1Ed8sdOQOoB8yoxfbJDvy5owc2InCgqkfVS12YnXBJnA2Jt7zlDUkjGAQH8iJAo7h6EkQQ8umkp
DDoIDHodSJJTMSOkGwBWBI8WUBx5PrYcAy8wdJIMSFb1YCk63waRiCeBUcQri+PgKZpod0bRJD51
kelgist4LnqMKeLFwo5HzN5WxOinFd7Pfd+7vMC53mVx4FcPkynVfaTUORyHXzUiGi5TAEupma2Y
hCN9fjujU0mJobzQA77SFLk2LA/8xn1TGPLvp7Ke7ywOxjxggm8BBw+bqlLJ0TQWTTZM6QpHE/hz
+cECXCcc3rDa2nuXJ2ozlYG695Rt9oB0onsPw49slm2dT9MA7MCbBTByqcsCEyOzMw2UCgpN6Wco
eLu7gMT0kviIS8CYB052eEGFL/HYptWqfDagQSx+v5zmxaMPvl/RN/TWw27ks1jASlGwpJIlsCnf
K70H5Xrt5jqDXsHrYNDAeuhBMBGNgNuWGNC4uukK4uDbbAUQqCFk49kdAIcjHcwdcugCyx2+6fY4
hHO1maCyx56MzGfYmcoZJX0fwWupgEv/cgHqAXm0CVKJvvgQYaCH+RJO3XUCZk5rX18w/pCpqkT7
SlC9qmwNOv69Z/2b6cpxy5o6LIYWX9DfmXPvUdtuaJIsYlMXxdxFyC6oM7wnwQYkg1Pr6BitY/lv
RFVyo3egvPR5DebGMQRsyCFgQo8A0L5jT3//Fe/x/27YkfPiot9MJnNsYNpQpw6PBzCovPitZuYj
T4L3CIw33Ehjwf4aVm89rgzd0AN23L/f+58VzDiurlzz37h/aCmYG2tk/k2tQP4BQxva1tl1QNp0
yHVtpoNukSDlrVsfZDG3DvczOHXO+AF38o+/C3/+quf57c/DcdlicwtAgObPc/Q4gsz99x/2x5eC
C9+wn3mF5HEGfc6RdpiYTKl0fobg+f/94n/8bnHx67//dtfAyJjARgpBsYFizZ0zJ2BYt4/qX6IR
Y/yBG0bm6OBgUFVTHVfD0FLumnUEfPmREdt7t399Gb/dvkTCEhEYHh8tJn208socXekG3iMyJaT/
KPjlvb9ys7hN4tqRVHV1BNcRtc6F+OOuhKFIE9gPto/3Pp6bhV0lM5V4qerIvDGr6M++mvO/v+D3
rnyzpIG7wj5jFcmBtHw7+Kwgev5gN/qjUg2v9mYlDx5iBNcquHZD0wXsw19LRYN01hytsDfD8y1e
vzi2+mgdvPMWbr1J3XHBHK+E7WnovgbVvefG2dJ+GmbnA0LvO0/q1tZfoCuBefBMj5hwiHM1DcnR
neLm37aHW5tSOasBRMAJapq1PTAZ33UAtP7pFd9alGpQ0RpMs5JDYOOrV33h9NG/RMth+d56kRq0
uIguB19+iEEycX21WzDtKQjj93+/+Xd2t1t/yw5RSVRhJn6U/XjxGzQKEIb+agh9/fv1/6g0wg+4
Wbtz0ge6XDQH59zUcIgZ/LuKXEuKMHb9bdSN8kFijvAw2DE+20H14t921luD/7Byl9WGEJXERkIp
6jkXhcIjY+raB9PZ/eDl/9H56PqGbhb4UqESown00iC4bmuQUbxuugOhDjWl/q75eHRp8FgOcje5
tvlgU/nPjfL/Md/xR2+WfuW7vef4MOdPIu1fHDfp7gx4fTYH9A9YJq7GAsH0fNM5MoAlT9LkgRfV
G6S6lanyqJMtjqa7dtYKNJqy3axjI+9AZgy2mHRTuNbBQyorayBIqYMwqDeA920atN3c7mqxaNj8
UGPPnhjbL343iN2YwDWxsbE+u1az+wUGe1sq3OW0xEI/IusCXcUsOgrgpJeFaPARF7hd/tRIifg+
wKVwhtJjj8JgwGD6RKLWPNC5S7Ig0dWm1GG4Tco4QmoqWt0E1MWm+Vz60zPo186WM9f/wYGu7TDv
7LbjPMu9pNGVaRx7RxcijeNahjaffGUyw1rvYhLZFa2z+FtewVuHWdqCHmQxXk+cAFNVJfTZlOBb
18u1iuy68L4N6boZpgCtko5FhN7NsGHLdNRuosD4JxBOyUeHxjuL8tYDcQVW52EUEx9AzL/Cgy6M
gULxgQvFO/vsrQMi91dQBCAwPkQo0qHnrOqPZMzvrPX/dBq/VQOBCRzbtjQ+uON8P5aLzIPSebJr
tWQElewkhkLQdu+CzP33zeW9n3JTPQWsbcjiozRDDrvZwIxXHqH48D4oCt55C7cus3HttxgJOcnB
x4A6jusiDD5hF/5gf3rn3m+NZldSrfGkLPYngM37hIO6Na003P39ybx37zdF6yxNF88BzqR4lanB
qHcALJ4AZ/y3y988eMcZxwgO+fYI3u+9tRp0ZiJS44UP/3b968/67Uta3crH0B+3j9D7rC/LvBsu
TfsvAULYsqPrK/nt6mQBLt9KrIASg3B3tzQRhlPmg0fj+tej7Q+bc3Rz5JXMkrbzhvJgEUaJqAtf
3sH6f5Ngnn+Mer5mdqYhOD+On4uE/mj4yL8rjv/ekR2admX8ZzrXfq7rK7aHOLOuAN+v2vRN1YGr
MDbPncTYljjdfMIQDazPvjLhQ+KDVDuFTXSHaeCypbVwt6UrxtwntdnD+BT0xHZuwELDGfhEqjLe
oBGDdRoR3+C03UjQl1Z139G428SD7F6TsFEHYMNIlmkG+qgT7G8Dcrg2GGyhnwfN/i7CRlVli9Dd
kcKPGeQ5EuGIlX3K/LVOS8rsVjpCHkvrgnXvVKYQrescwhXEBMCmCeBgTb8Bwlu/BbzrD72nh7ew
EQOIECJ8qRs3fF4coe40EfYS8speBwABA17e2U3iud2zO4/iopDWDGk9lxAJufqL7CL/ZU3c4eIY
ifEE+LLtCaFLwUE2CwUc07jfyr5bXmNKbZ+XM3Ezar1+Cwuu4FOEkecBNOL5k2dXeuY2BBvfxJ6z
k2poduGy6s9T6MQnkgQuJmUMtFLPBbcFC6wBhEfBEh+DtmCt6SBvMSDyjUSnDfhZT5C3hUchJxf0
dQwDU+3oIK0bD9KLUANikchbhVTAefRbdzwuXkO/OoGYvrt1qTewbFpPTcnAb4ac+kTbBSQhyJ72
kKwA5nNBYZpr9xlplAFYCzGtT10ksfnWw5T6sGR/csawzUS3+OTDr/3PH/utaSzUVnx2FxfFb6CD
IxwWxTMYavWThYMVuGlzT3cEY+y7xqJ1pv0kcsiOAMVBYnJmJdUF8Nt/CeG8rmvvf9d1uSJDWhCV
HBbntBp5IYlzQsJQ/vc96Z3+J7op9NbVoJpMSHII5TdIEjJTgQMcXrj6cOe43uefNo6bqq4LwVcH
0BMjI0QfQvQVKecYZM3+G2RKa2o9vaSgpCEfZhGPxEu+6KQVWRN9ZNzynyj6/98AGA3/+wBtZDDA
7Bd9rBDkehh6PV8mu5rvsVfNGaqSn4TNNPcqNMo+Daui7BdwwUILAZfHpDlVsgQdsp1wVFYj/eAo
+/NBSYObs4D34eRbP9bQlKrC9+yBL3Px91f651OS3tpnlijRQQVEwRLYL2G1HpR4UT39B8PvGD5Q
N8eADMF+1t7YHk2PESpQ2o0AyaQMPX/z97v/8wdJg5vPfaz8hYKDZY5g/eRa/wrtkqvox6TqDxb3
e4/n5osHV0UOKIL8o+OF92buEB3igIXosA8e/58BDBrcfO9LF6gZlbw51jA7fhg8v4JAgIKt7kKG
VIx+h9kERjNwcVLI/P77Q/ujQpnQW5c0U2EijM6wOZIKjJ/Esnzmcrss4iUaqhIA//jj3/7Q9Uf/
VmR0dEDbhdCOo5OcNYRJUCylTgn40ELaWdYfbErvPMLbnA2FpC6Xi6Q9Vh1m9ilGheWXBQRxjJW7
xT2B1KFOJfH9V0zm6D8VZxA4/+8vqyJC2rkszZH77aFjGvOlx0p/ZGH8zkd3658GVrC/smSxxxCM
ElC/9n4Jerjrf+AT8t7lb2o/p8UEfV3i6NBXXc5G0JBF7n4UePrOVkVvlvzKumRFFlMEb3z5AEnr
JZya/d8/pz+aZ2M7uTVOg6Ia+gtwF/HU9V3F6gsoowBsnK1rgiIWyaMYZiABE6quyaHbWYoPntg7
2wy92QVQdc7eEjF7HNQArAHC9L2VEbimje9Bd2na5oOl6V43rj8cP7f2apgJWrc1Bv3jyv1taZ1l
P69Oj/hY/rlkjF+WEpnQyhhvB8p2nw5+7FwEeHlo6pX5qLd570nfurB5sRgg1I7NURNzGiY4MfQj
1le5YZyUL7AFo2hJYAInLAOr22vLvQj0kv39Pb+zoG+t2QybIVVesamPELi2+rNPEkjj1GFdvsv2
TjQf+Qi+sw5uTdogSRGr7DuLjG/VgxgsbDbr0oU0n//bNnHr1AY+60rtAqcMqr+u5GcP4CRyPkrk
fe/2r//+2+4qZ/C1lnqMoa5/jkKoP9wg5eVHUdjvrGP/ZpMgbsuWrpLxYS3NvS+SfdDLf3y/N1sE
7IeADstIHS187BAZJWoDOHp0s4SZ/ns8l+Sr1zvrIfTs9FFh+c6Z51/X228Pi/IEYREVnKSs36YL
+dqaz8ny5sw/oubX37/a917HzR4RrV4P6hBYZhJ0qUvvQEHmAAOnaMM+KHbeeyU3tUIcQE0SQg10
JLP/GYU4RCTr17/f/H+OWn/Yd27t2gi2HY9P+FIJPCtyiBs1CF/TnHl0/cUiULScZiFZrAkaSRJ2
W6ln9yFGY34IwHc4Qzv4RYOGuF9AenmVGLWnZlEQkhIrCwjv1i+zapICcz6yU7DwSRMYen8UXvPO
k781gfNcdLV2xafKA/sI28IjbRNQ8qqP4n7eu/4NkORHMDwc1WqPs6wM3CiWgpAEUWGQ9fz96f/X
XPzp6d+UE8soI7hecoOosNH5ykX909B2/QSSYwR7rkm+Dcbwbcjis0djk2s+tScdTyuEJyR57REu
CnZyROBt2LH7Erq/r9Dfgr3rl+tZheX8bYAqAzYABtJ8d62zefZ9SKW6H+BatoXt+i4TTEImY4z7
2ZMdyyJhzJtE3bFloNo9wA1gLGZwdPbhiunsBFllNiZi3vWe6Y/EDb9XEygmQV8OuzL5P87OrMlN
nI3Cv4gqkJCAW7y23fuSdHKjSncSQAgQAsTy67/jXPXwNXZV38xU9UxhW2h9dc5zJOox0AC2R+gA
UwMQAR5NCIViPAqre+5XhxRWUNZX7n1hAIEZqZK/KqvHHJJOZGUx4HNWmnTRcGFZXXqDp79/GP2R
In0V8ro69u6PwYU8qGrW9fD3/NtbGJb/8t8+PNzmYy0KpzJHqhFShl8LaRuILV/ieAMWO5st+6jM
InAa+aHHy+QIdYsc54vffDYpBmEOdVCakKMDDMtWTHC2cZNdyv34NAAP27V/gQofGoaLyfVcVL2P
sCasUSWJ09pbt/op710wEcIYrqSr3p8OkYfpIld2L7vHZhw3Eo6qytjdOMKkCXdJyurNGPm3iZPv
8gl1MCx0NS5g2CXdxtIbnE2sGdMoSY19cHBKVsUjn2C+VF/bAsyRdzVYHAMEYeOxL5u49QB3615Y
PVyaOT7fLs6Rdy0ghlKDcH3AVim76fykhEeI5AdhCnsJ2rcweP7RBj+8xhTSaQAFTHDI830/PcDt
WtC380NnYVX2ZvNeFnVMytOj66ZbiR7mDwn2QgOUxs8yukQiXfr+s8HfA8NuyeDygyfL26BV34z1
dr0Kdud/w0Ln8U5//9A8AQlA0fBLHAUrFMS0gcd0ar9/7dmzsW9ROqywzxuPHmBRqftLqwtKpaWG
n4185bvAoOmxO1a+u1ZZsUfIUOxGj24jcUWYXLhmW2r5+ZYI9/ZdDxDB8aT0Dr3vVv5F8PL5pvH+
yRY+WTT/3UZ/aHhMuiPzQmOPxIHtU7vc7OGu7GGgh2XJWTMJyQmq3tNgV17nkTXNVLtXFtijyJ/S
I82uwLEmuzrR1ZVp4ReLYJPnq46eykkQ87pxL5wEVQT4hmACp7odYg4wFlhPpZ/BSdhHctfD/vZD
uOa1T6Hrg8dj3CRuZbYueEHrKHT6LZbP8I7z2kNlBRcSqOwYpV8jJopV4BPVrOGpJcN1aSXwAxCm
6Q2IIewph+VhTeAwjiEvVdcNk9lRZYHcU+jyN3Xt93/zJJC/bAp6Z8CM3MAPILFu5wQ3smZ4gmuf
gdkhBDK1a4CjHkYvgeYgqAqojjuWFEfr5PyqclO2AxUveerBYrqSvSfAPrIBEB7psBZ5UV6pDsAS
nTEATBCUuups2+09CYoyzXL4ASFhRHC933S7tuj8XQW7UQn2PnS9OI6QqAUcRDSwWxWwPfcM/rCK
OtUxoaR5hlsSTk5osXDJIiTfO2wMvjsQtm1E345AK5FxE5XwCAYlb59AcS62fhKEm5pa2N4g2Zeg
Nw3av5etx0F/kezGt1mAfOy82OehpS+CTDBlB2MDyanjqeFNFcMEYvwEZIxbyJsUPseN6Zvizitl
uW1LmNU7ppt9YYUfa8xO4GQ2pMTtjRnANtPQcfshoZuk7uQtDGb5Dahn1R8Q03AtUpkpB1AMieb1
Jgh4tVdDEB0I8AL3dViDX6WiBlVsP22SjReMNNkUI/T2CARqVg6O89/r3jj4nr7bxWUDj/aNQyKo
zFVVyBTWEpivU4tounJ00i20zf+OANBVd7CNUnj0dp6u7cbjTD+pkrB3pkd3o4ToQfHmYXUyV0TZ
i0nhzonrPqQPOmpwHkWFARY1NU390xSNDVwGIxwOAH116KVrHTw5PtZaGjn+u627+lG1XrZ1VaW/
SZE94wpj3JF6LNkVTy2MLmGKG/VpaldNUjT7vOq/T4RPHCi4BiZvx+0LeBchmlvVRlB2nbgg8OQd
7bO1nyfdl8DE4NTP1hYfNTRErUHtJKnTraop3ClKXtgpOOb8DLQwu81Bj6Am4UYSvL0jAXO6G3A0
SIzZCAJh+fkPOH3TTya4OdsRPhjS+ZnDDhq6GqDbrDmATQZYRhDAkSlScaGutrCCubNVphhGXidT
L8Ex7JI3WNkQSVinAbmwR1l6/GytyWDkgC3EA1rRzwmyYmR5BWQ3WX+tkWZrjMPCcYTmnB3A8QCi
Y5VgC0S828G6F77+0muebQ7TkSIpOmf+AQgIgkJfHd3IS8fuz59N53phXI6rnoQ5oLlQit+PEMH+
GRzhrm2Usgt7/IVi2hzWSpJhkFpC/tOMwEzJIXyF+xpzmpfuc8+5g4B7p3jztW2FOyv4RxJuo9aH
Gj5jr7AIrAwu6vwMe7oado2yubD0L3Wo06bmw8IP6ydLp7FG3a4El6I6EYDbamh/ne9QnzcYnYuo
QTRF8Qku5CNhU3/svBTe0xSCuRK69I2PwRHrqR3jICrMBT7z5+OcztXVNKiCgBUc1dS6uy492Bgj
r3nvw+aqUV8JEQ5dOhdZwxLVCgeQh2MKuvE3RvrxqdGVA7+RZBuaps6FLd+CFhC8vP++HKyzKFUj
Cf7IghDWUdg4NyYI6MpkHuBqUvXZSySD6FgJuJCg+Eg21pj+8fy7+7xn0Oj09w89o/QAqutDCBEJ
mEG6PxlCI9w3nX/459IuGs2mSZIovzCDwnouwioWZmrXvWt+u5FY2RAfid2m7MkN3P9/zn/g0uww
mzirFEqIgUK+SREgvvd4v3ci7EcR31tfGEmf97xoHntXhDo0ocYWpR9ePBDfKuRiRvqxa780+UTz
yDvOZZqLroReANALlAA6ulHgpMFFJ0kM64x6cww1VxMJ7XThLX3eaNE8CU9JqJylCRFrEd765MZv
mxX0+BfWgqX2mi021dgMvjNgfvNc8z00+ipJEWtay5fC7y8MoKXvP1tuGLLvwl5BE5cLu+p9/yiZ
/tYU6Rc1wfOEu5EUjGD3FRyiBnVdUHf5+J2lmXmGR350Vy2IwV9rrHm8HRzSOoIvC6wSlNwrHHeK
wMTML9dB/3x+gHx+io3YbCGQTqoHVmCADD5qBkUfF64FW+5VN06M/3ihRy19yqkzfJhUGAONryg9
8Nq96g3KsJsmKupt5PavXd7B3Uu77fmfs/Dq5yoPiId0N6YJPYY4UsXGKUCGq4tV6LgXlralD5hN
j/6YQ9Dp4BoTRdbnHNTBGpZDdmHtXxgbc62HP/Y80C5eN4VDRVkS9+GvhF1b59J2eOnbz6bDzova
QaoGVruEXbkJaAejRkxkJr6fb/6lHzAb3JOT5khfQfNPReavotrWN0Dog1xVVc2ucJuvhLZCojWX
fCACGDZqTHmHkL4CsLZqKqTDNtmOOn/O/5CFhprrO/q66dMmk9OxT6F8BS3xPUrYq5SXSi8LDTWP
vhM4AtokIdEB/4gr5Pg59m9h0k01XfgB/26d/v/kE80lHbDkssnNR3nkUJQ/oi5d38PcA+BESuge
hSt94D1ITBMEWPBs1lkORxrLNhkuLNbgWjo744RsZ2rFdmmQ82slcKvgeE22CqkHGreFPjGeZALj
cZl4exQJIE6pkWMwGadZZ3493I7D2O2LLom+Y4UigJ416df0F9H8cn2UYwP56IR0gDSfIKo0P/KM
mg3Q35vzHWDhBc0v0DUF7M2ctrBdqr4LO9wpbJGnNgHjsvQvlYUXpsX57bnjJHk+pSVEKtGtJD0o
n2Ocu7dedzdmX6utotLx36m3kGHEm46To85BlW4NkKdDQr6db6VPg50xEOcxZzAywCXBkBdDoVPb
G9rk69zvsLdrWjbuizG3j2LMzIsCvwqsZuhJp6bW97DQ6D9jrZMtHH+gBOKMDrCyh1pk3Hs6ALoq
BTLA65J9n3iB3tY+ErDSNgAR9/wXXxrfs1bxk7yF17lH/gaN/laBTdc4QiDxl12oByw9//T3Dwse
baokmqyABNKn9a5AnWrjAna0p9QRF9bUpY+YrUQgdkwD8xjUBaGzTdsT1D1LXpFw1q3Pt9FC75zL
kPIx6/OS4wNAOu72Iy4mbxPjv1glu7hOMDmUgPR+bVmdy5JQuVU2mbAw9dNN6r9h3w7G0yWRytIP
ma1KOI4CdyVaedQGWDQypnFEQTaLjkr8TJNLg/nU7p9NuLNdp0VLhbbB4o1XHq5EmB9byS5ZtRZe
9lxKItxehhbk46OF68qziIIDQEU9n3/Rnx/Xo38OhA+ddWIIZQZGSR7bsPV/upWyP8uwd16oNaze
gg6qSlCMy/rdpSNE4+c/dGGCnScqFb3BJOBjE637eqUmmqwxjexgf7rN8uzx/GcsvJL5vdLECCZs
F8pQQwIPlkpbgXhxKVht4ZX8M7B/aDVMS6YRhLMDsiTIKg31BoSAbCM9FL3Pf/2lTyD/nUQ83nlU
G80PbWTX3aiveD6uAcW5oMhbevxsWDDcKztl45fHpKWITQD1eyo3rPva0+dqIaXbkRAcjWGcnEDN
/a08cBzM05dahs6+ek6xj7Ut/Kw0GA6JCF5V3l256SU57ELfpLOh7NJqKALFggMJnrryO9IdNxbM
pgLlivPff6FjzqVCsE0WeWm98Uj7Dpcw4EVTCx/A+YcvvNe5lqcPozRgCCY6pBz0IxZ+6wM3wwBW
FwxtC60zT3S0WkyQu6B1HGlRSXkIOgE2319VXRi1S88//f3DwOISlCaEEExH0FUFKOZUPU38rnTK
C42/sByQU7t9eH7W8KJ04JY7BKUFL3QIrp0mhKDHVbfgfj2JorhQlFx6Eae3/+GDzJjCv+VUEFXJ
wl2xPNhRry+RQnRJ5bnUjeh/PwA8lFpSwFqPXZHERX4PD8cX+9Bs6iEEHt2G4pibEEZWTTRdaQ8z
BOJ+v9g2sxEMLGkmcWMCzgYmiudi8NKV1nzcD6rV26+Ng9koZhLABDmemp81t8jO+aWl+gUG+4XH
L3SjuSql7NPJoOg7Hts2jPZTT6t15ygSp2kzHKC8Ar2OmbfzP2VhSMw1KsjUKChSaqZjVN55iQvd
2XUIzJNRl0paC111LlBBalGDoK/TjOdXcZFWqzYMEXdzaW+09PjZkBZpWXPpQRpJ2mDVwEfaMigh
p0vlpaXHz960aK0NRGNh20VtDkRfVuKEAXldGoBsdP4NLAy1+R1QVndRMvleeURQK27qtxKmu689
eXbhMyJrfIK4A9pwW4s4bClSa5xLc/XS1z513g9TkIJBMgAftDyCiwg84YvTvZ//1gt7xvnVcJ4x
hRyGDHsTtz3hw28H5MQhGsEClDWuqSjICnf4+/MftvB+59fEyDdKMp2r+phkg4diElQQiNly1m7j
X6i8LYh3o/lFsYc6j8cqyIR6YIK3vAjSOMsaEZfwVD6ZqGV7QA/lsUxw458MKT1UPTfbTiOGNuEJ
ZLmitNs+dDlCjBIdXnEUhNeKEbhlRZpqUM/T8hUzA0EWFLin2Bkl68aq6Pl8Cy2959kI6ATCxqlv
61NsLbIQNE03uGppL5yWP396OL9jBR0xQ79k9RE28FWo65/S8V/Pf/HPX204vyrso9CmrqTsgEC/
rU+QSTj1v31w6b/2+Fn/hxhXA8iOq21a2RYTGrRAiPNbT82lJXhhZp5f/DNlRmgT4fJIoc8GQxbb
9BgJAiDsphca//MWiua0sBYamBbBNDAAuvTd0dAWNYQ5a4Nr4s35Rlq4cIzc2WKMjLcaHnEfSxnq
nitZSvDvcU+zhaRQgaIeAQjp9GoT9UV2SLzRA2AZqaLnP/zzBkQx6r8zlGid0tZDNx5h4lUCaG//
e1Pp1Sh+fO35p2b9MAPCBwO+kW7rox1Q6PTALV4zo0tgQupwG+h8+7WPOQ2dDx/D3dqatIXQJAf2
N1CxyJO1m19nlb6wAH3eDeCP/+8HtJPNkEvY4iwrmtiUt9hxy+zS8r80wGfbPRY5baNyiCgyFNNH
uJCkaC6MwM8XijCa9a2wZwOyxfIK75dwIDLhge88rmXsOHzaw+EAjnckhkfb5tMFy+zSr5lNhjXk
H1loouggvUDcu1ykGy/vows/6DR1/H+dJ5wDrGgnOoc0UhyiAbp8QteCPYHYBLYoss6mS474hd8w
x1gJ8FHdiUIyM9VI+4IMEaijhlw4my89fDYrUoPEG8R++ZhJHnwn+jM54e/zw2CpcWajOfIAxFDI
bzsWjDrwLfI9zrXuCugpQJRF81Dwr5mrQPb873iIsiLDej1p1M7tjaTdVe+EF8byUvOc/v5hLCu3
p34kdQV9K3CxjSEC2Rj5+nwLLYzjOcmqq2tEHpaQmyOjjkPSE7HxhldlM8aFo/6e/4xTa3/WRWfD
uYlwtALQQxw8HKtoXq8RMhIjFCFOLiEmlz5hNqp5XpZVqx3vmHL4ZiRdtRk5hBCIBvLCkedzqUg4
Z1OlKLZMbBhAHDcWWsjGLzAp9e6qHAErYMpDmpL7jnSBN9F+zSYSzkk9zthyBC2L4uhMIo1WQ2Ya
QBT7YvjSq3eDWZetQmuT0k3MoatO6hfsLgPA8BDid4ki9vlbcedEmlG1jWmZXx/6ctr40TfPVCua
3E3Rt/P96vO+686RNOlUdQNF9NnBZteFi4OifIc4/MI+5/NR586xG8UQeDWk7uaAYJ7ytnWQwSZR
nb/Q9p8vQ+4cuwGE15SrvreHAVlXCXnNPGeVhF7cBltfbHG0u3CQWPoVs7UnCgF7LobCHiqkR6wA
+2qOEnvy7fkXsPD0OdEr5XCddTJCkGhhmzvkbfgH8MEvbZYXus8c6eVahNKRAXHUoQs/uGOQgFDX
yHGeamAHwks20oVONMd7wZ1kUzWN+iATuq/YpFYIGVGQ9A/v5xvp85nD5aef92H65oHPOcUp7lAR
AOzGrAbGoKSB2pQNzd7g9eGrsNZvpgfKjurUXjLJLHSxOcOGlhzc5SKBertCiqJU3XvUakScTRV8
VhzFaaC0MZ054deOZe5cetaL0EM+HFLZsaMXcVKF7Ub3pLpQoVvqa7MNpw9IklJ2lAdLC+QtpnV1
pXUa7s+/pKWnz5Yoa0HVacDmPlRBlmxqEAfuWOQXFxRgCycal8/WJz9sbZBYGVxRM/xGctkQhyW7
R9LdowdIFHKz6ivR9jcIyvmNs+wlOfvnux+XzwY/KgLKiZCeeRDsqBBowxtQeOkdmYY9EgTj8y23
MH7+T33G0xbJa0wCIETTu0GCDoL0IgRPp2FzCeGz9BmnLv5hCCW69nqXDw0SFl4GsQVyL47q4os/
YLb7hEkV0TzU0ceBJNNOE6AzkswvbwzPyYWPWOhdcwJRXladZQ0SIoB+vWkSfhUF9MLhgvyrevz/
7sqda8yo8QtYVIroUEL84EDFWtA7KmBWim2hunsAYMxKy4mvYNmodokP7AzKAa0BXiJp1z5XaR8b
BDzviqwlP0K3pt3NOGkUDjrXmHpPXF489tjOuquRyOI34JGViTnCQm8pgRIH6cUIeBeFMUcP4p7T
5UuLaPkwzI4NQzLbVIMmPgo3WQ0CcRAcuVIDzAjEv2sKPm7LSTb3rujk0RZudqNYHRyol2voL+hO
1YY9FLnIVkVHBoQqsGg79hTrcUa959bg6t+d4CkVPgPb3+/79FmmmX/TDMYHV4MgQcAr+FOPGNKV
F5W/oiwRb6xB7mXjenXsUtfdTdzxfiMv1Pk+WE1/cTDOtpmT+/3WYU66QbhE+OgRw6rbkuUDUgv0
0J0C2bxb16mqbQlPs7dqWwd78zyTIwEHJ1TXLHGDcJVUrEMIn+j5S5Y4HrBmDtIVpyghNzWWhDVm
5gbeLigP45yrnB5xh6tPNQ26qUxV3bJUGsRYR/6Bgf95J0ZibwRyyTZihHGo1yO7sUMYPSAPgV8h
lLw4tjkyrESXsOca1LoNACP5ETA6uhtBdfsJeFxR4AYL4CGdo+4nWa2uMlU1WyFF+V7Y3t10EXIK
AqAJrjyo8XYWgIBdMJF0T6HXewt9B1FrKUs2ygN5dIM4baCBLZTGFDCD70y01StOVVBBucbC7T2A
+39sWkRFIZYaLjKCG0D8r8JDvT27DznkX4jpRTS45KeQGKZLniERYURsY1Wi88FvuPVV4+yA++nh
lINtpuJC7EgzYU+JwMYrr0XIfF7347WBr/6oeZLeIs1a7sE0QZC5r/21W1GYOHHQ6b+FiCFFlhEZ
HhIzhdtecNgkB0KDrclYDUcTXFZr0F/TY174+apCHHmcJSV8AtzlG4uT4xblwWQVsBqRScYiyA6Z
2ATZHp1Yw6UVrJwu9+6cOkk2lWMQGOOmw48GsUoIIUnN9YAQroOmwruSWdWblfFgXk8nyi2CjoN2
y7kdtgwV7B8NsonWuqbNUTeBAXi3iv5Eea5vUTPqU5RswVvCKts3yE8cEPK2GjQi7uISmWKwwk+J
0jEbfLUlCJiH45FP3yeKFGkBNNiTBVT7FjkFiOLiY3HMcbzpDxE0NQ4WiaLdlFnqXjUVKZDXA123
hsFkR3RaPfFRIZMISQQrbCrzbe9Y+QRGoALHliMaM00eEwxC+GXDAJlhuYckaOYgPSf5yzkPcPC2
TrBGnNu4VsiNQHqZCIDsnxAfM9RdXLSyXA/Ggzav6JEPzccwufJoF/7JqJ+4R60HHiLfKKS71AWa
M4rGZI28m9BH3gzxBHK5BxdmKla/e5B5rUPEgSA4JCs3WY4YFOiquu1paCHZ1kRQqYOL5WtkslVv
o4Qsd7BDhjxn38DwyWvU5ar0j0AcxQ/pRtNzOslqX/i6/zPwxr3hoSJvBaCb8FtWJTL9QDlNu2K6
U9ANrUZaa7CEvOgmk6ncJVHYbCcx1TiRpkinRTz90N5Ay+nFPWvIXrAQsONciWDr1dpVMR0Q44Eg
NF2/EUQh8isH/0KobDTgcj6RFpkDWU/ymxbmPkSKTT1Ua4g1a/0jDXA5dGFXtLDuztFFthu9ygm6
+sj7to/dMhzWCJxFkk6h0t2Xtg9z5aQxgS/TtqqPeZVsodI46mA8AvD1tRPKXDcZ0CSILKSigFMK
Cmko2/kWzp/z333hgDLXSzKaM0ziQh9D9zlDv0LC37odMkSZlV/bOMzVkhS4MxOopD4GCNtuo+gm
YuGFotvCu51TApOoAPBMjuLAGuTAwAHRQuvJ8RoumroWmmcuH0fFXrRDWQqUTIadX4s3C5PvCll1
70KZS+Shpa0V+e/WEPEGyKISXXNEUvN96CPgZxwutNDC9pnNN+2gxzqVX9RHY1fjjUHih1xj6xzY
zfnus/TVZ9vztpCOM2lkewy6eCfkr5/zp/NPXni3c7m4b93SbaxfH0uWxVUnV6kLk7pz6aC38GLn
avHELUiIlQW9UtGHvJn2LCu2ohl/UZ1c2NYutM1cLm5SJCn3vqiPTvvKsuegfDvfMkvPPf2kDyeJ
aoyKBgTZ+qjr6WGIhm9emzyef/RSq5xexodH2x51VA9UjaOBvZuE1yotriJ1q/vxQn9Zequn3/Th
A9oqBz4LCfdHbJNl+FwEu4Hdn//uS80yO1ybTqcMKfT1MSJ/y/qJXPIhL7XJbHRWWKOaxJHm2AdP
KAhswSBbV63YMciDv/bNZ4MUC7zj5L1XHzsc2mNw/kncyfxCL+T/yrufHK7mQlfT1X3SIYfrqhXW
2cIwmHwbVBXu4W2X295L8k2jyYC0srTyVhOT6YOsEBsMgWeOjCrw7pGkFZXDMaxFe+/A67IFK8m7
szwJfgA7q35RhCrc5HBqPU86LZCMiMKytkN6U6DUe5sNXbWB5X/a0cZMB0sMvcmCZkpiCn0Yiaey
1KAIdNb7M1YOOBPS+Vtk/fimYQRctzny7NfuEPYVfI2+jxw8HiIcl3eAWks4kU77rLALcN5V5dWU
lf1VW1OiVnryhts0JTJcDZHReG3cFSsgGqdNOQVmFw003YaTjxRj0tYQ14O6h2eX0OX61AJ3AGXu
GlkMwyaBkaNRroNAdJwwO+6AHimn4G2iargexYCYAQ6Gu2cnW8deMkB3i4RlQKZ5n9/g0mP6YQKc
7HDfr3msbVHsUwsK2Q5Xm/QngOGgMaPuP2xVVuMIEmXSjYVWDTAOibhNxyzaydGTjxMQzmsvbHMn
jgKZ3jQYq6dYugKRj7gz/wliK6K+WhXsZYo0x4TVyBoOU/vOkFu8RUCph7rZoJ5H7DjX3pRECHIe
6QHHavruUUceo6gHmQJZyevaJBzuZVn6W5XWCufYtgcg3AsmsMEdkaxUoMdVOlZ/MpyBf41gpx0g
ifEfC+7qPUsjf+U6JPshOWQlxDjBN/jVeyS9Nlm7VvhFa1Zk2FcHFgJc/DUugeREKm3HdnmQBE8M
qRzY6GR6H5YDnPO954QIX6399FcHyNlp/Q1fa9KkYZxqDvKiY0t76wtZ7hDOirtc04N4Dnz7rcgq
sUeEWnClRzCR14NgKIwqYegRX1MiLwyJtO4GQb1FtdJV0JebIMmBpzBhXh6xcJoDZ2x4GIak20xe
Pm1zaWpETJDWtHEV+c0P4vnA0+atib4HGFI2Jhi836Kh5HdBZLDcekz9lJMb/W1BE3kfUbG8QxlQ
FjEJiH7hdTk8e4WLdDZ4die1ZTTkwNIjnXtMOqNjaEGbW1RHmkPHTj1gYiXYDjS67yruAmKOPBAL
L/1W5YG3YQYxwnFg6IjE+N7ZNuWo964V9br0pTrQwofksOKDg/MrzQ8mhLTF90y2LY2BnhKnNOSB
CYbaRG32QdC21/aUUsy9ocapig07Jia5KaIapA3DT4cMsFbKscWBHFiU65IAukIDt9+Zwai9qXN/
PTKDFG2EL74ijReJFklVems7VuChus1gHyRINkBlT+3D6Vhxj5lqwo2/N67rViJNGWAUMBjrCHHp
oWpL4AiEfORBzyx4aXzchV7mVqs0CWsQYUi/HcTU3JReo65wIgyfU5z9t3CxD78TH1MOTjJd3PTc
wXOHFtnKjdYvaRiwn6q0/tpW0t4ULg82JCigBnTaBOqNoRZ45cVA64ciHEELziliUYFbBmnO8TjI
dx1MUrjpGmE38sMYQePFAbF30wrqAueh7kKFTD/HhDuk20+/iNurPaI3yVZQ5b+aoi/ekEIsNwoT
3i6P3OkpT4X45k6BvLIeUHVlGjGNYoOvrjNkzT4QRIjeZghsvk+rzK5zN+L7webDQbh4vbXkyV3h
pnYPmQto9mR09i4ka0jSTvhb6AxtPNmp/aXydIpFRt0knuqarxKB7Lyg0nIzNm71ghs75Bx21MhV
WYXJocBsvdU+dW9yUqKXuz1Or74zFhs9lGIrJU1filFM8B+xAd6fgap4dOseW8N/aYUgpnWo2NYg
+4CmpZM9kPBmBUTyc+h1MHkjUBwTugucj9+Iqyrwo/uwQl5CDKOdYXEZqnprwNVAbI8c7g2sPzEO
1+NtpHh+IyN3KNb+EPjb3qcGlRaewjvl4rX0iX/tIuj9WQhXPXcKWjoPCWhrHpHsxXdbtWM8QVAJ
lPs3XusmD0WfZduiNFGza0hVfHca5IStGAYfSGw+6hK+MjuBO8x3hI52qNv5DXLWDdlD8oO09ApD
gBRlvlKF4PuygWjNzRy7w9ut48zJIEz3EL2nLPayKlOCxDREVnjXINo1DooaIte+6FDp7INv0mI+
yeSpnF/64FNK36uv4YOy33vNB+ygBKhDFdQM48CTVQUD7Xftu/3G65A/ECYO3/W8SV4LMebXXtCl
u1ZU9lFnBV0nSK/a9wNv1y7Q/DFSvEEpKUlzALFKHR2fQIoRkHDccD/3t6KIplV+QjudKqreFnm8
7cpmvTr06UBXSJkXuz4iMDxUmFucaHrzGp78hFNr2FTEYRv8R4EYZihIIH4y6FcmXLOgQ+449lJ3
AEyhVtu4jvmdqrLft4lh37D+kKMoNQV73GIW2eKG49lzhnqTCFeTdTlIpCQFearu87YfthUc9teo
ssPKLSxRKNbV7S+MD/+1CVGfnXrPrAEO1Y9135ArkRWIqXAJVIieGdeRoOMjrk/2SPdRO+yWLHpO
7V9j7Pr34BPx9xZ1vnWFA+cmyCu9R8HR3kWK1nspBF2VNNW7YWxC5KGScWsK5tym2iErkbfOLTam
3h5wqAnR5UNzV4da3GdSOk9I8q1f2gxhGd3QlnCl6PtUKVRSkW+zxtKQ7Vy/bE7LenctEaW7HdAl
934DPhr1hF17Asu68bPmWkV1+AOoKZOteToU18oro5vW8g4HJ9lth9FpfwOvjRi6hGf3uUfY3YQs
4S1B7fxbXVXFL+TtejHyovLNCFTZtkhz+sBd5j0EMgcfsyfyzwgCMyLRVXhsG/7I8lpudOJnuyo0
1XUyEu+Jetr5LWilnuxQIC4ZCRzD1mCmuY2yKrhrlQeOiO91v5B1S/4GXUgO+MHDxjVCX6VS+I8o
FkS7aBrHF7+BZ5YPxP9tWTn+gObc24StEVtcRZVgxWhyg9Q7/l6KNr9htpxeEhRjE1yslfZJWvDp
tS3bv1jmAcCE1lj9klmjH2zGYV3C2yWPPHehSu0LBMXFTZ6gdBghJctFtqpWdOMjWL6PEytKFI4q
jRCrgDSoe3l+eZvirH7bmjy6LQunux5zn2xg3XRe6gH8mh6ClzqeIHlFKbDnxbqgQXcA7akDp1al
AYRHPOzXHTJGXmDBrNDXK32V10WzThtm73FpkcYl8iDlLnNcFD0V+ea5/+PsSrYb5bntE7EWCEQz
BdtxTPpKqpuwKpWvQAiJVnRPfzc1Suk3Zl1nmIGwmnMkHe0GBjVyhMqtb5f+DSyWRTS1hfUs+7G4
hxKZfdMWNnauvLTvwLiAu7r00wdGJryQAMdw43U+feIk4W/pWDiA67lNv0+dge6Dxuh32JztX71j
e9hBPCjjjSgUH5uxDJ6GzrR3nBgOyvVjOe0xfsFHkuXeF9Stx+U5pttTl1h3uQKVP4S+Bji+fWB+
91kHhlIB8bsgIOTWb13rti+6jGDyoKhJZJo+cmaKJiwaf8TbSmLtKjbKnWFR54UO0DjYE5TTH5ny
3IegMc3Fqn7Ys65V+zJx0scyo+zBcA12mHPlfRjMLkOUsmHLjeTgPJqNsXMgsBYCXJk/eThwPvS4
lv/XmlMRAEUMB3F4Yne3dEKtGCYf4DEmVTPepzjqPRewx9vJ2uDPrREQZ5fhVIUc38EHuJ9ubM92
b0gi/RvbmepnlCucV5LDc7HgdN7nTqVupgaPSmMtCNj61MCx3cqq/1Q1Ok8MRu5RrZT7MkH/D2bX
qc3ozimDfAMCunLP1vmHBNYkNE0I/NwLEbXTd7wNhlhMl++ra41rN2J7sMw2g9Vn7CYQhChPsvno
841n5pXbtk5Da1EAnowRbXdYh0j9ke2FfrpT3ZZv40qZQCeilSUxoQUV1DE80U5+lj164xa7d6Vp
nYJWN5XpJI2BOnDwgG0fN5CNWthaw9rb8Ty3TjAaAJ+5pnFSM32rBHu/PJcrBUKdecbqGk8L0A48
ccM5QSv7G0+KO7wVFGEw2a91km90YWXNEK1o5UM4GtytrIlRpNkBSRDZ7gOsvC93YmXR6PQz1GcD
3A0hGMRw0hwIUE7Gj7L0o9lM95e/sPbzl5n5VLeayh4qO9kiLiFxf7TBBeh48ziY/RY7bMViwdQF
lZUBw/mmxztFl4RijwsUj7KdeHN/eBEkLXFcnbYKQvjJZ8pBRIvexGxhTdnKOi5amEFXIccFiRpI
R8V1XE9TV1hmRgHXSC9tYp8iTTcK6t4ktMgc8i046dqq1cvOrT9Iv0bFLPEg517a6Umy5piXptqZ
gzeGHkMx56qZ1zlpQnDbqwbgHnL4M0/9YwFDdS42BO5XlpVOQhOqM/PJRHm+Tr5IB6/EtIVc43X4
dlNnoJmtb0yW4S4l9G5nsG+uA3EaY8tTciUp6SrJZdbkRgErnVPrq72BQ3oLjP7lMf/b/zNrVGeZ
SzPBGR31xtu8aVFCQbF73mUj74cws3r6028K9+scJNBQLYpGPMydZLgxFtMtFORdtk8coCMKQlqc
aQfjYxR4xM+AX4P4D9AWWTtsCUasJB6dsE6s3Bx5oWw4jkBihEcMyWECvsIl171e/s0Wn/JOTUiF
h37fOiVQe7pLOUy9KgO2HTUzxo3BXuuDVn0WKXEEVyU9zaUZlcOthAZ669m4gmycRdY+oAVrYlIC
N1ObwEU9DX3+UQRP6VSHhbExRisLUecRFrnnQ0h4dE6Nh1JGbhdHVouN7XElQHXpSI+BGTfDpviU
Zy9tqaIheJxauZFa1n74kt0+TW7ftrZnDO6M5NU/g0D97KDSdTmC1ppe5uJT00LAXTxVqKSlg/8N
1HK4QYnddU0vQ/WpaVvZ3jBWHTnh3gxRaJhwsMb6dbntteFeuvOp7baG3odnEtwJ1RBC+QMix1g1
10m/mTqxrLe7FLd8LBRU8GEIuatQqmD9F5lsTejaz9e2VmjhsnaEqPcJpYJQuFjj1o/W3RiblT1P
Z5TBERSImkQ5Jxzr4bbsQDBqFv0r5BNPJZV/Gr5p4bO2eLSATVGdmBzfggVC8gsYjygRW4fvc6nA
C/D37/zOHkO9EILmJ6BruwOejMQxwPXo0epxCxUsEflGUjs3E8uH/ufEPPHAmDLrRMA2isDF6iPb
yr57RnD4/6/U5QNa7LKBSlGRmpzwXhqN/qs7P4zl1v63Nkxa9Kq08lTlNuTUVlHjLrb13/PaDevS
vSIlL79ei2GwEz0fJbsJUGEZ7OAHupcJPeBs+9bgDeTKOdCCuZRCoE6FYE59EXXBDJmvj2BONjLc
uXBYumD/u5RQy53zGtrZJ1N+nWoUtI4yP1BYluMFaaMDa9OghXNXGCM00ANyEr2NN9J0VzbZoVG/
cUG9shPa3uugXFH7AXg+SYfzU/oa5OljVvyB6VdUe5s2nWvBoMVza0vVN6Ds3lYGx9nY6e1TELD6
lNle/calIM+ZgARzOHmwTQMWaNgbeYb3NilRzUEdHtAwzqEEPefmcAcCjHVbcqgpGkBHR83ylBUi
GBxA3/piBjbMq1GW7OodyC5ppCpV3RWQQihCNVTtHTRHyoe8t3jkl5S+oIzt7r2hn6KCdNlXHHAU
6plgGA9hzbPu1hk538GNuKOhNRB1Aka2xwiV8qS8zFdHPD+iHquEc6Rl1n11YTO/cU1aWV86J9HK
fIjHWznBQw4HcJIflOxARhy+lwAlNn2zUe9YmRudlGjZ0IeCr1AVN82xRnU2B7MBMNKNFXwukyNI
/ppUfNpPUesjPSSpq5hW+NG2PIylu7ucANea1nKUPY+jjxI26PEpvNdpOG/JIKyNiJabOsZ44oJS
EGf8J5Qhdg5eSjvn2+Vfvda4lpNqMWSpgm5xnDiQ/GBsX3mvLt3S0FxrXctJ/TwHeFMv5lPXx8YY
7Az1NYN84+Wf/vfyo1+KlsnU0hHkGSfG/Nm/ZTaHNVYO8vLBhVvEXngQoaS8q+JABCgccx8nm8hP
mnovYNgYEZioPqigCw5VNoG5SI1NizAk23M/SctftQ3MfZ0P5mlO558Fz8EJqc0bA2/EGwt4bUS1
1EWA8LZLBykYRrf7ln0B82dXtf9dHtGVJayTEy1qJmm5HNeEJ4+1bf+ibfXnuqa18wd0PBqPsJac
INgaJdmTpbZGZO1HawcPP5WdY/QYkcQcpxA6i7AIGYON/Whlx/O0oFa938KJZjk2eeVXgP3fYGR8
k/sQpcpBKr88NCtTqlM2VWO60gEc6KSIE7b5PVgQ4ci3qHAraVvnayaFCzQu7INOU/1ezM6+Ir+T
ZnHPcvcG25jctVHSwjwHMjzzgSQ6+d6Xxv/J2wAKrU1Embq9PERrndAiPbHFwoghUD6oef2LgqZ2
ZNI0kx1stVBrybmy8Nbjje+XP7c2I1oUd3PV+l2XmydYh8cmpzDPGY8u/3G59bUFq4WwZQCx74sC
lyKnDyX9aTkbDa/8bJ256QBMDp2o1jpNI/UOeHGJaTs+ZY2xJVC09gE9iA3YVDBRmifm98eZqcV0
yX9klnW4PDIr06zTNmk+w1m7nCG315f3PU5TYW3ZX8oWlzk7f/dcct1RRmdvys7lQZYhJjroUOyz
qrj3cu9mnho7zALj5EII5XKH1gZs+f+n48ak8l5yaswnWFHARMikySEwAm9PC+HcXPcJbQPP8pLw
OenSuCyGk+E534o++cnca5iA2GNdLbRFMFiCZukA99rqhMLbDsyzNwCRN3KfvUTwmQ1T9wHAK3Jp
5nWC5OeAOJO2Rn9gwCvu864Dw2MAOLAM52LMf3ntaMW4FVdvFk7HkHFp0hvw75gIUTFSuwr6VlWU
9SXqDADXH8dSBgF0giEBF8EK1Lo3RDoBf2lkeK0QRvfIbcf8Jn2SfZ1nOv+XMlUebNUPz2AOkxO1
gFPKSdXDpp4AcDf30/BxecJWFrmOoG+GArjSxK5PfjPBa1F09zz3n2jQHfKh/+PZ2cZ3lqA8M7JU
y5kdsb0MIJP6NJbGj0QA2tM3t9lYPAkRRG41fh8cb2MWVzKaDqoHGBLAmyppQHIjOxCi0tAqtkTG
19rWs+Uw1kgKtDkFs4LzpG/CnRG+9JfnYiU+dUz9JBwBNQaIDYDet7eT9udYDAeTQZ/u/9++D/0R
LWFmIKET4DdlzIEKk/XJU+k+854uN35uZJbGlwX2KbkYVs/S1i2auCf8Lic5PK2s39c1rR97Aqjn
QJAe7hM2LGG9r5O8ivANGOG/v5lBg1fksGEEq9QN/fGhTt8u/+JzR5BlMJZB+jQY49CbHNqL7on0
7lfRpEVIFWhiEsA8c2i2ZE/XhlzLhqBEeKwExy02kiJyGQhbwwIPudyFtca1gMWLtvSMDi/CLWz+
wsyw/qhc7i+3vdQT9WSwDI92oimBoS2UAb1TiHBFM6cPDjduwPi7k8p+gATXTpH2UKXuFZvS8jkt
aPuKO7lRA/VSVfc+rNpT+w8H0vVyX84FLRrXjzlBAmSiaUFJDF52eDTxIg8YF2O4UhVJV6gwKtoM
ZumLmNoYEglYDMhI/cZvX1mm+gnHASl9gkQEPVlAMArgXKw/tAVfZWuBrrWvBW5umpIIsylhHfJQ
enU4ggfqv5jqupSjy09MkwOaASwUYxAcWGhO3gcF++vytK79dC2CBaX2bDo5FJHyCq9WFIgmYMry
0Aex4cBgDHH5M9ay5M+Ewv+caBgbc2ni/RpP/lBsE9jzQbtk6Y3DfHkzdBIa/cE0xEZJCIgdFn+k
lshRxzPMfHf5N6xEun7oUaos7Q4heeoM8ZIv6Miye72uaS3Qiwx0Eu5Ch94yRwnAzRAZwJdvrN5z
R4ol8rSwdlQ/BmwArGRiKfDJYFI78xMbf7jTF8qgtAq/jo0vrcS4LkBRsG7sqO9APcxpRtTKwU02
a5CRYWZ+3TOvr/seFTMwieZEnFNAITpsinAE4s5tX235cnkq1vqg7c+A3mStLLElgUWMi9K3GUhU
a9jKgitzoctPuNKcrdrpoIKWk/KQTlZ7yPBSfSwKp4aWIsxpdwAhs9sC9+KP6zq0dPTTHjuozCxk
hw5Vzn4AxWNeYOzjsBEUax1aguVT67ThyTQmeLwzCnk/mU7MwcuaRg5MMkxzDcBYVausjY+tzY22
kbM6NYrEhLC+U4wBwj99yD12Z+XpNYVAhIp++obSpSoCD71JkuIGp7Q7s20gEXBlBtFP3GM3WGNF
FkfKEs6xgX8A1Px43SxrQY7n98EafMChakj2O94UqelLQK95A8O46CduHwhuHOJnRN1c7AnMEnLZ
72a+oYy1sofoJFavm7tKFBAdrMVNQV5U8B+eSNp868evNa9F9OQntUcD/HiS3+Ip79mFXMS0eDOL
16vG3tG279HqGtcBXituTHXjuu7XCbXksDTbjTraEktn9j5Hi+Aym6CUWJoWNjcIDwyeU4V+tnXG
XIkpRwtgsA2SZDIrL/ay4lHMdhLCuzgSCz/88uicLfgvi0eL2snw2zYoMhm7I/RvPHhLPeC5aIZr
MDaJ1rGDsMVxMYY61wixDJK+iazxH4tCjXeeJ8Sj27X5vrFg5LCxTa0sCB3gOuEWMwIw7sTlVNIQ
npq/x8p8ynvvweSojl3u9tpHloT5KTE2osDDo9XSuBbwJk8fx+mFCR/67N8vt782b+Tf9lM3g/Q1
NsDYNJbS/MfA250Hh77Lra/8ekc7kHhL+REXGge62m4ooKfjA0AByHdoELoxQGurWstYPirDbpoG
TtzROWLWbqi2tomVH68LWdDZzXhT48e77k44P2oORbf3cuvFfq11bWKhWdsLDhmbWLrvTvNWElC7
6hdONzANK8OiK1nAmNxP6yRxY0hh4bVY9FUIFNTGLrH225f/f1qUVOIJLSPLyAwiVMmdAcVr5f+q
ab+RqlZWpe76hWAGB8XOcQxwRcQdO7LKh1RsLZklY59JhDoFHEMN9eN6IrFVgn3kVO+QOwPrOADN
x3Shjp+obmNLWibz3Je0nGWC7WI04OvFAYg+UM8AyfuVghfWQ4fHYb9ac+sdbG3AtDCuG1abAxJS
TEFlrwdoGsGOaueoWewvR/LaetIi2edFPtYZemLKDCZvXzK2kYDWJkOL32oq0gzFfTfuYT1/G5Q1
6EGTmPZzUQN1D/VGkDIp3+jFynzo+H7eJqiW0xJYbDxOHxKXQwlIAv86VXiYLLycsLBPfX7M5ix4
ujxw5/vn+drAAYc8WFMhrLgtjpaSN9JJj1XzLoT6wquNeDw/OZ4uZZvSmVldBQB40zETJJ3kvpnl
1ivoytLSuQqKKNfEfdKLK6ML29I9JpBrd+jWWXlFSdHX6Qo+txs+4O0i9hAYXVGGjXlTAbU0pBDu
JEaYOo9B3oDAvYUGXTtJkGUYP6Wv3HadxIHZX0wYmHDeO5vfK3ihjvW9mX+129+m/yTZN7N+HHH+
aulLh8vu5cXwFw5+JiHovIZCjqCcSXi6VKSLskZ8dS0r5CCwwGk5PeKlM3SN7nZsshsAbP4b/XnY
Zb37ambpLbPoQTXN3qq964QSfZ384HTKAG+stuKEwVR6cuQzZ+WtB0zS5e6eX5e+Tn3ozRFyF1zS
OLPMOOnsI5DOb9c1raUNEZgdzRIPL7RVE+VjHnrVFvlkZXfTOQ4DNMmyWnRWXMDSJPdZZDR3tOch
9H03zix/1Z7OLAOd6dCBclxRpLo4d+zxPmtafgMxaqhhdgnEAUDqj6aqMY4N3g/KsG6s8mjARvUR
SnLO0RrccZc20LwCy7LJoiIHTxdgXh8Q4Wn4E8zwBJy9gMGfIzO/SN8yv854aHp3LQOqCkPZpd+b
OphjMrLshw37pWcGxvkYdjUZ7iDf5h6AkjYeUsszIKCQsPtKuPlrkruQ+B6lD8W/q2ZQ9+cLBJtL
2Kx2sRHUkGJjcZA6/11ueoU+5OuMic7xUC5QooqLsu4/EukYhxTiF8fR9NrfYPbTh3EqqIwmVmZP
0Nsb+xD1puQJ4PbhZmgV6GqXf8lK8tRJJ1bvtDnQI1j9bQk4kM2/is794lv2VsF67QPaUawwle/I
xqcx6CdRWo2RlHPUGS+Xf/75zQs/699M2dE2APB2gsypNOz7llcOxHggufRU9rR/K5ymwLu2giTo
dZ8j/37OEFORW4A3xknRqQPqo7ethFjh6I5PAF8+OEO9cTpeeRH5Wx7+tAPAlzoYAuj8xFzZ0NlL
oQr0QAtOdo2sWijatxSATQekfq/soShi0j7b2gLOZxdPl+dPmtwtZ5qYsQMvo6ipyJGUcM+zpvL3
2G7hKNc+og1kkZe1MfDGinnyTQHlmhfPDt7SW/L78kStrTot+87cg/oGhE1i7NtfmUEm7F/BbFaQ
JKPedaGjE1kgzCGLNudVPGXTV5ZCWX3uszyys9Ta+MLK9qTTWYDXs2s+OiQ2bPpQ0OoDno9bWt3n
Z8A3l4j6tMISGtQmZ2KI67b8LaA7GZbwY4QoBfk+mNXz5WlY64AW/Dxr8NbmZT1EvtJHNpWHGVTS
y02vRIjuiGWp2RgSG3ZVcJM6KAb+vevdZdMYKYYqysAivJyHtrs1XCsLSnfHmss+KTM7h1yuLO9s
OT110nlPk2LrpLM2HVoiA8rHlF1a2XGSTgEwJSboaaMog72/7LPF3Djd7vLAnb9ieDqMUhYyg3Dy
7MZSwJy8J8l9B/naIOj3jKZQvBqzn+5QvV/+2PluefpTq+c7jJgN3Nc899ZuXyHluzfh/1yM1wli
evpz6zC2FYDpuOlXgEyTVtzI/i3ob4VXb9z0z/fA182nhOsWLRVQHpznB1neO1P5kin3aCX2xnys
xYh+/4IGF+RXAaB2k2+u91QOW/Xg8xPtm1oOnMwSEmNOSeKpHA7FZLxD1AAKQoN/10EQ056rn67B
N+b5fCcAxfo3m+C5ymldlTmxYvO9A3eX0BrbjcvjX9vW/z2MQszi38ahowKJdGhsx+lM6i81Gf0n
2+b+U9754xtMKOkuUHPzJ60qumNuIMNuUfbteGEwPJ64kAwxDcfaeZ2X7ge4bB9KW1QHwkkAH0OB
mp+n5NEYbPBRK8d/JnSYTpCsGnZjV/s3kPaFMFfaqntRepAk690tjfbzhxdPJxNIIP1NXtAh9hnK
wQg/Xj/B11f98F05PIxVgtelToqby6F4PoN5OrnAMpxGWBCkjqsgPRZDtyNAz+Dadl3rWqafBORY
bAYFIGMQz7SGj1Ya3HPR/Liu+aVTn3aritd+4Vodnn1Q0KsqsUv776LbMqBcG5plVX9qHb6fYoCH
4RSndctDyNk92qPzG25NYmOzOpdEPFD8tFA0vIR77mDYJ1a/u4qH0vMgZ1LsUrIFpD7XBXxBrwXP
fY8XSuwScNqdQRFzqgb+aMw8yMLbqpWfW67LJ7Qw7FuzNwHftE+y4zHzHnz3lgCyDTuPsEk2Yn3t
G8v/P81EkrpYPya1T9DNLkHg4XzYebLgL5MLxb+yB22p740tpO3aoGmLtpubkna+VcZNVZ6UUvug
d++NYStxrcy6XiQuCOR/uAkVCr8hdZQUQXo3w3Fnj7mabqayLDYie+072vLlLvBwcDAnJ1WjaAh7
ttfJN57azGB3JlADlyNwbWa0A4orUAKF6Lt9GlI6hbiE3MI25MPsvBs11N+8vDlc/s7anJB/V4Bb
qKlXMzhvaaX+IyaJBM9/DX3767rmtd12MioHVDTcdyuInfvZhMrqPbM+Ljd+bhdcIkQLc5nVHHyJ
Ucbm2J94mR2NNNldbnplWPS3vHoIeElNDL+ZdT+M1Jwij88/knbYekxa+4AW3TAhrZOWt2Zs96jw
VC9d24W5t1FnW2tcC2s3sEs3p/YYW+kDgcwq5PEOxWbRcmVp6gVg+FJk+TSXZQw5W3VENcB8gQpl
eWfx1tnZLCgOfsmcLSDkSrTp5eAcOBM+Euqf5mD4aAm5IzlnQITZP7xkrjZufmsf0ULaJoq1tTc2
KHzKQzWZQZi5RQx3i98UZeHLS2plteqlXpBI6q7tAZeDaMKDxftXyawNHfO1+daCuPBbSkvIBZ5Y
5obQZw25MMOZfrn8w89W5BFnetkWwnW4LVm9GRtw56ldwk+Oo25S3/yArG3UFNbJm9U+Cab3qdjC
D6zNiBbbAeN5CuuAOc7p+0DIDiqkYZMXR0LfNnq1ZFL9mIte6WVdgje+wpmQxo0ZCvaB0adHuMjU
rxCcVw8gdTVf5GxYJ0jP2jd14Jqvo5wJaOzE/GoasnhSo7kFhF6C/txP0ZIB9EqbdkbxIe6yMaJw
p2DuEA7NEEKc+N5K/lPBRlpbGVW9/OgVLCeyHKyT3c8SHGJ379rdWzIN3xKv2vJ2XfvI8v9Phwrg
lWk2OmAedYpNFJcBN3jMh4begLUhdh0eNOqN7qyse71kDPFl4jOALGIrIQOoAP1ustMfhHZXnLKX
JaKlhbb1WlKblnUCLwV6n3g6/5ASUqKpbMTvy8twJSv8T0UVbjqTUtI+NWX90cBRqTKDl8tNL5fB
c6tKywpGA1Z6VgnYN1djETrD8nxmRniBefS65Nkqffiy9P/ZPX+6/L2VfUEvorrCnso2mebFmdpz
oQCsxsj3H1u7gjb2t+u+oaUFKgsDHHgenAZv2iWKwkOKhcT9w4YghG7m4fJXVtaVXmocPFqaEs7v
p9yZb41UFiFOd9+gP+1Hlz/w90XtzNzopcYR3uajGCgMtcbRtHZZhQpa3hL5liXZDDNqaThhZytV
7SRqkrhcy+xRZZb9NMI0kYde2UCHlNb0VEI3Lg4SSb8ErksbcPC5/Ol5ij+mQVLkkTtB6lfi+SeG
UTiIEJd//8qq1bViBiINQfvOhOFxfl9k3c7mzUZMrzWtrVrQtyzqmj24wZOrHhm38kOb5WwD8L3W
unYe9fPOGmCYBys4yLDfdsobHqBkkGxEwErm04u8jqiqpjXHLi4hMetPYoBUVHqfZtarDdOfjbWz
1gUtvSZ9IIa2A0kfJI7uYcocF0DlfGuHWFv6y/8/JW8+jVbrj1CYVCS4Tf3kFQ8up3RWb5cXzt+d
5tzCX3r1qf0G9oEGgeo4sNyleawLke0YdEkOlvT+WE3KDgavrANvFFzA8sK+zWTlHJ0xMWBJUH9w
hyW7NOA5hHH65pkGlf1aQo14I2Oe34ep/hZj8pKDjteMp7LqARxMGbTw61cxOs/grexyiNvv5IDT
5+WxWBtqLZcFi/FS601lXLb2XZe7H4OojqVXbVwCzi9GqtcI64n1oK8Q84RL8V0KGZjgK+BZMPvb
ei45//upXie00rKGVPBsn3xIm/yCmro8tdDIPNnD8lB+eYzWOqHdZGBBX4CSMbSxMO7cvHw2rTso
qtxAAGgjms5vWjTQoiltWcFI4YJlPE1H5X5BIS9ipo9nJbHz+v7mum5oUaXaWXLwpcmJgcWF6551
Qq8gxVz0J6+ZNvbGtfnQQosyUGaGBB6ac9s/tXZ7YwbyIAU/XO7D+bxDdUkh4qsBhVM1nfqe4hjO
47Zs9pebXpsELedLf86ywGrh3AD75ZbT324Lv2rILv8nJreIlOO/Xf7Qyr5LAy3/TxBDFmBKljH5
2X0fD+7pMN6qGwBecHx8d1+dL+5j+mTeJTE5finus7ctIdm1udFivZ2V0U8S3zXEax3UEffhXbdl
nroyM7oYDyPeyL2yVXGq8h98oD8sY0uzba1p7WaiAi+VqY0SSwMpjdllL757pQoZ1SvkgBaZuZUB
TNDmSuwzy/pTzBX00z21saxWkoevxXbemJmfG2I4UfBUHvLEnl9MzqednGb7Wzq500YOWfvOMumf
9rS+n7zSYE0N81ceBwWUvmE2Da3wg8yMjeLByvrxtdg2hS2IOeWYh6aNHCG+Nnb1mufQCLkcGCv7
MtXlc4IxgNWXkjhVOP33xMmhHvCHwgGJJfNDDUN6g8BO1lWnAcY6kQv65ujTyDP6sDMrcC5hMMt4
BE2r65KNjpJMgUAfYd5VxSkfTo1r3yTzuLEq1oZSC0WraDu7DHDCgUXTo6TiyUyNPWH2VRVPqr/3
pk6Ktzk1q1h2Mo88y36bxFyC2r+1FFaSpU4j5zKA+0QiEO0TAGB3KKoeAzuBhVEGv5F0d3k9rAyS
TicHnAwWtyUAU5NUHyBIxrU9P05dsUV9XckrupRODzNaizgGzuF5fbCLJqT5VQBSL6A6rbxE1Xyu
50bFgNb8Rl6MRWC8pbbdRJ3i+7qbnu20e22kdSjFpkvZ2oBpAQo5+d6pBHgT/lzuIeV6N7Xi6Dpb
h7m18bL/TTF5nsIrFhe6uILBZRd4KjICdY2I8zJg2vbbj7Y9D1On4in/JgHdcb3fpN8I5PNFCKpz
zVPOYUfgYuPj1YAXuKmo2Du2ejNyg9n63Tpd9mgO7vBm1z0UwTIybnz3LORv6ZQW5r0FAZlsbqq4
5i0MFB5Z9wBTCVSPoUdhWgfbmR9YVZxKFA268tFKrqvlUR0hMRlWB4+WCr6GY5uHWRJWdTQX/R6G
IWE1w9l12ChOreQBnZrOACUrslmWcTt65lsKF/BdTw37txQt1Irz1IgsWW9Js6wsb52qPieog9nK
q+J5iB3JIjftQr+dNyZrrXX339VdE1TVpqX1bvyWO2WUotoWbB7xl1b+98pJdZ66wvs1vDSwtWF7
pr8MSOgudpbuHzgc5Tsyi2xjQtZ6oaWAAjbqZBTIOwMJoBgqITrBIO6TbNznVlKATlVnfQUvlJrJ
eDbaW7MbD9wmG+8Ha01rCcBOIaNaFraIA5SZeln+6D12BbISYehqB27OrNHNCuRFBWjIYZj9nUnc
EFcV6y6d4f7Ve8bNOAd0D72Ua8gvyze10KcJHucHiATEVmHYsI9Xf1qWQ2Gzt7egJCtLSmekJ2Lq
JAHqJS474CPq8lB4993onxLX3jiQrSwmnZBu5xkQAZM1gBjwUgdpmARHl27pOK3UOeiSUj4dWOkM
RQtutyI25M+xhegpVZHjGFHevHmE3vhkIyJW1pVOS1cFFPOaIsB3qBVNTXHru/ZGIe/vS+yZqKbL
wH3qA7xsRrODf18cOKrbKcvMoyCzbfg0WmCHl9AKC5O8He+92rOPEFRKDmOROt9gr9VBs29wQ3if
wzKsTUUoLUH+FHnSQoQVLPaBOdOXhKX2j4BY9vMki+4Otl4KenNC7qGkBDcIxuHdAC+1w9CP+eK/
V7yhCNs+XT59rc2Plknakno5ilEqTngxATSUHWraRokz/PBaULq4Bcf68RpVcUSLLkHVzzYT4zRD
GwQUoSaB0nR3FHm5u9yVlV1Kp777NfK5SDIVm4tsYhODVBDCUGWXFvdVSTYuYGvrTEsyE+xBlCHx
ka790WWHim3BfNZ+vZZJvK5ROVTGFEyKI9v8jwYKUIwiJKjTbe2sK79d58CDqQp144ENcR7AC6T2
za9dO++vGnydAc9mYVWjNeEkrGB5OYx5HlowkILF49yHcOa755K9Xv7U3wcrPR4Bb9Ylv4fSHLKh
SmmshpzfsEYC/BjA+vIbKBTTXYXj8OssBdulHTN2tieT3WTYWTT2xDhUVZFFQ6X418s/hizzc+bH
6HckoUYFPeVqjJXh90/9JNgxM1I7Qd0lS2/yIMjeKs/rpxfbcllzaFKnozuU00mDqlMZ7AjzikNa
+LkZZXmX2vs5tftbA1o0H13QTnNYwZf2R+BkQQeCFtxVNibs3GLAIOpnuoCMyk5A6ompVLBOc2OS
mxt7/LkNZWlay/lJELTYnQc3HuQE8DaDLDsEJ69zOsdb6b/ZuO+hVz00QJ7D3jUI83mQkcrSjZ/+
9731zHTqguyMdV1vZz2SO2AmILfMYZfNkT8Vv3jCq9tSte9zW7xKxWHZnDT71p2PqoRT8DgLHPeD
+svldXUuHSxrfJm2T3tOXTAf9+HMjkVV/qasgw2X2JFucKO6rN9r6l4Delk+pF33AgDprbbpmtjw
6RgKyWJPZq/GBJY8ZF6eL/dmZbEF2qmPQCkL6CZ4fSUw5IxIYjxaefHzura1jJyOOU8Lm1txJ2yO
W9Dwf5xdR5OcvBb9RVQhotgCHaaZaHs8Hm8o+7MNiCCCJMKvf6e9mic3TVVvxy7USldXVyc8C1jB
bORGaz9ci8qWVShxvpAkKVX73kugA3u4/rNXJvifSmoF3FJFhQ37s0W8DDybXoyq6+6g0mrHfVur
x9YrvY0otbIj9RoLzUY8bJQ1lAogQeGcZYHU4zRu9OTSvRsrSC+wcGUOipwR4l6RhlJ+8uGj3ZRO
SKEm1/ZzCPR2aDbBxoysdeX89w8bwyx4kGPTOwnCPCT2bMC7yYlYG9vuUrZ97ou27SoGx4fAqM4D
xWFS1B4hnBZKEA8b6e9umnhf23CiUcbIjBR8E3AiqRTHQNKTYcBAFY5QRG5BVFfWl15pgUeT30Mt
rUsmSPy38xjNdnMnZWLPPWDWP673ZW24tL3X+Kmko5FDZEAALgzmNC4qe3fBRYUbG/NN/hJxLoRk
XTXXcgLi+waOezik19G0NPRFcFYfyw5+0FEl0/S5ZJDgCR1p8h9NS8nnLMi8B2YOmD/l8miyFisS
I/5rGHRGcFicUeXRIqz66AhCoI0grSoGPAI8+XkMThDpHe/hyJ3vUP/2j23qyvvWb/y48azhWJQL
hXKXy+gXYkIs1uDSD1ktYHfFxDekJtbDKCTUhWbHPzTF4sWtA/J0E6S4q1NgAWQuvBfYxPIIeNXm
iU+j/ygYxCxGOB1grkDaD73eIUdmBBlUD1Ln0HvizAgegwVepS30kdpl/gLzn+zgW7gI2u443iHz
su9SsJcAKUTV8xFy2DQCnjyI5FJY8MA2bee/FAJOST/Dq95bpvlrY5MXRxQ/UyUSmPHSgzlVQ2z3
mXwuPXigZnKfGXgIV6ooTrPJCngFd9jTAU2DO3tyWziNZ2yIJTS0IP612HDfRiXI8e00XqaWfZrx
kHcysVcZ4CUGupybvviZG6DUk6yhX2oLWJe4Vhk5ml3l7TClloNhp3BNzX0WK+GYoQPT8WeRgYy5
MwauSjiAIp3cWGArAUWv2ZQcptImoxIJnDsfLWWkiTul/d6zXHbb8ac7tBFSz52ZNgBNsjEqOVQf
SLO5QdZ+vxayjIHBUb71eTLZYPmNMEoHrq8YIqh63vJyjaio14Ns1UBmr02BpnfKgzv1MhKm8QMG
0CnkQtU9jFy3dvtaZ6z/j+6tTztoAtkycWQ33eVwDnoZ5tyGeBJd3m6KWXqZCHd4fww4StCdZcwA
EXs18B7F8L7UbH6wTL/ciI0rgo++XhsSSg5VO4D45/l2e8+qrj/wvs1/BfXEnZ1NobxAYGU27kCD
cF5gaF3+YYPD3hgJfGvjsFnJX/TqEWuawIVYLx63RtjH827e1zilo5tGUi8cUc8IZlTdUKllPShb
9a9BItG3HDv2p3yLm7KyInTgJfxsCmhTe/Q00V/Kggpz/RXamRt7f214zofnh2TCA7bcMxY80LlT
cZIeO9KcbYz8ytGoF6SaafKHYanapJHyxWPpFHpqnMPu7PcJM8gbp+A8ah864E9wWZQzFPentolY
OXyzBr7nfvpoc3d/fZZXJsDV4ksxEkFsFzg2z5JQcqiKENa65kMzVNNGufmvBs6FE16vC/UWyM9B
vVjJZLIeEkUlHIiqiVS4UOV+eyfGrHnGk3q5m2Sqjqof/SOazz7DRW6Mcm63j5RQ7xCUwfLZtWY4
QAQ9ecoGa4gDJekBdn7ZFwovtS60BwP2CiBXhMYyN3eZoCwNKSQvmhCkdaiW+rbYujyspGCudnmA
CSKswkE3THLrl6JeqMY8hOBZWBg/Brl1HV5ZZ3pRx8L5m0Hlf0yIK9huaiYYVwWE/TLNyf1DGje4
ocCKM0CvrsFkqMe0yCFxmXqdO/WSNcvx+gr7e45cmn89jZSBMmpzGfCQ1T0SW+TkLKOXw9vdMuDC
VC7zsTdLW8V5XYg3WNfL7y1S6PvKNuoDYObkvh1k/2pbg3s3ibx+gEGbsaMcxAq37jozgudtf2xp
TqKyF84Pd+nyPW0z8l8nhUjgYNYfUtZ0UOT0hNyB5wO5oTQgx0EZyx78RHoo+DQfna5kICTk7TM1
c/bVrIT1ZnROsU9zQY9LkLW7pvTUV3NZ+F2WT34oa+LGfp+Px2kumztHdONDmU3LMaOdEw12VZzY
WTkXSlN2G03GSLMjpbnauX6PmjGQNnMVwe+4fawr6ixxyWvJ7gIvb37lNIAEoQDFA5U28yuZcPu9
Ph+XasKYah2L3rfNDCevnJ762U7yAU5uXuz0Y0yy4NB2WTg0G2tqJbT8g0gvpil1ytaHTcXSnwC4
JDH15BJzam2hcNea0BIKa17O1ZlxThiIF+1dszwU5oabx8rhoZc8RZo6/QJ/3CTLGPQsXUlelT/X
G2nKyiQ4/xxN42y3pW8mPZA+82i+WGUF89Dx0+gXB1HRP7M5b0zDWgg5//3DIdLVHcsF4i2ShBqm
vOD/oXBb0bcqnw/XV9RaC9ox1ecLnSYGoS1jlI+g0MFIrFa7bHR56AKftrFuV+ZaFwKFw1ZV+Jml
4NzNQAl4L4tdlme3nbS6BqjJWwDU6jY9Lf2X1hEhvK4hnPVgBH+uD9HaatIWqjAMa2zyPjjlHatj
rpaIDHm7u/7xv/nehQirq2FONmdW3RfnKvWC0jw3IZ+srMxFbaPwY8t1sudpFEXUtGVwP+Z8CWXL
8xbeZra7a0lR7gFPhtx9+tVFNR85HrzELdqEVtnZUVp6QdTlBtxQ5q7BYzQt8p0FaaDIpWlxqlTv
7izDb19yxcYHx6Xtbkp3Kp3UY5WP7r7lXtHgBj3VEOyfVexBrO4zsTgeb+cODozzWKSvAVf++2DY
5Nkivbwvx2q6C2CX8jaxNLtnBodTIWflH0A5jdiifAinSQ4FAvLQPbSjO0H20MkXJF/GdNfY5uzG
om3LnVfO1kEwajwtPG3NjQG/iAlBDNV54WB8WXljecYJdYF93ZYxnm93aTEfquJgGu6rn74ZXnHv
yC8DSgi4IWzsgZWcQ2eLI1cGlpz36Wk0uz/+0sUMxA7PaT4xGBc4/pYm48qG1hnj81Ayb7Kw1WCH
vesrOy4JFGa8V5838fUlu9aCFv+GZoEjewW5AceU4UKX0KQ/hqCIcn8jfK+N1LnhD1HPyAgumr1p
nGhqQjwIVg6kORb0RJovRrHFrV7rhRb4ADsT9sjRiy74PKKEmOYzVP7vhTA3wtJK2NAFRWXu1m6Q
zSi+Ug7lSuE+p3mwhda6NER4r9XPoKWovAqcRJmAbgvmRxMqPAeXdQAkJl7x+/GGPpyb0WZibLw2
qMu2QdG1fzf8eu+aYuM959LwnD+tjX8qq7IxugZ4sx6J45DuGeH76wv0/Ak9pJ4/fW7yw/oBb6rq
3QAvwW6zwBnYysyDZ5OxCbnk6Qb0YK0N+//bUJ5n+qlxlkh23ChH5ZI2/XNWb8lRro2Odua0lj/n
hZ2KZJjtwxJYsfS22Ddrn9ZSejhNdUFQZ1BA6eHWngvVvNKgYxs3xkvb6jz22s2qdTs8/g3lmLh9
Fjmc72Qwh0WFQ0ltWTStdEAPpANsuly3zgEoGZudL1A1V+WmZu7ax89J34e1k6H+Ko28rBMxf7YD
Hgb8looGRkYXX5ZFHYguL4Dn8OVvqA/iTQ9+XNOWecXKgvyrKvnhh8+jT4bBpCKxoSH5MOJS8wXa
Ammi8Fi1cRtca+L89w9NDFL4ypZnJT6RvZko9o7YaqEU5RaZaG3wz3//0EDgpiWbCQCuAKLe56n4
Qrn6dT0mrH1a2694CRhTA/ZnyejBUrOso34r2qx9WduqZSYmg3X4clZboZFNIfduizG2tlP7yfBh
3gij3BLvOFByS8w+ePUBRLg+JGvTqW3VogcAA44nWDECUBYzfa3OFPu53KKAr5xRunwGcZrB44oh
E1H1rvJ+l5N5WHgGCxoWVn63kVat9OKvgNWHNeNxCARAugnoHCUfheEcBbffy35L1Xzt81qyY5p1
bc2doxIGsW5RWMdSnKD/eNuO0lU0ZDGVS14BWpS2XMUVgd2kLMm9gfewjRN87fef//5heLgahsbu
lwxincWPnEGBzmQ/55Z/vr6GVsK9rprcizn1BUcHhrR4Mnr4nEPc/MF26MlntxgYIXDqmhlZmdYw
cm1Fktv3jtEcrMnbSBTWVqi2dQtJhsKy8GXwXT/D3XXfUfVpyJZDisNcNdOyMQmX3uHPPdA2sm87
bTrCnQ++fPaffC7uuqkXoWUXT/3gw2CqBhor8Kawp5uKomvzrm3uqXUHO0jBQm5x8ERjgfZSIUg4
5v0WwvbvBFzIs3TxjBI2m+W49ANuLyN/YWAcnjKBu2IciD79ZBcDDgf5MpkFLlkUYMYmbI1zltQJ
+CuZuLWTKMUz7RSmngvPGuixIdXvZOFBn6Bqnma3735mpinniNkLHrKoIGcn7xxGwrR2b4zfumQf
h44dfIOns17m+IXUwVM1Z5+u747Lk+Do7FvoUgS0o6NKcsN6dlJ61wn/BcoY8fXPXypEAYekc28X
nwVDtZjgMZria26Dn5Omj3XvS7w6n7GKDvtlKdBqrrd2uTOuLk89zF7gzaihJsRWc0g5eYVMOAvN
aQuouHKQ6roki0lmK+jRQOG8+A1E1d5v++Hn2PUhBEICqTBq2FAki3VfsF+S3Q/zr+ufXgl/+hMY
8c2eNqLvE7gEcAjdDqXRhoMJXQQIUbjNQ1oLc2Oy10bn/PcPvchs03Znf1ZgfNGwmx4XY4vtv/Zl
LTWiYMlkHcGX2+a72/9nbx2da9/VoqvXGbk5tlj9i9XuclU82Mq77Zahq4wYwRkTTQuVVMuUAxZf
foVG88EtIEJRdGIjaq8teC2E5q7yW8XgqNVD+csi5lOQZXsr22KKrAyPri9CGjD9nSJjyEhlcfTH
md93oAxu/PiL6FecObq4SGEHjad6ie1aS/9owLwCXjumE/V9iUxjroewWFJphAY18n0/lQSGn6qO
Kq/0Q1gelpD0Xsb3EfTPuKPQV6GpDeKfYQI46kOpOnakzZ8Cp6o3UqG14dASrbxoOydYepWYA+df
WRmwBxiu999u2qimFgOavOjLrsjEKYCkMyTRs+zOGBcR5z48DtyyHXa3tXNeSx92KZlZUfc5DpNx
BtbO8UEfL4Kvc9nasQEq642tnMfwQytZBy1f5KQqQeVW+L9rlIOL7s5yNu4da1OhBYSxMaToDCyd
of1dsJ9BvfXsuvZhLSI4xByDDJbaCaTpkQRE8P7dWO4re9XUMqxpwS9e2gUBgdavzCRDxLzsE0vd
r9fn9fIvd3Rg+wIg+9/rUuKYT0Rlodds3Xkv/3JHB03n8Bpn3SDA8Rl2HW5GDPCpvr4FtXNOEbT1
iLRvkq3JRxjp0F0/FaFtWjHKSreNirYOKfEzAA7w28sKvsfGw6S2qMGXD1bnH+wzJ4YxLyOkEmBh
YRpztIzdTrJPU711nq6Nu7YWBSdIkYdhTLzBDlV+T86KSvNGyrG2XLTl2EErMu0h9AfCiwzz+ckU
b9dH/PKNxQm0M6m35671KtwkOkOdhpxHpLdC1Xy2qjxeAPq63srKz9cR0EGP0oPtofDgM//zwIbI
6uuX65/+W7z499Lg6ALM1BZjy2aAGmEPzxwYAhITptyFE0/94MWzJGCwNsKPR69BrYA2EBk0HcuL
y6xjMZ7byTHIQOe24AIVGypIdy3uUonRt8NnMGH7UIJtFkFl3Y1g3ksfXXfmZQjDeBKqoq33aZVT
REoyPvqsDQ6W3RU7v86cuKoDZBIF+Xm9nysL+B+tBgb+ee7hOHNdv46aPN8LQb+4eHmKbFzvb5wo
LVL73Omqc1A98fQziKYYzS3NnYtUHkQOXQvCL20jWKBLehr7MP9VZvCrjcrfw3thhdVj+W7zKK3D
LWWUtQWn7RdU0jlMntBYD0OKmnxOl42npLVp0PYLA+hqkLzCamMnvH2GvVuHqVGF9aTi6xN9+W7v
6FIPlDODScuuEn/Ifg0KsjEy+wSdHxYVg7nLsvJu6IwHXqUbG2hlqHRWU1+NjuIF9qYzvzvd3dml
5npHVgKizkTgs93L0UXMamkb7IDYUWFrD9NdDY/ajSZWZkPnI3Rj1XdOTsukrpaTcuslEd00/HEh
YvaAin67MSVrQ6QdeqnKF1hVTxy8E+CuVHDHnOHT9UFa6YEuV9MEZ5NuNojEpY0dVsHweWiHL2KB
wPTU3l1vY+Xn64o1fUWByqYpMFcue3aH9Ae00ja2w19i7KXoqw3NPOBYVV6nkokGcwTQsLMDJdeI
XH9UTggZuQrAYZbyCMhCuRML9/dzwSgIbmk57ep8zA9sGOSr5wzNvc8KAgPJjoY8L0wYgKjspYao
4avpWi7U4sE4wKh0eznPNMZjJWQYuJXti6DoX7NKDicboH3A/XrK8iifSPPHkY31eel6tYdCma9C
hbfspyad+U7JydoFODwiF5c8q34zfSOtD6ry/BjSKuajkqS/a+E7tHcau3whQ2b+qbNMvI2lUE8W
vnEYWmgFy8CiR+QtIBww233Khw7PF/Az2MQWrlRldKJKC6YZs4BcTwrXEwdgzcQrTBLn2HFwM4XE
RBX2o/B4aAUDvOyvL5mVZakzV6SReVYa4Ko99WN5dsXDu3B/by3Tj0xu2W+uLEudtqIGVfaKIyWb
CftZkPw/0CG3TpuVtEYXCMHpPHu8XaqkmycZ1Qb/0ixlkjf+l1GKB3tQNx6YuiCImQdG7Q8gwzpT
Fo+oCXFq3pbz6Zofos0h5VcAeFGNXSzIu5n+vD65KyeMzgc9a/Uu8DwUSe3N9HdlD8VeFS6UqZfK
f26lXUQ9mw2Y0nl5LOHdtr/e7Mp5oHNFlVNYXlnhSmW01g40kX3mW2E2DhtLdi3B0MlDCtJbXmHi
+SkVimdRC3G03VB79GFyAnYUacPj1iTFPqOyeYR3tP/UeCSFiXdRv8x5mz1CnD19vd7Xi+RSZDu6
GAKrekhfuT7e223Z7VRNygcIArSRA7bscW4cLzYQjXct9El2bWVXu7EwyNEdgV2yiey/ZxwAnnpM
y41zZiWIONb/3/CrXpAFvECR9KUcQkegSuF51tGGOXBE8qGMJO3eFB9+bfTfPmeMFw4GnWtTd1ZG
IKx5fonq8wQkOPd+obasQtp1yzcTRMK7DvCVN7NVxetk+d4PWvmgH9kz9LHjEVwAeG7XkMW0K9vf
2YVoEzOV3R2YXOmTDEozNk3b31dj1f2wcl890Db3d8XiuGPomU7+lBIIjRlWUP8USsBvF4GruC9d
oH8ysbAnJmbj3ulysjcMf3o2Jfef5wY+nRM0iw6QWp0HvOIYNHahpfwO6G3/LNrC3Q0dH7+mXlG8
5v5Y/CJTnT80vaJRNnTmoZiXrAsrUrF7yIgun522Ae5Mdu2rJ/BOnGFV/KbcAssw70n5Cc8cUzTW
ywQRHziXkMq3n8RS2CFDrSwkHmGPrsy8KJcZHGtbiVJa04AIj+pzEUnePnbKm74WzUh2o+n578pp
8O7hcLHnUMSOpVDeQdV5F/sdEd+WwnXDqqIkcjvTjWbl8xMzwdLFLVBEQwFBcALCQmhAx/thzH3j
t5+61iH3vDQ2uCfuR9NNw3rE2NdN5x7znJoR1Kn8gyEy46c5uHkEKYgstphTCeT3ufWVysHYjzVr
X33Ihoaza+ZR5gH4g4VvHTOTZJEoIRQCwYv8VZZLtfPGen5GRdABNog0z6UNc3cWKH6wuc3jfjTT
Xd9mqIpDWS4PbSN1o2pWS9LYwZ++VeMhTcsu9ry2v294MB585UNptefVtyWT2a+qtrqwZiOUPXJZ
bkm3rJxlOkB4tG2779oAZbrcLO4tt7Mf3PQWHzzEEh2bRcDKsHqJq19g8SfcaoOwbYq93dyEpj03
cM4CPpT/YLE3dKqewIZsYGX/lPPfdN5IEFcSCR2VZTaezcXciIQtPHYDHzj3s8pfE49b0nhrQ3/+
+4cf382eA7EeRDbYagIZVLDgDjvK3YibK4eWjgVWBdZWi+wrka4ZU8eFUTCoKpO7UWa8dBRToIy0
e+pczdBggV1KQqjrhfYUKDwKsGW3gMEZF61zyFvZ76DxGsSin75eD86XRuzcqHaH7Wy4LYwUTCK4
2H8f6uwXQbXk+qcvDRc+/Q9FZaS8dhbTgmID/2laYLpDXKF+9iSy5estrPx4faeBhuy3VZFbSR40
YygN/2m2ly/Xv30pazz/+vPfPyylhiwETzOUJKOhIs9h8VgOGZjnMLobvf4J//J8vaG1YdI2XEY6
O6vRGE4YUiBWBWVYefUInuxwy5313Jdz0x/6IgAIpgRGTIlwi1d/Tvd9Ot04TOep+fDpYC5E6pJl
gmbbr2XqwnJ6pwaP5PCQgYF92whphahWQHYDPiAk8W1XACbeDpEaahz/BQzbrzdxKTSdR0hLiXwD
ikwBMkI8pnv+keJpjsd2WvEj4c18CvhQ3WZN5uqQ/MHsuGlQaDLUU+p/HX2ZHVJnSE8g22Zv1ztz
0U7l3BttU7tW3YpqxkWtGM3sziQA09e5o97KrJzhNNIGkTn11l3ZO9ndVOZ1BMG3euOmsjKSOoAS
nseFBLAXtirgSJS4BC2DWyELyj8VnGy80K7sTR2GDkcGa7b6giSB73qHnqfzDlomeQymJWolwHC8
ETw8/t4YzfMa0LNXjKaOrcxM1IShqAxxCDq6n3Hvbk8LAYwDD5fDCRqQ8yvpvfc56GEorWYAUSrp
wx2nKgP/pco5GPLXf8hKoNBBmLQqM4MttEtcQ8VmYMQo+EZgll//+tqYajGiFKLuO6LgQW7/MQwk
YXhitEQXSu+HnW6xY1eOOB22XjFhwv84hW1Uw56DrjTu4AAZWVCEc0H/r/vq4BTqfarTZkMccG3M
tNDBvGHu4LVMEoqotGMNTUOVdjVyailvbEILHfVY0zpwkXTS+ciaFwVP7+zzbXOiZQRLI11/aY0p
UdLb+eW4R8IHNSD+Y/CaHUAnW6DntT2rxQviTtSpZGEmQ3MqeB3Ow3Qw5ybu540X8pVp0NGanmnN
WLuZCfsh47OZ5nFtVO9D5W2s3YvXfWxRHaeZlcIx6LLAUwLFixheUfCnr30v6kU6h7VZtZGZ1SWc
0Cz7HoUUPGRUnov7FJz2hhC23PwALpxz24L4S3f+cCSO8+jgdYaUiV+KPhy8bmczDk9x3t525v4D
7Jyt2jOQ5iasUhEEvXbcGfaD5X2VdfM4GsNWFeV8hl8IfLoxmrCbKmvcFAFHNeCz21Us2JTH19f2
yprTwZ2jkpy6RrrA5zeLBkC9nXY4Qk8Eqom3SBqfV4W2+YMyAwqQm0syVGUsKc4HtpWSrETLv+r/
H+a4g7K0T4vSTEaYTLqMhEK94tTdTQMNC7axrNd2jbb9nc7AMyVqIBBu6aLR3qfQG7O3VukKVQ02
Hf+fuRU2ZIudDgbwZMn6k6QQWIryrjeyyFNFkBhyLvaoifs7A/XAQ4NiShxQWHiOwjcgLePeeE3Q
gZ4oibmZanIz4e3XwK6inhwM7xYABJaAjis0HYPljCMbGXC9Z6QKifPF3WIZrSwCHVMIubEFQgIN
fvlYLju39SA5JGsaVo3bRxJ696fcm7bsHC/vF0evkI+z4pD/zueE+k4VjgMKQ83Zw0bkULpmc7OR
ZFze845eLA+Kouy4SD2YISozTKWT41HD2cjbVha0LojTM1aJYnRxVJISedq78FCD6m/MrHW85EDB
yXcokgs8me7gGn2Q0rqrpy2b9b9l/AvhUOfHi6xsZ1d40HXwXeP32Mu0AhsOuWgE3cd51znj/N2d
oDS5HxaUlnNaUye2nCxH3XeCR7Ate4+Grsjd/UhSeWqFx3bEsAs78lPohzv1MocTMxoZ0bF1gOlS
MosYgCQP0AXMY5FX/A7FUXmci9Lb175D7vNOzj+ktaTf4By6fPabFkjmAG6oqkKWkxljcMwZpSGh
1hQLf4DOL3H4/NZAeyacMWDHBcpY0VK3XRGVhS+/qCXoUHeT1k/eUIYXyLY9zQZvP0EyYYm6acnv
8No20VDZqr/LUNfeqWahD8pnS2x5gXEkvuH6oVdXQA60vh9JsxjDCriE/Ti5bNi5eWlDIAtg+4Hn
CCh9mrentpzsH0sp/SyuqrGUkNBUWw+Tl7eO+zdr+BCs6dRkLZ/FkiwSAqgg1wMDXkI2YSkZi1Q3
3PB4fo41WiLYz6QnbutOyeAVedQpeNFWtdqQO1zrg3YW1LnsOBP4eKkQluvvc/7LzyAiB2z79fP4
8sZ3/94lPwwSLmgMksbIlPEW+kqzqX1GDX1L6mXl4zpeNLch2z8uIBqJUqEo3Vlt1BoQ1bjpp+um
aIwDGu2g+JC4ae+GANx/A/Pt7vq3L/IQMKs6uNMz7aytBlivpIWP0kzRy+UZyl7LV+KkCF1uuxhR
09X0BU8T7s4zh+loUtYcewBOgZnpfQhqKoH0r2D2w2BNdsjHvnkSBqz+FKnoEUp11gMFRf4OGoRW
XID3CPhs2hgbQXfllDLPwfjDxM4Q9fb6ypNJNeA5QnHvLSPifqkAuPX99jRkeCq5PlYr4f2vkt+H
lnwX5cUJTreJGaDDLBCPZUDnCDWzjZxxrQEtoctlMBrdNM9JlSmIohDIAPV96r0zVMW3KkGX23D0
R1yKB8kMV3wIPsgOuc7XygwOQTdvLNWVr+vvuLylBZsQPU89Dla8cx87Exbi3o3jo0UgI3CH0Rih
kWu0Xxx7iPvpRyXpRmawEoF0FGzGLc57Naan3BLR5GZh5j4qlKctYyv3uDw4rk6WCay0sRcKL3rp
qBCKvPGYfhrNLQz45a//w5fxYV1WqXmkJwcno9uDB/dojv/dsvL/Icvw0SY1p6iCuq3aV649Q3uB
i8hy/OP1Bi4P/j8Q4ZJ4dgN5aZJA+jSE0uopq9LIrBleiQ/XW1gbnnPLHzZvVvfpsBQz4v/4nbTf
DOeEXbCxdNa+ff77h28TUeTQycOvr3x+bKGEGPqV2HWjuXVTXRue87nzoQExAwNDK+Ikvk/loRBk
2ONu3EB2uwUUB2InG7oCax3RAtA4TwwZz0gS1bz75n+ueZpBfbg+AZfjtKOLJXfIqlDNRJZSF/l3
WOgk3LHuug41RBRmcr4l4bHWBS2R8HAl7op2WRJiQfKnC0j2JsFxPdR1I7YQQ5cABqB96EDiZSTc
awdcjHC2HAGfT1DEssJFnuXXoKRKO+O7IaeNOVmpdjs6oHiwCCs8SrrENIj/fcYxHEAyXbJ8R4Kh
e8qhGxgRlYsIwkM7pwrKnSunrdN1ZeX9g58xYZNQIsU+mY6ZfvJotpw6P4XbJhAAR8rGdCO0n1fy
v5cPiOX8/wpXld925vlp20AZOOxs8rOc/Y0cZ2VJ6PgULGhI1JsQyXE4OYimKMI5L8/5zpb328og
6bDsbm7qDI/zU8KXh1L8MtQQmvNjmfYbg7P2/fOW+rD9bUirpjZzSNIp9d1Tdf3Y1pWxc6Fe91/R
Blsn4Mo46dhJYpJuLCbUw6q+KndVMw8n1XZu4gCQu7seBNaaOP/9Q0/40MHLwEBPOP8FaGQM5EyY
F8XG19fGSQuTTSGazOQ1so+uOKXKf+Njts8au9jBbsbciGNrXdBjZCmbxumpf+r9NBzJkwTWl/tb
6dnKPtCR40vl5h7u38GJAcdJnPwlmJuf18f+8uOEozsCymJwclhm0xPPnQ7ch9w68hqOJZkfvACa
5n+v8ry+I8Cv7EsOyfbrra4Nl1aGM4yJCD6K4FSN7NFi3Tf4IT6ZQ/d6/fMrU64jyGU2ZA1O9SWR
Xkyr/MWo2/eRsTLc4gmv/H4dMt70Q9Vwj1gJKupzPAmIBVrwFYhcsRi3bW8dLNjAkyqoso7CZl7d
eQb/IzsazX5wMBtIa14fp5Vu6IBByzTANYZ+ddLULjnUKfzjimoa4qzOtvb2ylToKLjAnxZmWnl6
4vBbT+caskqwb0PlUMx8oxcrOYSnbXDeteC4ALVwaoizMxbg4rz7dPlcKY5HyS+3jZS2v+dqaAtp
oY1gEbu6Me+arHpuRrpxnK91wfr/CEihyMA57ebEZK35yazg6QUr+uLTUMsyCpylOwJkW75d78tK
oqKLQpcmVX3XgOKSQ7PconZUeIAdp+3yzVMyiJh0/wi+5Yax1jNtpy8Tq0DTNKokKJo0geT1Eg7S
mHdmPrE+zGBT81pBT+22y7Kja0DXglWlyxnyyf9xdmZNcurYFv5FRAghBr0COdY8uAa/EK6yLZAY
BAIJ+PW98jz5ZlS54vqpu093Z1YySFt7r/WtNmiyyqfXSML5xoLg/u/X7sO6K+bJ+cXTiRcQq0H6
06UC4xwddqSZzyLelBqDca/Cv6MS3OlcIvjqZxTGKCziVUZfLJwfvU6nrz+7nLpsQu2VgzhiB4ZV
GPMjaBn8dArr7O8/8KMlAV9wfgETCOHcxCNxhNtj5wYjc13F39hiv5p8fPRAnL7grKbjTkGgSj15
xGg33PZzOD2Na1gdQltqk8olANyd1XL9YnH4aOs8fd3pz/ijtgAkpCqS3oojGss34CXvZSL+ocd0
+ujTPfrzoyPfhlIi0q9mlbsRAHUXRUy2J9UOiOdzBsHfvynHk/NUNkSsBdQiDPk4wpiszSutw8Na
fLUNfDgVO/2SsxV0Grmj5YqHeoWndVzXb2PrJcc6jq40kb8J5haVxNKtSvcd3sUBMxgsGE3xlZX8
v9nqeZ1/+v6z1bUoy4KVA+SXhoGrqR8CdFcGNu099tODwUT5bcq6H4lDOlE4VkdL2l2NY9Xa+tek
gTggCG6n0OJsvVwi4ngbxN2VHPR1uTYP/rS3fH2JK/pPVu7knA1dK69FlLpfHSM1/IYVHbH2/dvf
371PXu5zLaRfItsgAXT8WCSIean4ZUNM3ozRMxyqm79/xWdv39n6AW8dhNA97nTs1VulnnQyHSBk
JsUtif/xlTuXQBoPvkMBff3RXxH4jrCOSn8V5PWh5gFPyrn4UVtIK/0hwSUaaJZEUNEmWKYammv/
tQjU92Z8hK8jbWedjcu08dh0EdXqi7Xxk/tzro5cSJ0k4yLVUZXYkYd2RaIfxNpbLebuWFRt/8VN
+mTNOlcj90sBsx014gjE2i1oOkdbAunz9wfgk/X9nIDGvXJkAw/UMV5Lk0LZDhQQvjA18fhvIddJ
cPaMCYzXyzaU9dE0VIMdPL8JCwhKYnZ//wk+/a/O/mDBONd2xv7QKROuwbFd/HJLJrPcjInQe0Rq
mzXtjYTNgoSqedeJ6Yc91n17mIqVPAGHY4cj94I+Tkcklj+FsdfuMWT2QFQfyod69OJ0pgm9CT2/
QgK7LJ4Af69xqQIZXhpB1WFoo+Jiakn5FIY1BiHT0CWXSBVFKDGo+up5Lvs1yLyyjncDupfwsZJW
bxjXJdJKFI0zzSbNc9NWHJbfkpKsVsTPQVOH3hJht/Vdq2Oz7QcaZKMXYqoSFnUKmZrYFwSTdo7K
aQuRcQVEMbDVcFssodjaNhj3beSRg+dP9R79FZaLsDWpQ4Q2ltNlCLLOLPWx1Sx8oMhQ2BlvMdt2
KZLj4hCXM0c0vtDN5D3ThahhN/qjfh8X5u2BQuzfOebiOfKtDGy4vdkIyAzmbAxx3qVMAo9sQ+Xl
aD4VSH2OYpf1bRcPWS2r8mfr4KVLI6SpVGlTEfbQ9V6PoONZpJMYh3wRyD/mDG5iQ0PEHOF6IfWe
JdNPxyr/xySmsclCTJ0fERumES68/AIli+Meg4J/PznjIIXUmqU6CsotPGNyo2okKoScL29mqNBY
1w4eDqrJ+F7Mwj5zOS/fYZL0H1o4k+5Z2LXbwhfxywx7XJ3HRIJivKzJToO9/B5VC0VeVTsifqhb
XH/D+35RmaiJ20B4P+cIg1Qgjk2O36yq51mNSW9GJgpzyzoT7xq5an6QWTw0AHidDJZ1BzNlJero
WxgYmDqCpT74y+x+1L5OLnlNlydEIfYbf+H2l1eVfNNFkc0ZlIR5HaOkDYohhvE9dEkKCK57GhEe
eIH7wu7hCuE6LWa+AMs4hGuGxOw2hhZWBkd/UOKAax/u/Jby+97M0W/YfWC1YXV5EghG7fs6B96t
4cR7q8nEbz0+NvipvSe+M0abnSkY/FOJ1/g+8LhmyNvJVT+0KTGFFDphb7DPj27LR+NfLRiSq7Sp
JY9zAMFaeIQSWER3FUBAmaeCZUoHWtmDC9vkfixciP9zmGRTO2KUE3v65GQt9JiCJqB3jC1V5jdg
cZWx6lNBIgibxsQHfa2vC3xoERcbDIvhcWro8NDwJL4UqkZaCzBbBi9dpPwNx4m3Tq3xzHOjxul3
OGBQjzAnLXPg7BPQ8Cj43X5f12mLZINtKdlyjGO8dZVwFlJH/1WaFpNM29g9DVv3Iqgw0KSx6RaJ
Vf1WSd3cGoZdibTYJGa/Bzo9WYttz8P5CGpNdEUtD45xz+BCskG0Bbl7ugZRZD6AQwEf1Cld+VCP
1t/4tNZvHSqutKadvbdxixar1zSpr6S9wl+avKJo67bVwsx1KXqwo9uky9hUghdn8yTASjex7uh3
o2eRGMbHndKV2rExmMasNDOy4QPr+JUe6iLHnxw+W+I/9FpAu1xIcNB5wLfeAOfVFKzyiqtStJlx
wXQ9jNrbEOmmje3IghdxHoq9L2FYBtLRgiLbykltSF9Fh0Qpup902f0G+ZE9G6HXPWIta5caCwcy
Ii1G8JZlDCiC1OE3k0TNPgItI0zhhpt2VPXrYVqm5pJyS3dx2MsN6tU+D+u4POAw5PIoHNnzDJNo
5rsyzqqy8Fgac0gzHMJGt/3otcckdtNlwBbyuITS28PCFb3W2rV9GqOMSLH0ql0ioZ+BP1HFW60M
gYsuqVKnPUS8DXreBpNHn1ZPx7eWl+wHG+JGbmGzVWhscGteZ+lHd23oy1uvN+0OQaDFMzysy3Ph
LXE2OAlgYGSwfAakvlwdB0KG1WqfTIvYjoLoTeEb2E/jDoZrslQvEd77K0QyxrmJYn258pZgAgZw
VBsxelPGTY3d42Td7pFRPzYRuRx6L76m2gLgy7ny70bCxH4E8vQ6qeIZhPl1OHhI0MpXF7+MsM79
gLrbuNQOCURJvg7GB6STOYlM5HnII+u1UY6fxnJlXHeQli138K8z3M1g2g4xg5+9LaocaZr2SVjW
3Peiqe48MyN2jgdAY2nfR1roqHA/bNPS695Uxb1WzfCOrLneInWzMvs6Xvq3Fkz9K+sGcaANjsxR
4BwU+gDr72t0qCJkAxMBjF3cXcddF35nVIYXPi7fWyNUdfSsw5MUzB4WqtA/JHPYbIggzTaCDRXP
fwwO4igLRKJAMg/zn+y2KIKLn/NqB7ZHdTXdmSLhlwUq7R8Y+jb7Wk0Uh3hT+b/oMDSPtg7FNTz6
/Q1EvcH3BYjRZw9iyEdTdCEkkBNcWJkfTf4mHE+YFTBTyVNcAcoaMbRYem/lzzUS1Ne8IqVzedXH
EjKEACkjtVJXRVhC6OxEeIDUhW4IvLGHCUG+kIj34/e59tgWi+S8ocDSpKFArq/s2ibr+0HnLUG3
Dnt3/zZhj8zNuIzIHkeEXDpAa7SbqYKxquiLq56twEFKv/+Z8NXbjnNQ7daRg8Ia432yfVe+xj4p
cwOb5beyBadstoVGth+prhd0cuCBZORike5ZRPP0NgZIm7FxbX/6du3HbWlCheiihry4oTdXbMI6
5BO7emkdIKMva1UlRVbAyfK9o22wn0vaQI/U+evlvAjgUDicmA2Cgi/HlfIbSMwJXoSh71IkLdCs
mLiPkydacWkDwOQdS5C2iy7PuFGlkr+DaAovGlvb6yGu+mtEHwRIPTwFHnoELOGD0ipUOZ+TZLlu
KrPumrBiyHWLhlscSNWWVCzcoIcbH0CYrx8Z9Jl7xYql3cesne/QyAm2FGyDDeoshdIJjR6g5mhO
fMCKU1/AYp0aVF48NUGMqxaCEXskBYeVtirkXRWtcI3aTtZd5vqYX/UQfz24CL62IEBqZTyM3h5H
FZzC1No0uWEQVmXg9tM1H0OnXyxTLUmViTssALbnN+1IsQiC6DlloS5LnqquIt+nhk/fCn/2M8uH
7gZtNgbXtwk9kfKqVHqTFD5yhEYDLMzUSIJzPF2nkxtVRYcwaby9ZmXmTVWGTZXmqw/jsAORKuu0
63fAevI6Q0Bi2OZjW3fzFqVR+OYNc/+9W0GZ1Ei1UynsjipJDQiOt1WCQY4lUXgn+oj/mHte/5qL
ss1LbIAlwob9dQsQ2PIyGb4gQ3Ws9DOPCcOai4yqCfDeJkCCCpvCmzahnGQhhHUvrXTJw0QIOyZ+
GNwLYxAkKyJDN1bYMsfbFt3USZxcDYtwbb5IY2+wY/koo1xMrhm0vuPG9dLicgx8C1OGvU3qVf9i
E2nR6PC1/wuxltH1UtgO9lq0LC8DGrHTfQmUhFTRiSfLArLTq6+PwTqqZ07K9gISHZmrMoHusFHl
Men12KQc2qNTkYxxAerncG8YXO5pjPjKLu+E7994AQYWKa8xtOu8RPAN83CkpQzDaoCOoGLGZhJ4
u24AUNcBbjumCnOHTTUk7NuIxwTQ/yO0AGSPrY6/JCMeD+zIim0n2Uzf6z6aM8A/gt1g6xYBof3w
jqwY0m7GRAFwoIs1Qybm+latRgsg/V2H/V97/JFbFS8pU659rTwvKtJlsfRqUGF9NYaL/Fa30bIp
IQq8B7miPiqMRaZ8lTZCUmngQ5Umy/kXtPTyOkCS9UYP8z4Iyx0s0g42hLW+wS5lEBHSLTJbeKQ2
coQUsls8/66m0wwyARwO6YQUkw3my9OR2thc8CUeNxOsM7t4Rf1R9ZxAvmeKnM0LvGV2Wm7rRJHb
ijF7qLkT+TDBH9E2Q3JzWkOvpsWgx+jpKp+RH3LZ1SFyXGpfNBf+qHC72jiIdgsqKIXXbYovCPBA
0G9C87myefoN5hW9WJq22cVCL++gP4pjjOdhD80c3VY1b2GA0m7vc0RyjSbh29hIWBY8f8nlukY/
KkHiO4NzHjJ9FSIlBS90hoidaTPPI15IxH72FOLVcJwyuRBkygcKPo1ZdN1tzLrm19BZHC9aJRZY
M22/raOgz4qhWkTutaV5Yw7u8DXWrspZHbQ5KJvmWytrYLB1QvpMqAEvKRPr/MSWZt2qpuLv7ZSc
ToxMq3sZkvY67Jqiv6xWm+wpX/XdDHHPfhjHcdevDMVRncxNvyscqSHP8SqU6nAXbXRv1j0jViw5
mcUIkSDSbgaQb96wIoy7BPqLJ+ENHn6YKn95OlyyaCInNESFOn4q2tLbzCFZfnVasDvWtLXcuSXy
UUTPKC6yXg3NZbGIRKRr1TSX+JE+oneiEK9mXcsYrz5CzgaLKLUECUOHEa9/5jNi9lbWYUanEYQY
V8vluGA1PASADo0prILiuirokDe49R3CC2WPakj2Kpe87h+JJMiC7ZfqXsV+/CNGuhmyZgnC7fAH
30dhRX8OPFzux5qIfTcF5YUdyng7J9S/5mCwYff1xi3SOaopN7RCU0TjHz+BsYMSOa6nW28V3itS
GMRP0fnyMfY8W0CnyAr8Dztns2FBqO0Gi3MQ5Cauuj6vgibSGZTD3ttIyYByd2kLBLnFwB90iI7B
A8uD1c+8oDnlG/F5/a4gnwfZTupq40dhcAFYj8UpZyQBNpRqjMbU9tG49ameDuhrklRXYHYUvENQ
rV80B4sTV5XCRrTQlAwoyVZHIrgjGnHVx3XwFsyI40m1a9qLZgmgdKpwlBcQieVoi/sXAV71bQlS
zIvpGNu1LnaIiZzK+GKckjUXaHwGaHIETZ8pAJFuEONsbvFfq9ugi40GzFqqMlUs0j+qNUBESx3h
VRlYcwypEptoNDj/h3MNWsyyLPsW3LNNSafwHY2C4Kg75M9tZTAM+QA91mVDx2JTAPeSFzP6NEXD
I/Qd5shuUaokceZ8yn758IBktaXtNpiX9raNJ7pdXaNeGueLS5egeCORqJ+iFod/PU3irQPrfwPa
BuThzi1HjcPmnDJE1OYm8b2X1ZVhVqA/lBcCsWNTxeo+7Qlzvxj19BYCGBumHu+ewTolRwt/7pyG
VIqLfgLwnw3gFNsmXp4Tg3ZdVsI7/yq7YXwB8AH5ezjhhFc6GtucBKTFjo7ODbAR4ZFAe3npuTpC
d4kVGXLvyXbivHtrG891aNE085rGdJRPUTAuG+qaIWVlNGbQ0885ztVdDskHikphHIaqkfCm3Qo5
0XU7K6zqAoXX7NYWV7HrjpMfdw+ADqnXyU/8LrXrJLB6YyyLXGcYnwIdXrSxopmks3wlczxv584M
z2xNlgsxY3aLM76+jfAx3z3h/Oc1jKP9yBW99L0SPR+41wKeei4OtkYk1QaWDYhWVxLL21Oj4wI5
uqcnCYnzKE6trrIZ2TW7BdG6DyFkrg8sISQXblgPbb80e4FT4K4fmybDm6LyYKbVTeF0kTmQRW7g
wsaOox3ZDryvr+HbQTrTHPFu71ZpvgeLq29ORV7uRwUiw1YYtn+aUCdXyEMlabgwHBuhxdnQYNZ5
OaLQ8sFHxKmuprhw2Pp9I4edJzuSrwpPiIYpYhsH6KWlbU+6Da268iEuscVojdFPhF+Y4TjTbkB/
9/PFa/matW0RXqy8sFsbFdEmwQ60HdwEkNgEY9Y4aHcV1DQsNypqyLdijFBxzQL4+uHEawTlK9gs
xRwdvBV3JZ4m756g3uly48byGo9GR7JeN+0DvIyAAXAXevd0duYGEaRLBkz39G2qlLdTamwvB9JM
W00rDUILzlsp4Sw8imUSJO1UOX9vUQZngDi2EtMklMKrLcT1gn3+xTe+/dkBovbQzo3OG9zaDOnL
7aGM8OansgD+E6+/QWBcib1UgXzPxjuF/K9rvMHrRcx7s/Wjqr+Cjis4MCXctrVhsTfSeYfT2fAa
Rmm0iOychFhiOlRcQLOsBnL1pctoFK07pkuxIcZ46KnV/HYMhjhOw6p3+Rj57J1FkRvwpEX80VUy
2kACgjrPjO0t4kijq5p4wCzxIQbT2owe2tKomPDqDVeiLLo6h3tiyMtE6oOtg+IutKoCwwHXZhsk
Gr8qoS3ZL97KKOg/WPEmC955JG28AdSl3OlOasw8QrvkipwqhkTr7wGvgw1j3EwgxmlzGRXWPyx9
3W8karcXGXn6CkBQnAaKoLgfalM9+m6arnRMyd6utsTlDdcVZy+DVnGxRPUODI7kEIVCH7heyBYG
ozBtsAheGj46BMer4Q2t6zFLTFymeibdEYSxaM3mpu3QM2lnpsHYiRe9W7SPoNJB97uRU3mcisj2
J/5T94p1vr9pVssOwCBNF5iWArlf1eya9Gtzg4ZR8azIqK+ihIlcDIrmPtimOVBjFlsfgr8QCDrt
VNGGz5ErcTBvfTkhqYutu4QF3m+6xGTjvAD/uYmt+oVNrYKwndQ15r8nmunaz3djWI9P1IVjyhwe
96V23dWihNhVaNNte/yP80KzYLswtK3DEL6Qgg8/OA4DD1Vs4hzrVAzkXVFtk0R4VwnYA5cBjEV5
z0T17JWRfkRXh13qAYFWeK0aIFHnTs5bx2EojZVqgzzEmn7FJEerMCIr2aH/UCcIZfXoO+RkE1ZJ
rtlNaKH1v4UwY5oyAlHDfZ8ExWPRC3szI/jiEXEwtTjUQNlG2wCGmRc5YtvOAgQx4LTpiv59UqO5
Rb7hQLIAYXMqndE+fyTC0ccJfWqS8gE8T4qjrYew2DJ44ryyM47X5KlYEWGpNAIKkbr6EJECoHNt
0JljqxehWVv5ZufNtNhogjInb9jgjt5K+xLmsJmAMdQkLgW1FyntPXRYCG8wD3NdzzptetX+kLMw
0DFEUXCXIPxiPwokOrvBm48FFsNfc9mp72GtZ5TJrfk2t6uJN1iQp9cK49I9l8JCZButXw2vPhmQ
niedjZpaRDi2kCcs+qHxAWjj2MowjyFp2WpU7KH/8vcx1kfKu9Mo82zojaQUMs6t5x2akpsrEBVK
lOdzfcu9arqnhavvOg8xukDUqcsobPj+71/7H330o9kZ/b+yhcWGA0ZnojlKsBzyaVVBFgRqzlc9
n5jAUw12fVcjvm+2A9gvtKu2wxJ6YP5QuptaICih8K93FIz3A3qNpUwXcER2AkfDx6n1++vFb81r
F0EON1eDt6NG/Z4opyjOEDfTRUl80bfjAXRxU2TYctBbaEG7vu+5RG9OTLL+WccjmhGqKua0l9WK
h8J086YQJfrwKujRoETh51+hfwULaIXTdYUWR+X99lQjfivUPLdCmmTr9cXAEJsjHBo2tl+x8aCF
ZB0pN1GDiVJncLBDkZJc2ipgV/VEf9EusPehdQneMwBmrTYqHQbaPUE8ClpmWUQvVPrNt66bMW1i
ONx43Da7YELbwtZ6vSY+FL/UeG5XdgMMgyAKILUN1sZsbtEQZcq+4vxXpH1CQ2Rx069SiT57bs8U
7lMpkGtalRjvsc472MQv86rDXjkTYjeUt36OwUu7/fsz9F8qxEfP0NmId/EM4HIVRrxBYCjLcHow
P4cZwYljUQL35vqfbkSvN12RtnpR8B7FiEUT5mFCvMfDF3/D6bs++BvOmStyVQXWSlofJ4VbzSKk
ZnbDoVPDHqMuHOpiOKsnt6lBiwtM9IUO8JPR/DmExSR1I4pwlkdor4dnsmJUo7qAfXFdPxEYnENX
XOhjIsJIeaxBPL1Y7RhuE8LdDQxbKOoLUGS/UAH8Zz7+4OKdsynWiIlCowl0RC4FDi9iOAkaeAIq
OKgY9r5TeH487AbZik0dWM85vEJk2jtu5UDSVfjJvgOH7lkqOd2WpWXoRcX/eo1PV+cPXVVp4AaG
bqs7UlO8oAPdPMMC4P7xBp50EX98OMAo4RJWEc4pK+KSfddH94Q20xeSsM8ej9M//+PTIW/sgGPv
xFGCiE1pkvXiqzyGz25ZcLZfDH4Mi7Mdu2PijdFLMtvknuAleEP6gwNRzouegmDuUchW/t4hCDyN
LeZMHIfEvJJ0QTFcj7cd9apdNMvkEHul/iK04JO1JzjbUSbUkgBQTt1RYxCQlUP1XI2SIwQECPWZ
kUxYK7/Qfnxygc+ZJyOQMwLGU1xgXqRVjxL+3xiDyTnAxIL9Wg8OXUyTKMBgECbzY02Qj7vW7VeO
kM/++LMHO8EIbIlmGx2wA922MJsJtX4hIP7so88eayprHoF/1R3nMYSIEg7C578vs5/c23NiyYSz
ZylqIHLMat07jUoGe1bNkE3mow1dBiAKKehRXv/+bZ+ok/7zI//x/oDJExe0gvJpxaHDs9cM/7Ly
L0iMn8kcz/klI7Zw1MyDPiKPBZwncKsvnCptsl1aEu0we6mCA1p9AtlEqOjlHuVFcVFhGkMPASZD
UyoD6b5YgT8SYaP6O8doYA7QmBYC/yNBZz+L0aAeZ/hum2ln4+jQJeV2xqL/xZd9dhPPioM4qqwO
I9keBen3k+ffF4kGf6Fef4YJlLGYj/+bQu4cr2IWTX1Q58VxKZYj6cSOyBbpA2+0/OI5/2SHPOem
eBq5lPVQiGPTSAgh2nEunjWdk121At/iA6niNv/0KJ5DVNaujHuM/cWRtrcC5G9rsrqJv7hOHz3n
CQn42Q2ho+PEQW5wdJTl8CRBxyY2RSG/eNI/ukqnjz8rz+KhX7jTQFHMxLyMXrSNq/ZyMuIhSL4C
gH10esFXnPsPIxl2AmprIPyQh7Ozgdr1tDpEugHWiLW578UDxDMz5sFf5W99cs3O/XTloGsZuKA4
gpp95csZ47ByIwfyD1v36Qed3p0/lh7hqaqKBsRsDhgvmdV7xWHhH1a100efrftMDas1k8+PSfK8
DDiGJBbI693//zk9ffjpcv3xd0NdhhSumCTHpqq3GJW8Br3YJrb6iu/+oeT29AVnNU2CQIEQbtzk
iOMWhbgoljcGyWI5K3yLAKGO3BSYomxY0U3QYWgIwkzj7aKOoBA/Rcqs0Uzyf/utZyUQoPYyRkcF
Lpy+zNtWQ3FWLtdt0yz/+AVnlUxjoIKGDCY+2n6RaOkvRcbC5tEQ/cVT9tlrc/biO0gTgeerYLdj
JQLhIBjJRkevu67Ywvl8twB6ni3t8tC2/Offr9mHjpXT/TtbDCawmH2Y3E/3zy+21Wg2ugu2ZR+9
S4bu5xrIpwn5VV1VPc7dP0Ug4lvPLXiFT5Db5pfREZIIDzpjNx9sNdRfLM4fbWinTz8zkZSgACWi
wRh3LNDR88onKKJefEl2UD9AsjUvX0W4fLKS/tdE+ePtMoHfIaSvxjIXFr8LUnznS3MD1NIFfEBf
gQI++zFny4MaXZx0LdcXQaTAopfx8k4Tv8k8tvjfwUSxV6prhucvHof/oFbnR7/TtTtbMGRPYgQY
OnFRQqn/FjsxVHuN9luYOaHK6SAh/cscC7R3RIIJ+xZEjXn2NARJAORUl2HlN/cQtkoJjLyrHxhv
EPflZlvtMVp0b1wm8hkzjkSjMwO6a2KRa+KXDYOowe9pPmLce9cm3GQe0rGv2MnPlE6YnrkNQOWq
Tmf1VNXvIe0uDVlhRFX++oLmL+5rGA/fkx76n6Ca9bu/gkaXFsBADeiyyOFJdIrvJQmBqF9Kezn1
xnTYjYh5rxbMni16JNkQEX8b9wTBVDMkKlGANhFZhP9MmYFuhMO2G9GqPNWF/m72Zjdj+Np7z6Gr
3JZOoIPF8TweSi+8L5rQnYI16j2a1K07hKWHCDvS2BGClvpnK1cQy4TnXVVQSGSrSBBaheFvjsSb
aSPn+dW4IoC8wyEJwUJcIDEv3haT1Y9rEzV2A+x2cI9Luv4SrWSvQRkPd27Z28RgYAs1GgTIgY7Z
z6GTv8qIYpyxoqufh7rBsGWNQh+rIzyEyJONwqfWmm4btutwZEvrtpC9EfytgMZ+IwBi6ZQ2Hu46
EikFFM4GxrJC2Tit2DhntQsnaFjqkG1CKNJuIOmF8FwRE1+CNo9EmWUUaVyeDEIDRiUxMLvI09CJ
ayl+v5jh21mjYVuppNgrwPKPEbF0z1xBJBafAvxDLptvbG3i53Cy/b6vowIMISqSA5yBbB8sCRIN
SgU7PexuuAig83MAs1azvAukGh91wstdHUK9hgkt5DXlsvAio07MAFIVnkvDKfQgTVAYn3Y+aSAt
LjVJkdvTXQ2xkvAQJWKjVFVnxNQ2H3kfvi2cIekogZ4nhdAxOUh0TPcKdXmdda5abxPeLLuho+aa
ubC76aik9zgeeJBIYAaFcFaMWiGqFqXNm7obfehdRD0idpnQh7+/yaf996P3+PTP/1iaeBPohTXc
XMRLcLH090gI+oci+7RCnG2zPQQ7a1kiA45T75no5hdN2CEp133T+F8UwP+V0R/99Wc7bQFE3dKh
j3whJC5aD7L1W9tZhvM8LY90mtrbWpZd7gZ/LLIYhBm+xczWvdGwW0rM/Tlk24HX098lE+IR2BOJ
ICJpaAd5PGbHadJ0ov/i+PTZlT7btFc+LNS1ibmIqF2yTnU24wii+Ptt/OggeLrYZ9tzmTiOt2ZG
/h4BP6rtiwtXNTflOj3WIWS0hXWZBdXo71/2yXZ2TmJq3TLBx7yaixUoI+h0kUWyr8rrUXyFCP2k
SD8ng5AGGRUEWQ3HhNh9XwjMIQezkQJ993/7BadN9I+nHkaTKlrQW75Yhjg5gluue8jfZPQNOJfu
NxZntfv7F332S8525dmLhRdX6JHNFEITiHh/FLG87vhXbJPPbsXZNtz5mJzzph8vLDfbea2zJfr5
P87OYzlyXF3CT8QIEKDDlqYMSyr5lro3jDZqegN64OlvVt+NhkcsRijO4sRoJsgiYQj8yPyyjZFM
s7UxWOm1S1t8TxECU441pG40N91I9W/Q9W5sMNdezmKGsFtlV8lgiFMi+ycjikIeGx4Zx4fr737t
3Swmh1ZyrknC9bDL5eDl+Ch5pqyw1GhuRxwnfbErLYZ16nRlgSDXGoAW62gT+hCn8X05du85lRsz
6VobLAY31BqSWUYDJpA9tTfSidM7NcdiYzSvbCaWXu05sZBsg5ozLI6XqpE72m8DLwJjMNy6gpKp
SHYx+eLbWvq2c4Vo0AvuCwHh4PLqd7YZIjHAq4qNIvKnJmBMhEundqmga51h0DoZ+2ifHuanOuzv
plv9AN25Z3ujpzy6kzfWrji0obgjB7BOD1aw5Yxdaaqlm5upyuaRQpcezdTFWaLBvwSxZEvv9ogl
So/jcpCa0uEZLvHU1+foUQAJadmIg7k+YtZ+/eXvH6ZFAEqHqhMFlLDOBBV79CCMLVDSygdqac6e
hxTKHcfgYcmIF0H4PeBYNoG7oDe+z8Ay5W278RArs4q5GPZkgMKxcUYHGF4eDsyB1qvqniMV/7z+
klamlaW/Wkxak08OtEJ14jXSQjjjnewat0VI+/UbrD3AYrjnrGsQBmWCG474NR5FHYCo4qW2oy94
zzFEls5qTej5lJQMYqdmuKVxHjAswq//9JVN6NJYbWRlH7N0qhDI8o2Kmya1ThERHlfPytwy7tLL
zPrJou9/DNTQV+JkOnfCCNoYnLlH6DyJeQvjb/Su8yp5BtiyeNCjiHtyAJF3yDQSdFllBzKz8jth
ZC2EbkLc1BVQNTiDd6TLkireqwHSIuRl5yija9UrGB3mRp/89Kgb7/x/AigohKdRDLhwUekVHHvp
iOVnhTwit9WmFKA9Bi8jMr/yoCWOfDISlqeI3kvp7HZN0m70rJXmWXIoL0U+q6oUHITlayluSigg
kcXTqHDWko1brIyOJYjS0Kx0kL3ZnGzx1mNvRtIuGFkIMebuehdbGR1LW7sGKUmtQTob6gbKBGoO
tMupJPli0XvpCZcZSyNBsKCqVXy0Rusv0DY+7+IXqomNCWTtCRazbJ4ZFoG6Wp1ENKWe1RTHSrGg
jNvSv/6KVubapSYINYlUkhkKdtXRJ00MvQ9i7hta3/RHLX6UhfITuF42xvza3RbzrWMWhh4Jyw7r
zPzZxVOoCD/ZUwO5IytRs4n+NjrZaPyVD9QyASjiGbbmddefiqL6Zjn9rZjHP9df2lqrLGddHS7w
KM2GU9VCgCjm6g+F06+ZQTW4foOVwbdUmhDHQKHLbmmYR6+ivEfMxRGOIbiw8h0U5Bs3WXlBS2UJ
fO9tnxo5En3T9KwrGspMbLygtd9/+fuHxcHFkiwY0Bmn7AL20UCJPeBsLnpFIbrezbM9eENPkt/X
X9baJM8uzfThbj2SCxNz6Gg4j+VDX5LpJqE5hF8G3FYwKQL7xRyaHVqmqRCqpXGXivbdmAwROAZB
ZCOSaziMGtlwaCqCqEJrAMkJicPskCED6NZEke4H72h7S3VsYq//6JW5bxnRMwK7EscVxp0YGx9B
qci8N7w6/kbnx+s3WOmjS/GGlskGNUsLS48Z9PmYQujd/4ItXW5M3itDeSnBMOeo0GzRkTDFsYxf
mLDQzjC/B5newMuaRBDWRU7ulRNk6F97osXuSe+rJC7LCZZky7ztIQjstejZibf2+f8CBj5ZKywp
IpVD2h7aYD2syvGxr6tn2s+BAqwBlr/JCnsL1T0nMzOEqFr9IaZN8VpbUAbi2gMCPKc2QL5KutE/
VppvKZfS8r42jSHWQ5Qt/9AivRugW/eAttt4mSsjdClr6aAh01DHssOmlF7VPltCcxkfvaG4ibCY
/1KLLRUudZaVUGon5GQn8GRN92MjXdruv3bxy8j6MOrzGElEiH7Fx91paQBeWATsAUW5n4MTcf0W
K4P0f5J5inZmbY62z0vuGcWfkR5VlfttszFGV2bgpdSFAcUyjkmnwrLXx7AH3MIt+p5vvKC1Jmb/
fUFO38P1qLgVMgfny5wDFkZdnJO4DlxrU/bFNqb/vUsBWITOco2FUaZp3xyzhd8TGonjkJjscL0Z
1sbCYuDH1ERKRWzO0KHdOGUC8fC+pVuH/J+q3LDcXipIIjoV1SB0eUpUmqYeNOfVY6YBrJpbiap2
XeWIXzUE9LA+GoUBMIkzWtSt2whByXU71d/q3KbvUQdrmiJJ+9eucqxlm8KQG3WKlfNUyi/VmA89
vbGGoSAw64U4aIfP1UlcWJ4HF9/RXUsUoDPI4SpFMftw5d6Mtnn8ymun/DLzf7jtlHW20WYAaZbw
E/mENjxEh0LcSTbnG51n9dEufffDPcYoT0Q+9AbUdXR8ms12vjVq29lb0mwg0Y9nL7eGCEGsrS0g
h0cJnjDr5/XnWxl9S2UPzq4EDCQlRHGVnblU4OJq6DdWnyt9dinmqdKiyidxCbUcq0fWtRV2N9Ut
s/Vv13/8ytS0VHPNKh00CK2zU9XcVRndS6Q6C+TWOlEcfO0Olzt/aJqqNTrHTi2kLRb5m7KdyEtr
vpthInBlpNqN9/TvB3/y1V3GCal+iKKGUj3M+jYcC82vwArC0hSnkQewFu6i4UiHH8wiHtyIgURG
b5//kFbymk1wMrIf2ORtbE7WmuzSTz48cAYzJIUUYw6hRc6/Qz/AgnGMWi93jORLuRTsn+Llwy0U
JZAOAEAQ8qYAEK9GNaLecWfjAVYm/H8qxA9XF2Umac8Mhjyg3tWs9yhnburcdZYF3Yfc+CauvaXF
ZFxgZd8UEy9OoMvMldfnOEwwEAMl/KkWW3zIz29Cl9IoKudWM2YDCVbaBSLmRHUwNk3kR6Qtv9bx
6FIjZVoQSJWVJU4VLbrEHZNS/qozy3ip49p4GOYZM74GpJXydKbzP6BtgB1SKCS4+1lfowzpqBgn
A1qEcxu4ngcLHNvLboLAEJwLW2z8zstw+2x8LPaas1nDKWLKOZwr+QDhHbBao5vZyHaUv64P9M9f
NiOLzwslMahEozGFkYIHGMCAbu8oTQ9EnZsb/X5ls7AMJoK3mFpMxRPetfyr18CiTImYQ4IlSunW
owmXHy3gttQ6JYOvPdXiy9LHcPI2tO5ORmRrwZio76neTtjWVRujbaVhlolFIpe5k1h4CgtE83tl
lvZdM6a2nyXsIraD5/b6g6x8ppbBQlGKVC3QWOFOS+wDrLAB4eSLzbKY8aqiGBJ9btITjqIc80lr
BKh9+FrBy+Lcx/240RRrT7BYiI46swX4z+kJqOxT15jP0OVsLA3XLr1YfSorm9LUpDN4gv0NFIBh
ktYba5PPz7oov7T7h9m07wusTBybhZ05U/BK0mYMNPBGED4FShJvOhZoPWjpcEdWf/VRqzcG/Np9
L8P0w32BxtAREtnQMEbk8dRXjVvRJuDg4yHnbDppc/+dZByiGSxYNhro8w8H5Yt+kIkUbS47cjIr
BD7V0wRlD/Q2bkYn3BTBLrv2QsH7Sn+mfNEb2JxAu4s3G/ZFcjfFZVDFfGulvPYgi+4wzBWoghQP
khYQCAXFEAwvcZD4hl+ObvwHcLXmXN/P5yKI79T99ef5fB6gS2W1mqNSATXYnohkx1Ta+i3g3zOc
e1PjxxR2xOu3+byngzv0324Bg7vRtShonrBOIUeYVKsX8Ay3zHwrD7EUV4OUDqQKooPCIkPOl0Qp
DJ7B49hkcjfqcqvieOnC//stg6Xhv88gZk0VAySvJ93e1/GdSO6F9vyl17MUJTOopzqEduPcm+ev
BUufrGQrF2HtVy9Ghx1PBfReth5KK04R2M0PBu0L7LqKjTP7lV7rLEbEWDZRb0pkBWkmiDTy55g2
rhP9gFjOZZsRrSv9Z5nokRM7ijQd2dCxyh9AlIQ4Fgvor738xZqQTcoeshmnFLSVblu+k/mrC8FF
r8/pDMrkiIijPi3nG0gxag97dfvIY6pvfF9X5tulbjjTe971NaB9bV8wvxkHmrgoLAFBWIki6CDX
qzyR/YzbbKcEK16vv7KVNl/qiYcqbpOcFHo4UguUIJk/Z5xQt2/qcz6Wz3XFzK9N7ktBcWLxIRt1
pMG2zgvgqwCk+gL9zBQ/0+5rIQjUXnwrlelEqbKh+C6yYQTr4yJoiFHqb414y8r2/1GQn8weSxkx
bMa5DcwiqolanO842Lhhr9fi3eYmYGkKcvIzwInItCtRJ873VkryQ6fLClBlBAQjFKEE6sFlOM7F
t6ETIZSvsweam4Fr2W1Qz7H8TgpauCnow34xAAPpMYGMDFBqzeiIoz4rTNFSXs1J748qYu9GSfgR
gWgmikN66pyZCcOsDkCRT3pQNmhv0Zs0Qaa0LOCvAh8c0Ixytl95lznPui6R0GRNqfmE7UK2mzlv
LPi1hbzVpjK+oXbPAJWyKhDqszraQ3kWh3Gf1L9QdUL+XYFJqDPy0gP8DdSM1Cl2FBtzEKXhD58h
uttbuSaC2MHFXZpI+wA4pv0CSm2M8vlAHkAtmW57JEmGrZ5Lv+BF6Y0XHynpeesWoo8OgA5WByfX
wVNIHA3MBlP9xdrE2ptQS7gtj4FT1HrzecxLedKIRfZYSIyIoqCjD4IRcafSxoMbU3WjwaUazDSe
nwbk7LktYD2PVIMYE1AUZYNMadLdLEh5BOYe650UquraAgil1o0c2SRAzOQmiClzIdpXAMHYPpun
7KW14J1oBbaFRg6ZMwCMKbjP8MT+6k1r8lGVb56EiQgpmdTDqe7NU2eOgPYBNHeckcsU1KMCe60n
rd8IWKKKlLZnntn6A/JB7V8s7lF678Hursd6OlpVCUQHiYeTncn5ls96vJONrXApcBtsx/jdkq7H
aQgou4CuugiKhAwYPj8PVGnlGjy510qNHmeotHc2L//EfWseUTMlT7rRPedF3oPKkdHfECSAu8Nr
MX6nQIl7E9hKhYttZSncPDaZBwBT+RcYmcar5CyPuWg732mK1Ifg0r7PoGt+KntnBja35IHTzOo7
OLH1ixB1d44nKwaAQP4FLKiFsHrO7kAXifAC5uS2s7sXSzQp7Mp0RIPU5Wmea0Qb6JbYQZHVuGyu
v9lmm5y5wBvW86Y8RrjiEegSoCeL0iy9Zuxyv3Gs+TXKpimULCV77KIZQNrwOpLaSneW5KZbN4Cn
F1bd7huq2C9ayvKmTeH/Jr0sf2sgaB25nEcsEZN2z7DaD1KdRDB/QbAqMH4sr0Zcw01rgjLoMIaH
LEXkoUc3Phco4YLZ/w9tk+yywR7uQaiFUN2IuQ/S87TTjTI5mAkg0RWmFNAqoVx0FPVmDph/Ps2V
z1oLkOoI9c83C5yUh0KA4jIgW9pv8iH2zdkCRWXWyRAIk08gVvYIKC+wIQALCxy/TtNSr50JnAQx
YI8PLdD193mbgYjl1E04t73cl6wzcAKbvUesAlzSzCI/Zjjej5iVHiydU8cFrSPCd9Vu6qMp1Hjm
VZWVoHrp/K0kqekm1EZdWi8j+BrqkTuHucmrHzpcFynC2PPmflYloHzdQBFhUcHecAf6jXMuDB7/
sHTt21yWrY25o8VeI8EUEoCyxXelkN2NElD6VQZuopVS3KIGMwDAiSMjq0IJokL+BZDftFb3KkEv
TApL+UTEzglg6iHgPGl93pjKZX1ln3Vgys4zSji7HLul2wT4tVOv2+IbenX2LWKEvaDvTI8o+E6Y
T7WuM8F+ki13SaFMVyou93lLtUccPTZvUEYTGDqS0Sujobmhc8E0P5pQpmx6NtkIEJOIh28cZqNg
3ViYSEHpOuiTxlE4HzA2S5rQ57ZIgStPAMDUCjX/6KaW+gg+awMt5RECAPOUJ0EKLiKGAnCwXl+m
9FA0HPzmpJi8vm+nA2eM3alW9D6wUOU5hUrjAOaJQhgQR9nNoUZ5mCUkkoRl5G6qCnZfJsD/tEoN
O4xgdNMaY6GxK8RpkqnfTxe8IXjYHdJ2R+T7HhlJmhfQ5zqfkVzdFk3a+3qa6buMV86Zkok/ziXS
ZhIFVgofsHOD3UC/g48aOuKWxr874PF29SCSc4wZx2sMxfzMMmsvh/3LjTmJwokRlbkpieQuvYiP
cs6xBsLyqwDpEdmF9xwqkccqb4sn0kP1VFdZFQBrnN/C5Fw+V/kcuaWKm+c8y63cndB7jqImSKeZ
KNk1DNBbUAL91CDqyKRBfqAWbh0iULiB32z4GfLeykVQzOAiT1DeOgngvK6VTkiCUQbZo6oiHiqc
mYdzoepXEwyUoGC5vYdK1NmP0pnxj5d8CV0ax1qm3XPNcny6mjp6HMHn+5VAVriHaMp+YH0r98Us
MowTwj1CTPClNWEdwcMCiW2ou5sBZc6Tgcn7O9O16bnomz9zQXVAvYAd6cZJFN6M8vjt0M3z2eBa
93M0GkAN2xiRPEM87pCgJW9GqfIEr3hm0sViGx/zHBERmMDRi4K8RNyCO4yG8A3d0t5wzpg9IX08
+SkRe+grTAt3NO6z730HUGJEk8qjRFG8SdK9ACsHk4JmQRtu6w0+LFHW3vR0Yj8HpUBllFLHgWWd
aMdCXhZj/dAOTz0xoZ4tzcxnqLjvZ6Cg3Sam6hw1dfNOhgxAX9Ox4Z+6EGXnEUkNJEnf4i5LbxIz
Gx4xb6sbTL0MZBBlPpaFrG4EprhDoWn8L5PQTvi16Gloj1h0VZlj+HqHkI+sIvDMjXn2NlaauSNV
XRzrUh8PA0LQT7reJP7MlKHjEIuBVo20qTBL4FV3I2eKwd1v4xLTee0cTVkArgyC/u+UDhc2bFbd
w3dsbFR8VjZ69qJ60Bm9ITve4eQvhSVkyljtU6ENHgNMZ6NetbLP/meR+1DcaZF2bZmtzUOMwxAm
18GL8F1q6zpwNFPzru8tPq+20qXBw3RABhcjpBlkaMFv7OlNU2o3cTbszDI5AmJnojDBNvZ+K0+0
NHigdu5gEsUOre7ZTQ98lB3nCFbPxTHSyg1B88redenxiNua2+nQkLDXZAMTIBxXzZY/du3alw3a
hxZBKmdlpzIjoajFK3LkMYU0zpa7d+3ii32RU4P04gwCwXcWANQS8NkQxsNyf72dV65uX/7+4acb
elkYwHsPJ6PVfuSS/h6ps1GSWBsKi5KENUH32xQW/BCAW7pgnh6bJj8TACi/9NOXIY0aVI22NSFe
QJi09+Q8T4jUmL5fv/jKj1/6UMQo67wosfzDUrjaGZleHSSViJpo7XHDVb2yfbcW76dsYV9FtQZD
TENCizlAEDwZyDpX32unelSNer/+KGujazEl2aVOZQUIdYjNlCfa2YuRujwOyJsCIPRrt1gWbxpi
G1Yx6kBKC2/Wf3flHLY8aODruH6DlW66TBC0YoIf3TGw6Rsskbrhpsvtr3XTpR+lnMZU1aXQT3Hx
quFr1LUPndo64Flp46X/RKRRCxJLjOQUE/E+kcJnKtPaHIjGfI9MOjAJe1Rsrr+jtXtd/v5hKMuy
AOyqRxEqnqLqJExnP4AvbbXghA8GYTAaOlvC7pWvw9J2wkmHag2XkLnNBvetMgVtnlrAd/dY5U+A
HQHHO0GliWRB//rDrXTipR8Fq6fK4JaZ4VOPI29rZqOrZvEqITQDBDjfqMOv1PGWkYJ5RFIYv+Mo
VPHjUMMJ3BG/VG9lXLrgSATt8F0fN0qGa621GP1g700CqTlQzjZ/2fyt7++R/jGhrVLt7forW5nC
zMW4R/xWa0+dVp4UEcfKEL+QheXXg/W1fGe6NKZIO4ozIk09VCZ40UTQ12Hq1cb6Y+31LIq2ZlWL
lFMU6kDaZC61673N4PLX06A35heNb8VhrrykpTml0hB1j92AHopBvYMz9pT286HJ663nWJm4lg4V
OgMfak2Qplgtq48larbnfkQh4noTr4yKpTWlzSsdHk8cWV6SvgAx9/XsjU1pUGtbwadr7+dy5w+T
SlNxzeQVOCqSO3teOn+irExcS1kb6+W193O574frcyYy03RgZ8S2E+QGsU+G5nj95ax0oSUUtdNz
qg9Kx/ogBmtBILjsL1D3vkpwrrOxSliZB5fOB2ymUEagCpSSAniElOv9PRi3+aka5R1yFnaMxSrQ
otj+2ixoLIZ0NwOhO2CjGlYmGM7T38EUPkl/9ihjXH9na829+JA3VqVNRo2DVYkswhEliqZ5N+uf
1y++1lsXY5pRzQBKgjrYU4gDcg5fUG4pPG0Ud6ioGMH1m6x0qKXtIW8NQBxGQw8vlANtVi8F+CAb
X9iVt7N0O6AK1TudGTthIwgCIcjjpCFI0d5QUqz01yVHk5tOBx/hxQ2ZGcjiaxH8TnsHe1VyrFsD
2Q4Z3GLXX9JKS/yPPSwzkP3XRerExYEjE80of6XF6KL8t9FR197U5e8fhnWcg9mWwvl2Eji44PYP
Op8zu95o4rVff2n6DxevciNFaQoKFlgEvtUVzMI6itElVNAuT5qtmXvtERYfaOQvAQ8dz/KUNdBE
Upo+1NKkKCHOG4+x1lMXg7mEm6UreaOHU1QDrtj90TJnQ8Sw9oYWwxiluaGCmw/zkmncAIrzJlOk
RyAlD8dqf693obXeuhjMdYpQ23qm7cmolNdZONlsGvOpzO2nLgZUZa6yLbXgynta2hhQZ850bpf9
aZANTg5a843SamMPuaLcxuTz377UZrQAK6nGxZGZiCwNZI2R2ugDmfCDXY/HdiJ7iCy/JUr+oHp1
Zyfs+8Tz+14ZD1ZaPfSZ/sR18nT9pVorDbd0O5CWADiDc6swHx34xO3okryRTXvT0qazU4n4ThZN
vI+MujlpBhJSC8rokcRs+GnHPX9k4wxflGLlkwHqi1tpRfcCkxJO6YdqwD+DXvJkCChb+kFCF02m
5s6gI71hevOHGWSCYL2mg8tNXt4BV2XdTBX4MwAKomYWV8WDQtwnspYatHKr6L5AXvwOb3BytWGI
biPsZk6og+i3BTI+jxl2OWD0NPpOVwNLPcJBetUYDnyU05chyn7F9wKQcr+iSj8ks54FmLiRqpLh
a9AUunPKtDKCZRQqMhXhX0BF63i8w8yoeBOf85knr9Gk2weEXtS7KUbgTWVgWs6mfjwP3LY2ZrO1
HnhprQ8TTtPMvGHg2AKlUt4x1hwNI9pYpKzMMkt7SFxwMKktyFk4ePTGTWY/GPPGZuaf++CTw+6l
NWQSyOYoDFOchtDYNzdw+IrONW/sQ+nFQXWgd/kxujNStz1jq3Zb3g0bs8/aMy1mTo6dGpQOtDo1
DoJhg3IqweIfWt0IaO5MW777tUZZTJ9JeYnVRibbiSj5y6jlW4GskY3v48q67p9L8EOD42DK4rlp
07BVWneDOFVka0yGDPqaTwGK18gj6GzHjwvZP18f+Z9Pp/ryi2zataNNMotCw0SqmEmRP1S0t0Ta
77EEwLCsnJfrN/qUJ+sQfel0rDOjQshSN57aWc345IPop9XqG/KZHuPBooFlqO/NxB/KkkE+SG8R
y4d0v0TfWAR+3jn0pWkR56DIX0scSGWQXttDD1AYXTDNW1/tz3uFzhZ9r6LVjHBe1p+iuHhkafsj
7TcV5WvXXvQ40+IGo3qCpC7H2DPZ3ALEvbWZ/nzixzn2f6eYyWoJMr0LOI3ral+BOc97t5E487F6
/3rDf17b0JfWxI7OnJgSfKwOR4yBytS3krC7Nml2CcRQKY9PcV3el1q1UVdbeaLlZ9tMhJPCPtuf
EPGn+6Ou7GcHR9GgfWrfdSgcguuPtdKflh/wEcYmpWtadxoKf6KZl8FmR+st4tdKky+/xzUy2dLB
imGxdd5SHIqp9Pf1n7124cUnRSCuCufWaX+ign1H3O430TT765demUqWn5QGmWowKLfjiffZDny1
M3Lb7/Rkoi6URpkfDdPh+o3WWvjybB9mSWjKU1vSBj2qjQOcgfhW/Cc1H5UovniDxWDWOs1phiYZ
TlQqBHMilz26j+HMHNqn60/w71P4v59IfQnXpnkRz+wCEtUO40560Z4EiVcGiHlt/OlWneDH826m
m+bcn4tD9UBf87t4V3jX777iXNOXn5kxThC4yy93h6arcCGEyqcAsZH1znJcmNfsP9dvtDZGFmt1
TSIo2bFwH4OfxYBmChCRfP3SK/14aYBD7o2FYEWtP81x4deGhjDM/IuXXizNNdNmYszwq5WGPJ9s
dGu73ZibVnza+tIxBrXfUFKriI5SB6xxynAW6BbAWtcuxxrvVKLMcluniBeDOKX1ULJXO4rJ4G2K
xmgMiDOMrykZ1EukZrrxuCvD9t9P/TCapqrRHS1uxrAec+n2iNgFjPMsWP6tq83EzUoz2pgg/jXO
J71+aSHLxRBpObKTjhmSyQKAIY1HJL0h4dExoYGIAK18iJkw3iqz+JtM8K8qyxukumcIvzvoEbwd
eAHjK2I/kDQACoOLiYAgf7eMIoSF69HL9b618sUii+Gvi3SE2CntQ6dX07mvsuS+nRLDA281uUFC
VnxkRo6gylHM2X1kGFv0nJWWIIvv/DRAstNJMoR96UAVVzsBFxK6jeI+shiIXps48pUbLc12eJvK
tiPcqICYNlewCRpnO6WuJQBO3TqrWbvJYmUhi8RmkEm14WTXJwQDg4ArAaky5iqYmUkAxEo21v1r
d1pMMyLiZaIQixiOyC4NUqf8npTdY8/7xxYLfz9VZr8xc/6LVvikBy/9Zjqy7GtY3+NTFCFazouV
6JJgMjP5txYUJSBpZe0fZeB4KEDAbX5fDob+U86JfYcNu8DXCgFsKGOTbKyQowbxDs6W5F0Tl+NR
jdmInNYYUGnHEcbvwbLVbwfcqsrPcnxRscVmG2dAK5Pnko/UNMQajEZvQ0Sy1+eukOauzbQty9Ta
52XJRhoA7wV7yxZhLzNkPjmOGrBn7kEr1hwkq3tIhdbus3yEtLBR3N51rE8vCY5V+/f6AF5ZICwt
e51mVhJHhUOoiog81WXK/NxutbODqsqhHHAEff0+K983cumQH6bONGv0ZLSHMaSmpj1biP30ELtu
uEkRaRtz0VpTLdZrLIktxLfTNoyFmfw0yxwmfmRtvV1/gLWrXx7swwPMoFWjK+AEBCJFa9fTip9Z
LIyNwvJaM1zu+uHqJdLneR5FAgqSJkEQMqNPkAdC2kDn3C3ZPG6chnz+FGTJGCjbAoZYzREhQ1gy
qj1Qs3Yx3ahmrF18sRqwzSKZirGPTw5gzWWU+7b2fv3l6/9OhP53NiF80X/iJqFTZuLapx+a+2a6
iI50/9i+402e6d7e+j9Sdyfc27fTyb/d4X93x+PuuLv1/dvb57tHVFPc46P7e79/3z++H99H970P
bu73x6O7Pz4f3eP7jeN6wb5wg3MYBkHwcjjg/76HT94h3J9DD9fx/dPBw38TeKF3ON36u92b/3D5
zzzPf/P9g/92AG98Y7isTAyELzqzDTsSmyfMO8y0+h+pyY2HCOGEfuWgSjfIyrrT08YJNLuA1jdD
tnFLmHi+/rbX2nHR1ZmMoyQFzR2VVXsPOaqXy3Sji6ys6pDS+t+OLidlJl1m2UcZc7gXNLcvtAMZ
f+UWxO7ICjO0xykd7wW2ibg5tdMXYlrIld4C4lye4bN+tFiwsEoZ4yTBICCSGMdZk/pbo2sQoSdR
/vtrr2+xNiHYbwFCbduIIAU6hH4z861J9J9+8LNfv1goaMgQErQ1AFu3SAPVa/4j5zPI4Sh5I1aC
ZLr+PsxGEh80I6/9fGzI82DI4rmOUuvvbNvj3q5q0AbTLO+IS2Og2aH31v3ZVAhay2HPrqbDNBvs
AaGw+Y0gWvuzHRUQKFLVKr2IMhPqGjZs5AjsoHhEniEWgXfTXgGh5NU2VOBF2kEjkcxTeodg5to1
FZRZSITNZ8CB7Ghflxp/57VCLnZmTPjEV3qOzMO4hyUFdHBEJSMS+eTwiu8lUJUSzCzEoXuKGhbA
OROwjJ5tTNNJFy1Uw0hbgnPHosMdjbrI1yRTCGGMrTOJ6/HZAZ7GBwAtwo6qbD1Wm8VbO07VndVZ
o2fMThIgULmb3FEj8UsZZahQsJ4hjRZAgqzr2xtLs8nGoF4ZV0v7FOg2BcKISQsTDITyLieFEQA0
hLiAr3W8xeIuTeeEJk12kdW26X2UxbmXViLb0MJ9/okiS++oBaVpAlC6fTTZ4+w8KqU8RwuNbIs0
tlL1JEvbqAnCUOYgT+o4c3EeJm1vx8Wxq/lRg8o5dipPq1u/rBlSk2BKojliqstoo4yx0jRLEkVs
OQrqOBTZUJlxo/aui79db5PPF9xkiZ+QRJ+MkjZtmDdat88YlwfQJ8Sdbff0PCILOOwjkwfXb7bW
RIuJu2SJAlAsL8MGmIWTrLP+Np8MfjIIeAiuGNstwevKLLosUCctY2aXjEAPN+S9jrN9ryNYHALA
jZ688iDLvb89w5CQoZgbmsoK6pIx3yoAL2zts9WLLWzoyk2W+UNwW9gzNg72sdF9Mf5Sne12w7n+
db0tVviuZGn3ndN8rHtL5KHJB2IgFgQusYMuEFjiqgxfIK/9P87OpDlSXIvCv4gIxCDEFsh0Dp5d
ZVfVhqihC4lBDAIh+PXvZK/cPJNEeFmObhI06957ztf30H8Y6vYkgh7Vd6NcZPAldPrBu5GiGPyN
q9jaGHT+u+dm/ahdqWh5yjWr90gSil9m0C6JXWq6XQYM83km/Xhz/cNXxgZb7FH+zJo+DLBO2JKd
aN/c2tx9sgJ/40K2kg62l9ghPRX2LJs+uIjxJmwITjNm8cRN94Yzk7n1MwGqHnX6Z1IZ8LWZgfgg
q7zpCLkfuKMjEKBJJY2VgGfrvhoP6tAMCJCN11sZVEuZcXDZabn0mlOYtsFhTlNyAsZ0vmug9ABP
WoXpxnK80qlLZTEAJVnpUr88Gehy6kinuERapoCukgZFQjiOiQ2oXRtDaGV9XKqLja0rX5S0A0+u
MIeU1OpmCOpgY/X9aMhcmIWXxnx3+5nsGd8weqD++hmPKpV/Tc34eyrLf64PyY/e/vL8y+++e76Y
SOlBUFtiOXFuYEP0SL10I0y59ujL3989GrSo0hq4ATfQsOIOZ5j5Jky7rUqptYZZnFY7Bnm1ByDe
yebZ3pu/4DSzr0i+scquvftiXej6oND5KKG1Kn7YEK6ltvrkkxdrgGdBRUwNntwV0GkDFeRvBhI+
mmCXvlwccpqcZlKFbXYKkIANA5Bv0mwPpvqj3KowXmn0ZeAq07WYcwMULEP9he981cMcWcUW7uCj
eYv3XwZcHBKoJht0DoUIwlRxO9rFGGV+7tyOoi+e+2lGczFu642I30onLwMvMoV3MUk1P02B0Xdz
poE+L8jWHrrWVouZ26impn0O1mdrESRDqHiE/W4VB/UWVX7t9RdT1ykkK0XripPMxK3XyhuELzac
ndZ6YjF1DRGT4GC3nkZfR7709ggvRN7sJyogO+eT5OZlhDwIcIdFMFegTmF2Xtqp9PvIE7O9UZyy
Mh2WgXAmqFX6zixQB0D+0pnclGnRga8FtEzmd1u0urVeWMznuVAGIOZJwB0XKsPujQV/r6/MH+UP
LrNhMZszktcVxILiVI1O7Bb2d6ZgoZjXZ78rIfKf/6lwPhNbPpQf93iwjH6BdA0b927EYp27r2mQ
KpgXZLfcGu86huj3HM5bQo+PuwVf9t9tASQxh2uNBgvMG1fFKXC/OGMKkd7WXe/yoGUkADSP/4uH
2Y4e3NwRUNsMf0BtuDU28pHa9y/cAicqTX+wwmArDfrxNA+W0ag8yAuSU7gFyHy483s5Rrmhd2Ob
m40NY+0HFtOcE8RSyQhAfQiS5DQlnv886a1UxNrDFxN9mMOL52tnHY38PnUD/CweQzDZro/gj6dG
8H8+V33RFM6ANy+EfT8Uw7Ec1EZQeK2PF/tzM8EBYhxb60hyFAW4octPXgF36gtmbj/x3r8LeC2e
sonaGwextWG7mOfSL6iumbCOzjyKpO0hV2ABSlwcYAWTTsGH9HqjrfXIYtrDgmXqaR6Cts75FBHj
iHtp6Lyvq0Ju/MRKvyzDFRO1UE5JQw5ziIuZbdkDnEKdT626wTJUob2iCKygFgh/tF+mUuokU+zQ
X4rQelc+XW+ktS+4rGLvjpa8VUGf5xNHmbyMlPZjf7MkYGVkLaMSswxTwz0qTvACTGaJ5bcaL/6X
e9ZMdwWzv8K95HPzY+nY1YVh6qUuNnCX+3ExyD+UTxubx1oDXf7+roHybiR1OnjixAvrsQubhCL5
c73tVybC8vJeKaSqYE8qTiibPlL+j5F0n7EpopO30S4re9HSqGtw4fTcODh9uC4MJooHQpxTH74I
51fFPlP5gS1ieRWHh2klGxtt3/oQGDY/808PoMUEZiZVIk9TLEgOvS27WYJ6b74D3fnTY+Jxpta5
8Kvn632xslj835WaMUuGBVZYL91Ns4/M0gM8aTe64d8yog820uU9umbAR8yzcU9jOdkAdaYeYJ6+
rc6SE+tPXgOkbHFhbtMplcfernxExd1xxwdn+qFYA1KrT4pzyWAoNSpm3/fVTJJBAPyawUSF1xOB
+y8YqY7dWvewryx211tlZYQub+QCtrS+H9D0iF62z2Zu5FNIefbPOEDkWbba3VjqPj6hBcug9RRy
0w7gjcI8qvwuKlbG2nGf7Kl7tJ38Z1HNjzUCt5cF9hMRFAzapf/XWOJEW1+cuHyK+EmAcfsjt+5F
yZPrDbc2nBarhicAHbMBmD8Gbv6jKt0/qjXnUauXzz3e/e+iVCo9TahzSeFdZw4gH43xzOUpYPL1
+vNXlu6le0UxEkEJSh+OQS5v/AkuTNzufwXEO4m6gX1Oo8H23GqrlRV26WNRNaC5jDDTOQoLZOMh
tF5gc7QVfljriMUa4hVARvRkSo+z82pMFpUEMWp7Y9FYefOlX0WYz0XYouoUJIcOju+s1/mDOxGx
v94LK+++tKroHFIaU80gytLErcyeNCTOKd2I7a3MbbrY+XsvU8g6Yedv2qPWOlZVDd0xLqmYhtff
/8PoNGbZv+qWd3snGbyOZgQfUBZ5vfdM6zxnOW/v2wkhFbfIIAipUK5b2oFAOVkjXkY6T8i7NVuG
ImstePn7uxegc5OFk6qto5KOC2gySglRQReWQUJaMm2cZ9d+ZDHX69KzlXagBAlBys6BranKPJZq
2mjFtUG2mOvBUJR9WzvpsYG9GwXzM3KsT965A7o4/QvtwJRqsFD/OB0h5Ic9zZa0cO21F6f8uXeb
hly2jp7C0CUNUwScarrlYPuh1f9laC3mNRKmuM41hXtqvUE9prJwD1J19r7TrvUA6xjAbo1nxT08
hJKQIc4L0M4/SJL4PMFqw2LjTP3ZrmrnyII8OBewOSsxMjjd2GBWBsVS720xOVazI9OjzJ798otD
bsnWxF179GLilp6eK89u0qMDM6g8plYdIgxTWj2s3EX48/rcXem+Je6uDUdZBRmCwqM3ot46nPlv
NnPy9frTV9aeJe2uV3CKlBDhHacK5n6tVT00pUa9TTr8E8Kg6/qPrHzC0tBDeS0vMwcjkDritsjG
XSOajTm50gVLO4++8foWa1t6JOZe+s3ObicMtS2MzErrLFmyzGqsNBix+xrD4gDUPM+EUL/Nu2p4
vd40a+9/+eV362Jv2zj8qMv71/U+rUWeIAX+xSq6LSTZygFiadORw9ZcqjoTpzJoCpXYlORPFuvy
k4Y72rdsGlDHAVeS4XUGkWB3/aNWmm2p8+8Zg/cE9Syo8qxz04knOXY3cFH75djkn+s/sdJu/6fz
zx1wqVFqfKxaC3YC9h/LsZ+mHrYg15+/MmSXun7WVJkJeNCcLNWxpJHkaHOZb9xCVg7ZS4hhOFRD
zaUvT1UaBHsXAaUftBrCnYI1XCIcDyUtLdT+pbTbJua53BrOa2Ph8rHvBlslUlMWHm7QFYhC1Z4C
H0cKxL9/Q3Yaq3Jrw1npmyXpt24RGDEZgtRBO0YzdxMflEMcoTZa78OiMuw4SxsVA3lwMxj3ckfp
4LFhhiP4UWONS0lQJrBvypLJYTJJ4Yfy7HZgicGMeUhC0oWJNxagvlaUPTBAKjZeaGW4+4sNtihQ
PTQYTDE6aHXjuSH72ntzHkTSn5AdMQV8Uq6PypUogr/YaznMtYbKRmgzgKlnUfwjOj+mrkAk+DZn
Wzjwle5bGrCgNMECiKrGMafOk46BGsAagMC/Xf+EtYm1+IQWllFOz9Pq5KIa464H4zHpfFXurz99
ZWYtvSZEjbIiYTny5PFG1lFQkPrZopDXuLN1ETl3v8cZUBsndZo3R03ZRlp4pV+WNhR9h5KPvFT0
FHgdnKyJ6G+glOmeYdNLb2gzIrCEKrfPDbelKwXRMHJqKaEnnJlOrcMPxdDCTaW45XTjHL3SR0vp
a96kFsxA8+ncWbO8G0YxRqKf+UYibmW6LKuJSqd1igC+2+eiurGD6WZM/4FcLfZT8rm1eylodXRf
1BRWreeqa/ZDGuzHlL5cH19rLeP+dwVViL13soQJkhrtJ8dJH3MIlTZee61dFjcABK8N8OgErz1+
FVjz7eBmHBDGzv5cf/eVeb0UtBIYwJq6DIDmhuoDhZEg6MTa2nj4WsMspjVzC7hSdlZw6oT7BIfP
B8qGjTm98uilbBUNPBZO5QAEa1V5FLZwetc82JhMH1ZeYzNZqlVhgBgWRll4ejmMd0Upmjjjzo+s
wXkJVYdMnVGDO9wO3AInCk6zN12hpo2kxUqPL7WsRT3ZcGqFH6OZqIl8N/we5nxHZ7Nndi82vnDt
Ry5/f7fpo4Q37YcejlSuX/2C4eybgqFr6HUHt+/fro+stR66jLh3P0GJ04n54qlH5mKIMlLc+Pn4
uRm3tEwIi27UI23aM5bX7sbMfExYCVvz62++Mif+VTO9f3PWgz2Qu/ZpKIJ7mOGjytg62TrYuPis
PX4xpSFk7fwq7MW5yjxYmduocC5u81x/bp1eqlVHHz4poE2YU1hb3+sW+1rD/15vmJWNdMnPhCk/
jGO4PyJ3zmkc0OzvDIVXVE7tMwO0E2oet46q0Uosbm3MhpXT6VK4mgJLz7BqG/AfaEyhHezVY3ac
hyCe5xtWbsnT/3Xz/CAFsIQ4ThdrzAlqQlwbgo7u0hpWyzoNi7hJ5/EBUXXoTGok1ZV2+6dQhy2u
Lri/ZAYI5JkYdluOg/kygy8aBdqtzprOATqWlQedSvOzme0Zdd4WOapB0zqqbVPsCCzHTqEoBFAV
VZe9ZoHPY9So2wdz8Z7DqINpo0etXe8SmsBAOTh6kvcHkQr/pgngsefL33DAMXu/ZNmj25f2b6LL
Z+gsGysm3hzuXWtsvg18EAcUsjex3YZAZM+d5U8J6XKI/YhUB+p57r4ey/mmATX1DC7ydOvCVjjJ
GkcleWV1+4ZXw1Nm+vlRDp1HoRoi1s7tx/7Oshv3LkXKZHd9jH08O2h4+fu7yefwjjVBIMZTq/7p
ym+B/QB5wcaqt/bsy1L17tlpOrCMAlBxdjyU3EdKCBz4yhb6g063YmPErkySf0Ni736kBgVjahnm
nz24e4gqRJSG5s0xth9Jkf4sfXhpVGDfUT1vAVNWVvNl7aRA5MeFDRagF1aqo9EZBWAnNYQnpfRj
VLNvXTTWfmfRN7DrLkNH9PxcQZB5bokX+lD5zs4tHbNs788jBS+xEvth8FgB6WoB5kamnP3kOjru
gab4CpkrxYYQWkkbzuPjqC36RlCEW8djy/gPN2XD46wMbFDBGnd+4kQuXibU0tpJ5ltNMglwLmvJ
+qThnCRdKeWjrHuyK2pYpOGShSyUaPvsreWpPoW9q/YKmJrIZ5IebRqSpJjbGrfpwdqLovFeC0qL
P9qt5Y7REcuKh1oHK4EcrroHnpk9cjnDiR9ki11J8vGg63be54XXJGWOuuIQ0IZ9NZdOUgagx+ea
ewijl+1eGvNdoSYEJGknvAsCZk4MMN+bXLresTOdTCoE8JKK1OZhaDsKSg3CeFM55/CRcvWLRTXw
t/NYJujY32OW1vshFJ8rtKHLcpW6LueCMmlOWQl+S3YbqiEO862E88eDhIaL7a2XnQkJy9uzE1TF
fctddsqtAjRZwAcZl3rjwvDx8QJd99+5LNzClI2X1WcS/g4B/diMjK+9/+LQWta5dvIqb85mgC9H
jflkGEAoAFKMnytGosu6FNWmrG9GOC/Z3ESl6k+8q6Jx3LKQ+XiZQ9rvv01TMoxfyM+wAoX+t1BM
T9p333TWjZ+7kyx9CVqUJBUwleNnKrsEIg24LBlsKkUUjGR3fRdYW0QXg4jVg5uVWTCcGxztBCyX
7kLX++sV7LWd5F3dgaeQE94mBBCfjZ/8eEAF/2bJ3q3byqXQ/zmlODu+up9Z8TSVdXL9a9YevRhS
xhQpWCz9eKZ0hGnb04DTxKeevKxTnnywgSirBCgs4xM1ITLBdPxcBXewLFPmVg5iqFLj2Z/OOB5A
atVstPXKCF0WJPc2dywrcPgZMqinQoiD32W3ltriea49/jK133WlbXtgjYNwBMjl9GN0y2RoyywK
au+T8fMlqLW3uAML1lCfYdcCM7/qREc2RJMV3gqoCY1Iyd6ANbcx39Y+5zKs3n/O1DtK5fB/cPzm
bc4ybPPOoeXO5y4My+pkx7KVnemOn62RDPtq6FBE1bTqc3nsZXGyBeYHySoffVF994QVuxPE7HOY
8OL1+hRYa53lRgA8k+w4pkDd/Sbc21n2nW/G3fWHA/OMRv7gYrCsTuYFQGKt8tKT7VkVTgBQ7xwK
f4AZn+G0uzfMbf+WozXYx3FGvDdyROafUtN2XSIAiX5yx8l882u7Co595jUvw9SLb9PAxh9j7dln
1pfZV+nl9Fvegn0ie4hkY5hNSZREoijvhrqdc5vNvXmUqEN6NG3YnLjt0tcGG+BeFS7O/aiV3ivE
TGOtFf2VEcW+s6xT8JIUYRnjohA8G9uGf1U1gFmXOz60vF5V1/eG93nikDw/iK6qk5Bza+/5TnEW
QA59R005VNfAce2oC+PkKJ+UvoWwuDykdZ0iUJdOh5Fgs8SVr+W3YLSFzzAMg6ohDJqbSY3OLlSe
9ReQwwC7KGw0foNa3j5wVgLB1UHJf2MCX91MtJLHbrbVrhzb4JeZw/ShbJi/b/wBGFeuWHrWpJdw
phi7s1uPkB8HooJDSouMzFPArHafFmn2FebOFXQUqHl/mFPhgt7b+n+rsEaeYZTekzEhPp9KHkYB
rqyw3C/6PTSL9WnSdQb+n9C/UeqlXogGlmrHmd/98CbH3bVqpNNtCYqdvLXTFnijRtz7XtohcwAL
M2ZofeuUHtDrsM1AitvLk6pv3X1AreoOf5MJrEi9mIpW7FhPrDjPsjJuW+AwGBI+t6gUg3J7BhUq
pkEXxKZT864YiHp1qe1/7fPBP8wdnxKpKbhNHSB1kQsPfEQCZxcJZtQXdT5BT/KMgQ/k0uNkuX4U
+Kg255ymp1Tk823dNukXb5zSQ9O084lhMh46ZSao4ai4gRTaTVjeQGWrG/Krc4vuLZswiLrQCl/m
dgr3fjGbh5q7zi/UobDf4SzG16DG8LDg6PkbaHQbdA+/n2JcBFjczM70B+YScWqpPg4dX867Vnjh
rYaBq2/6o8NnYO7G8KWaJGAE7AeYhyIuNKgEXYFSjY76Z79sn53Mk/umduudoo2GgymsimHLr3ZA
iZGfQDejq6pSfx2Dlt1pO0OjwpX5YAZQQfIWZqVtpYNdIFpUZvj1eODB0EVeDjgtKh50cVMWc3nH
0szdp1AB7LMUYKscnNBYlLlE5Zar7LizUCEwIcd0LyyomMLWKx4kaXBNpo374DKYTeFyPEYVDS29
h6TXTrzKCv4MiMjHHLOyBanS0lHrTePJaab5NdPoJhulKY++y7wD0SI950gmxxYg5vczCYJnb4bC
Trm1fehokSK+KVAnLUYVJikJh4MvQjDFZphcyg4t2NhNmcyNLhMaKIVhYNM9eH2oewopyhHiRqHc
nbG6280VnBdPKB4EWLFxMycJC6dIfIX/lSuYD1kMg1oUMo0hQC33tnCdm8D08I1D5etNKVz9UwSg
gSXSncsfKsurMy1k/cxZpW5au+ZvAP41vzCt6zjssjYGrxcuL1MGNPi+gQaa7jsY4kccVPU0ti2v
fijbUkDJRQxAbPWIaHfeoG1iNQh7jimRQRVXbSGfNOreQOX2C1VGoUMJyGbUvJa+ru50aGPMd649
PTOl6E2eS+sFfgEO6uEcgL9QmkUaiNB8T30veZf+sExpTmkDT6K4cNv5YewA14xQdxQ+Ymr4kAHB
FRErjVfmR+QT2cGfAYOITDN14ymVQGXFDGKL+xEgujPkYnNwABNODA+NPQ+RTFVBdsqS4ie/1J23
M3Nx1gfCjEA8oxsw4fKmkrgWEacB6DaYniapUWAnTQA2J9dC/r2+hX28P9Kl4MUdkNtVbW1g9+Q+
pJnAOUWK74aWzcYZ9OM8F13qXCrWpEKFZXueh+427GAVEg4/rLR6ITh5Yd5uqeY+PkXTpdwFNieD
6j0EVowWT14f7DPQQzeOWB+HGelS3ILYg93mDGHGnAq2b3P3Vltw7gD7hyN8o47W7D946fip+hS6
lA6QHrGa2rSAihQvKKDeOdZD6W8lulbur0sbA1QbuxefvPpswxPtL8Px7tR7Tgun6R46zMHasnBd
GVdL/QAYYzA2qEpcwDPUbMJFbCh+DJX+8qlRu5QMUEaqLMtmea4cf9eOCgjPrgui2YEf2PVfWKkY
oEvtfx9o3fSFqc/C6PTEna5CgJk3r2M426AjevbtqOR56hGTgeXKLWCO2aGZdb+rijF7KOCIci8H
sXVHXOs297+HfHQT5AbZWJ15az20MOFXBJDGnPVfQYt7vP7Jzr8FPv9/mqVLxYHVqRaWBKQ7d9gA
X6ZhDO7Gvk27uB8RrJsrPWpkjRFQ4+XQTTGKwMLvrUmdF/AXQz8CVnD42dOayqigk7zvJO5wGVPV
s8dx6wIhdnJ/ViFjFSY+AuewJAdQLOqmoI5Zk88olFc11kYHF1bXYwBdTkMae6H0j5ntqbdGeVOf
oI6+8VBpDFh6ZMbexmECVKkdYjIDLJ/cVD4OFjFPPglFzKELtSKnJGAPgtD4rQEM1t5ZXcXe4J00
7RpN053tGgus5s76CeMu9oPMKH29sdqye2Uuq6eYBP300tR+n0zw+kNY0W53UufBQTXCu9O6lOdC
Zs3DUKK0wjJVC4y3Awx6kg89jDuQfmoBhHRCvHptW0PCh8564/Zs5VEjrf5G+XUZCy+DH09NS17A
6EamT7blp2hy2n8FwJR8sVoG9LLT4ArB8sc+aLyDY4NDWtbM+ePCLyfbt1KM+wAq2xfj2fDBy+3u
UMFkP2jEfBrh4XBXAT4dEaT2TgiQhkc4QyKWAd1bxHARA+y50XvRMoPY9xw4yTzk1WMHK+ukZqhM
SS1h3VTgT0as8K273u/apLPH+nuhZ76fJ9E9TG7FAbwlIDQr62fR8nrPqZsCTKtNkUfd3ML1J3BU
HKJiEC6dYZaDAiXdR2vGXB4EGAcF6RgKcIkIHsmoCkjMOsMehs4B9bjhVnY/8dEJ4po0aDgc4s6I
u7X3Dk71qEQ0AH/xVsLnyMMCHWtVlxy+MCP5OluVc/TTDOtbMYVB9qcWyj8pBxXmUDW1iIbnweDF
bSjTb9OYWxGrei/2mAeve4g+gAkOCW4pYWbf26Bl4ffH6VDiivDFUeF4KEDe3Tkw4gQwrSZnZ568
fV8V6sxFDUwqjAz3cMsTR4wqL7bCWh1AMS1jnnogLo8mi6nRMPKS0wA2bNskvt8Ed57nODdNbQGL
JyzvwVCWyv2E//rcO9kcO5bv3I2Ni3MMAF4HOtpdrMMLW1NrEuPw1Ox6I3nkDpkLYCrBPcxxHtoR
wzTqJwWFZmk39Jxh/7/lJi12He283zBk9+4qe7Dh+oFYWqE6+t31/fwwdXV+say4gGw70987ilv3
4QSnpH2QVuJXzlF8UODs+WoF41+vHoubpg1xr+l0EDveSPYyNc2d6AfzOrGwfKgJriBxNs71i5VN
IRJeg8IFZUTY/uCnTEPQgeK8qHFr5u8UY82hBkRgX4Jgm9hTi5W4LNOvQ55qmOaUzojkm0WwkISg
IJAQ7p9xE3rFAZaQrZsMuKl9qWWNNAtgEV0LAndef8HJc+52PdVQLIwAFNyWsKH/Bgou/h16HokJ
C8W9Vfn4dwk/LRHXTo5jogaXGKZWKpRYGrMS6Qs7MOTX9WV4ZalfKiqYX8AMM0eKy7q8JjI2burB
1KqM63rjgLH2C4uAo5gxHlNi6VM79z4uma0dO5U+6dB8ZZnZyiOsHMiW0jJkcTrVtTj4lUA5+/18
JnX/fL2J/s3kf7RRLb6AlzoEihnhffrU3YqDimi8V9ERvtjfoW1qE/dpPgUn60buXvjpcPFlfTMb
dVsrn7XUmskW5Ty1pvJM+xKWel8rb+sEu3JkWurMprxT0Isg8QII/Qvv0yfN3buyon+vN9rKIXYp
B8O8di5BmebsWOUNHco4JeQ5b/pdV7pR1Y3fQ3vLm3CtjS4D711IEltQiCMs2ghSepVM3ZwlYFiw
/fUPWblRLOVfU+rYQZjaDfR35YmAJW+H7lPvTDdz/auttnL+a811+bZ331DCnI7Ioh5RmucdG6+S
EeJsb50zPbT5+Fy48jErVf251HOwON4VuOxha5/5mWHT/N4L6ryBdVsmrcLWer3V1r7H+e/3yJHy
EJXu8oy165mF9l1vhW/S6W+qroDCtH2h2ZZ3/aWbP5idS2UVXL+qRgCrcQpxA5sCHNCabGfAau62
zNjWfuHyke86hyh/tr0xNSdUWp9MVoE7Ux6UlT+TUibX22tllC0VVsQuQ1ePYFU2BbxBnTJxxhNH
Rnt2G9hpvl7/kX/9hT5qqssHvvuQnFSW21bCPnff3G/t/fylAG4a+epo+GZ+qodT+B0HZPvH9V/7
OFhNl6zdLoQdRAdqw1nNF1fFsKulFXmasP1UZPJEiqzdjTkqRaMy1xb86y3RbZQ9rKwISxJvk+cO
9to2wAlCngR1QY7Lf1//qpVlc0ngJZnreDwc6Unwby5gd9n8hvPXxjVw7eGLWYOAtDsCKklPjpy+
iEn+Mw2kiLL2c+ZQlC7SE53WaefoIjgpL+hvCHPpAXz4eiMLvjaGF9vk6MpMWxy1ZEVAmxsoOIpH
7lsIStVzcx4guf+nEsFWoGdldC0VOxIHowEZQXqiwD3V+vdUK1yTJtA2eOwKFRmrjXX5yS1mKeLJ
qOGsHpE4EiiljxCp5t8dOPX9vD6mVtaXpYinDqs+BzDInLj3ZyIznLX7S+QxCustVfnKhFjCdwvB
xrCRBrceVvytPPenZ/TT9Zdf64jLWH63psCTCrFKu0X6tM1jb3bOiIc/DeGM5E3xBRUtSaDTaGRb
1mlrbbXYKPuAtbh52eY0oGIpKOHajXRJCBIGhMj761+01liL7XGc4KuNw/t0ojbFCV+IBMmmLTrM
Sg6PLrUhE6vcwc9cedaeNwDvPPmx0p1KWm68+zlTKkEBcb1viENfYURrFwnDLQWwb2XxewkL0kMl
tV/i/pR1b71JvWOa1vKscpV/G/xR/rFK9jmNEV2yYgGQY3agSHmeQ1ug4MjsrDLsN5p5ZblYygZt
xDm5dix5vgjTM2Qy4MMbdZzHpibHutkSXKycRJb6Qc3TNIel/HCuONlTX94gtBqbIbtnPD95tn61
fbGVil8ZOUtZmS+L3kZUJz8r/1vrnicIPK4PyZWNYSkmazQcZqfgEqTV+RGc46/GCQ+a8T/XH7/2
3ot9Z7YJNbkBQjAVHkrg2BfHVn+vP3qlfJ0upWTMDxSrJspOziVvlaEeFDB5jF9pCXVAbEccIOYY
IlMhvunJKd01hfEP1398bbFY7He2WzHdGTy4gpVTJDk4Gaj/fszJZEdVPm8cdFZG2FLz1JFad8Kv
mnON2IM0NeyJ9BEuYrsS9bGSVSdhNuoX1obBZQ1+t9Yis5ESMeMiOms/cfPn1pv3JX+53lhrD1+c
ctngzpWbM8zHohjitIWzGkT5z9O8JYv7+Ae85aksn0sP/o6tPnNgoZEL1JjrWfHl+tt/PIS95bks
HJDJL/xen4XKI1feF9XGgz8eQ95S9g6YTFPxti4v9z/sy12fZY+qS+2/9Uz4E/wwy5vPfcFisArN
e6/pwSxt7MeizpKKu/Hnnrw4mCHFpkyv+/7M7IN0+wgFqhvr0sdruLc8hcHWe/LGEAi6rHjxGvto
NS+ZRtlDASwn0qfXX39l3CwPXz4KDXyTUn3ukdW2Mmz1UxdpsuWC/vH09ZZno96fg7q2gf/jQxg5
zh3Jv1igKbNqwGEyj+p8S3W61liX73s3e0eADVFPr8CN7eHtlx7bzEsAUolnlMHn3uP1xlr7msv8
ePcjfZM5KfJs6myzjByrZhKHUWfh3rZ0fWpLt39DVpzFFQ/57nO/uDgu5VrDzr4Clm7s8tuOsC/g
tt5mPgS7RYbgLyWwN6RbmamVab48PdXepMNGYA2x2gbF5TQqvI1I21rvLKYfakcmN7Uw/XxpD3c2
Gbo47WsNO1dkpDS3iz3OYdantgxvuWWACiP0ELT9Ga4XWTzD5j/qUi1OLEDklUiKigK/z78RI7cG
38oyttTMFgFIW15OYGQBOte9U07VY9ao+X/Undly3EiapV+lLe+R7YBv8LbOusASC4MMUlwl3cBI
UcLu2B3L08+BMntajBQV3WlzM2VVspIoRSACDl/+/5zvbIyOHa9BAts/Gw2ny73VtI20psQchBsg
QXgMF3hNwvQ6b868wTsjgJ1MZghZGGuDwIIDxrY32GvG+euvB/I7I+DUmosME2i6DMaWO5b7LOb7
NG12qdNAKl/bTdBEw5k3Wh/4v5dh2KkZN2ZuZjmRRraezAF5vYH8JXD49tef4p1WMjt137akxO2s
+HCAemiC3sWedhTsnMscUOJ9tlja4z1ud+6WjjdMStw0OTpnFkXRqensMawM+rySVudYAu+gfdip
WVdyZCUwCBcOkdvOXh6l26GZwiLG/QO86VNtNfdWWW5sNF5QM1R4rBFr9usv471vev3zH2ZDx3Fm
llI81Iju8gm9gevD1ftfv/Y7A/HUxEuTZAIYDCO9q17c9Jmm/2iTx+jJfAp54JgxGg0Hijw/UT0A
eeTbY3TmG3nvqk+2+pBmgpJKIWY3bRYSa9q16L3++gv5KQlfItj2ZAp1RD13jnSHw1LBgIfCP7z/
AOoeaIM8XbTr682S1l2oKmd+7nOLYXGA+SmE1CDbzywbfSctlUdUPYR5XzrbFNEAL7++tnemP+dk
INiILdOQECLgtASXQJIdL3LfLnaM2P9sOJzaQDvoupZ2svBQFxftGIj8zA17BwjITh2grJ9tlfV4
4cHvwnqf38YHc28HOig2ycZ4Ihg31V5ddPfs0j20W+2fK7H9NDEP9/M06bR02iKCUBU7o0t67W77
PWSwm/GqSDzw767qQ7cp9/HNeJkddOgcQDYN1X11poRrf3dP/2SWPPWO5q5YisQkxSFOQDj0pwhd
84YPD5PMYkRF2NhpJHAO3ThTE3UetNB6gjWG66vZdPYnK7a46wsDbrZrNLvURKXQYmAjieSetFzT
dATLj8ZySpAW6zL1BFJ6vLFhLgKsIq08I5fU70hW42y60A9TUZqgYMkSWGSIIGg1aFpHEERSm4G9
0vDpOi4d81ihG/VN2VF8VSMb5KNaPV4cLI+NGNM2kExJj6vYHK0qLjYZpJeecW15T/rY+MjcSL1y
PbAWPVpAE5+KTUnIFKbLWO2Q+jg9VAYkxQy63jCFwOkLHxw39mYkEV1lcy02ss3nq7oqndBlbfyl
hfAAWQwjYDHgkCD3KW9qfazRG73DWc8iXs6p9RxZrbx0GqgBY16CTdK7TufJZUhepSLKg3jAeqBV
jCRAAWWGNfLYH+rohZfSfqKJE3tNlCw3QFm4sJVCaLNQ2XiTbTIgTop5hOrWLqH76k2wVHV/abEF
agFbFNbWJaa7ncn3Uz/rr0sxjk8xX3SynRNDP2KTh/Qb4mBMW3l5aJsE5cQKFdLJzPqp1W20qaq0
P7qsEAcJ8ayPOVntiymmECdoyFc6MP3COR8kmo5pOvsOZJGRNws6BLN2SuHVbYy/1svGhAiOpZeu
Re27ukb8pQevsrqgXfMUj5g+MC/Fc3ngkOaBbT5Cnfvrmem9CflkP5OQltnA+KiLKXuYijbMkjj8
9Su/s/idYgnA+4SJ12rUBdh2mcdQIK9yiViZfwbhYKdggq4n6aShYzjM6ajROuYf875Lz6gG3qG2
sVP0QJbH3ez0OFYgQJUFMJPGz0vaR2HUIMImKsE4jCPwjmZ7TIKKaLnBmRypngWogFXJrBv4jtsg
01iISDeVh573zjV6d+dIfu8tKOuf/7CzaAbTVJ3KzAEO1wh70WyrM9dFOn3fBEmUnbmF7wyOU5M7
s1APXlrkGbsKSbvpMSof/tHYOLWy83iqkKhZgYmX4SGAB/OlSzHk006eWQ7f24aemtgrhHtHY9fS
CyjqioNLq2UncJ4JFsuFSlzDH2xnCVynGjUyiL7cEfUmaDiv+2KYthTarq0V/8Nt4KkNGsKeIrLn
Cmvzsk/1Y1GnXizOnBvfGQinfucSm8AZlp/sMNXXVNUH5U77sbC38HefGQTfT4U/WQlP42ISS05p
tY6CEc/XPcRA6WUdlfa+jmpr5wIrGntRL9kX1XfLA1aPEgdHO9sUvCAeAgUkfmm7DxWKQAHmyDQo
Zw6rcJU3u8K2bWS6jukOdhSzTXlTQYbeQAmUxBXOJe6ym7tl2EjJnA8NmUcPW/dhY8maBINp4yfF
rfmiaedmm0OZeOWC3XgsHHRc09pJfOlmOqxpYoU1B92oWlx1yGzjBrJNbMjobDtUJiqgR8P/M1bm
7FAAaz8kkIWFcF4zX0GpdaaK9E5h5DSnpXWxo7QGbKNMkOsQgnN5hVM3nARnDzrvPKyn/scePuMq
tlBmS+0Oobniou7kmSHw/an5yRA4tT82yQDNocIoQ//W9N442FzvU0TP3LmIz2o9hLjAmRLHzP5Y
UnXRt03rLX36VA7ZjsIO85KS3MYuyeqWi5S77caeU7kt7JpCddafE2Gtdei/XyU99UGPizOank39
gbZzHdRFV4bpVGYh9JRsl0No/kQqpcBUSh6cvujOnHj5T9+VnVqMs4qQHtwghWU5ep6q9J4Z8jAr
fubo8M5tPXUYFy306/2Esl0aw9/1FGX3v56C33vdk5NYkSORI8lyNIs6vSnjOeRxdmbxfG9OOjmI
ISHBQdgYJgwhiFfDkkWaKkRw9VY05wRL73zpp67ZpOxEP1hjf9Dz0UCUxhBSqQey+UffDTlZXVWF
zVau11IpNKoZ3fXN669f+J1v5tQsO0dJKSXBMwpd8gWt+Zd+GEIkdQeYaf6RDIKR9X7/sDMYmqRH
exErAVQISl9Zde6T8tpqJ78tzzVm3/sYJzWCKM1BXS1oeugXcSfm9GvNpn0eDUea/cPd3alXFi4j
kYwdzQ54nznMi4WGLDX8zIT23gc4GaET5PKV1ermIlUsDsuut32gd9lD5Ur+uEi7OfMkvDdMT3bX
mdVNaoZN7sDKJXTjXeFUoXMOuv3zD0FP3UxiZNrEQOkd7EhTj7rjvRLzU56qwJkw2f56xP78EwDN
+HY4majE5CYwYp1202vXE3XsR+rDr1/853MQPbUxQWmPjBCb9Ide9pHH6lZ5WIHp7tev/t6lr9/b
D0+C0wADXLttf1BiCTpw9JBlNbAzG8z3vvz1TX98cQvhUqWLEno9b+SyQZTomMCWsfn1pb/3xZw8
xJgn4hjHb9xaATSKGP3mnJTovS/l5NGNsV/sEweF+C57IsnXCBnC/Tnc1s8r2PQUdzIPnTMtU455
fyAD9np2Gg5JjTw9VEED1VfpLh7NHHz/iv79y/Qf8dfq5s91vfvXf+L3XyoYCtM46U9++6/7qsR/
/3P9N//377z9F//afq2Oz+XX7vQvvfk3eN2/3jd47p/f/CbUOOzNH4av7Xz7tRuK/vvr4wrXv/k/
/eG/ff3+Kvdz/fWP375Ug+7XV4vTSv/214/2r3/85qw77H//8fX/+uH6Af747S7V8XNdtV//9m++
Pnf9H7/ZhP1OFAqdLrx7DsStGLLj1z9/Qn/nyuag+3Bki30PQNFV2yf4R78z6eIvA9PjQmHhrstG
Vw1//sgWAhAAtf4qHAd11f+6tjd357/v1r8BsnpTpbrv/vgNhTA8Gf+9O8NlSQpPgXSVK6HKZN/z
jn94csoc2/y0tfTWLW/mXD6aFuaYLpm3tbHCSuaFT63MghM8K0I2Q+NYdvGDQ8o1Dz15jVuxE1Xx
TUOF5U1wH6GhBLbQJDZI5ap9I4rLSjJwyIqwTkfixZX2tQuBk4LvlQ6l33G4AGKCjTfMpTBby71l
FeHIOxZM6eqisvguKfWNdMVxttwUoPkY/WVi/BxAXIgMFx/GdLwGZR+yQm4cOQTruwr4h4rIChfe
Xxmm/c7lfsPLUIGqa9kCQYBdvRFFdacVzN5RPAQMAKdoqG+SSW4spNvKrvgMa94uBx8Bom+IOyNz
JeaXvilDmlU3lsu2Mb1FLTZIs/pmZaARUfpVwncTuwVdynhOEt0TyLW3DeJJPMuwAoglsVcKlNra
AiAqHVZEAbLmOanYJksqBWPRS0VecnwUyy4uSW6ChN4S4FNEKXy8H8nLK1taO2YxmAsqKMHJsVna
rWC1t/7tvi+2RQUGXYydtQ2N+ny3FJXnSgAXVNR9HCsYiJN0ucvB+uVNf5VAl2RlIDeX+EIXEoVu
5ni95cKpbT0R3AxcER/tRw7DeEpui+EWjmqCG5q442Njf4gIAkDxxgroN9HyFQVyW/RVIJfXJjGf
i6TEahg5Hm35Dm0mH8/DBgSSj60u/XFu74C/9cGGC+EuRseH+8DpHeFCKDzRWzA08l0JUgBkz+aq
GfTnPIMZq0KZNgOBv8JYm1dOvwEDAGmyeRODFod7IKfHxs3Docte5Kzuk548fh83BcOr4e8ADuDN
FUjcKf+gudgMNo6wU1oMO4Bktxx+y/XTZpo89q26L6oJ7qIqbBwKk7nYNp0Vzo650nI8uNWTk9Zr
quqFmUKDJ8C4cl+mCVx80aFrYNjExmabzXybw2rntks4qsqLXH1nsthDhTUc2/oqEUXoDukr07Hy
KmaFIxqZtQOj/HBL5wGl0uSgs87x29bdZwxYiTllh1RI+PZmLEgzrKHBkDcYTpn8XCZsvmVoauyF
Ki9LeLjh02rkpcbP4HtHn3yu5KFEFHCwkJQHRTUkm87oZNPCIodzdqUDBFPQoBuaaNOI5BMACDyo
7UJ433/YspwHKTJNE/BstkS1yaaRddd7C5kS3IpZ+2U9fIwn9bU3FIAAyW40Hhyvs6cuzJCwdtvD
chKuFwSBZbSvxDoKSqH90ehvQqPeXYIlcrAUnl3qljqQ9qj9jHPtIxoMJaS+11tWqnSP2ni1E1GV
bACAsLaptkAY7mXpWVMUuNpUO5ql/AaHYXmXwnAUUi4Cd1KbumFB7i5bUtd+0aYbklefBRqTJc39
BV68uohDpAhfFJMC0aHwYzSMLGc5s5P7+QTsuNxmAtQrzOhvty5WyrHpBa5jG1l45t1boxwvES9I
x4KfbMLXkN8WoCgQa3m01Dkrtn1Skftz/qecKerYDiP81CpFS2FgX8+rra3YtgTDpY5G9B5qd5Mk
GKdVVHjJNu1ouM6uUyc3yWKnu3bpO98C+8Kbp+aCEgo2SD84fkzybxCMZQF6BfdmCFFxvpdijdld
5DGFt3V9lczJcAi6tyJEHscrHCr9WBOkQgp0o1EACpe5CNdliGjEVpFa30lSbdCwu1in5b5w931q
PARMB4yJPce6ZBnxXBbdpTSOx/Dwrg/O0su9tuNDbeJDZOaQqCRIU7HrGuO7Q/JllA+u8SHY8tyi
2ucxMAzTLcaYB38VqIvDS0zZFqAbr8LqKjLhFwKPIZLKJDrlKSyNTPDt0E2P9VjdKQipecaODuXH
eBJHGstLtXL+WkAW1WJI0KTCt0rL9UYSLgpn2B4NLGd6wLS1N42LwtYCzPi3Wrj7CdO1lZZhDBMu
sHTeWLzMZX23fiCOhVWyC9hSJ68ry8u+059kBc+iCquFwxfZXtT0zGng7Zb6zwECGAiBQQBPBkbK
2/HZoZSP9JO52mZDO3kGs7ZK3NavBGRE1Tnj4fftxul2RBJb4Y2QhC1PtTCkgxQmXtxqKyp5BEsF
s15u+8mYfAAKCs9gPWybRmwsRkIN72rDNlN07hN//0h/vwjXpShkKoedAgRUB7ALsmsrYGxKD9bm
HYXGjDQRdhVb/ADTUPX9hq7LWTM9mqLwZUbDwoLyvBfjSz0KIIKwWFhOgEAOLKSA40hYBfBnNBLb
EX1vhHx79oz5Slj7xCLHyF1ukm7crRuEpodtUI7Vs0M/mimCbGOF6biBY+CcTel95MCgyX17umJ9
tcuSV8Ze0NC8IXzcSjAfM+tcYDxdj8anX4nijsR+VWIDelr30raDAhXCP7YwuHuVTfYUUJ1JDFjZ
FlgrwG6h8SYuDl3y1NktWJOl76ALSHEQm7BapocJbvf18ZkytpNNednZCcHQ1tsqxkQ3vvbWeEtv
oKI8sIkcQTO4ndEi/GFn/tfu98fdrvOzsaz4unWGBZ/Cx/92LK8e6pwNmGuHSaN/XF3iLLR1WPnJ
SkTYFQaCSPNij+6h4Pcjn49EWDvSYg/bO8/gXmEWyKZiWwFwhmrundP2x8lgz2mbvdPIq3Xvqcch
6JL4XN/7bZ36z4dQCQoqEWZqW572LGhtpXrkU7UFfvBltsAss6QP7brn2CPANGYsvBkzZz+zHax2
gT32101Th5C6L96o7bUT9n1yq7vBc7HJOLOIfRcp/W144PyAlURIQk6hGLRoqGjjrtqiN4HNYx/Y
DJO5yurPyYR+rcwvqa0xB8ujZmyfWfY2xgJiY+s9pJjPF3pUI30QHdnUUGQz7dnd7ZCXIXMGbMOa
D9aC1m+bPNol2+akCLGY7UVs0Lttt4k0AP4MQVXRDwyVFjuLAtj3vxia7Pg5UfxPJyglKQN1GSu2
eypEKMQS5RRwkS3P6Id1N+YQs3OiS1MQdOeBIkTNzaRAs2NFQeV1t8Tt3a9H8Ymi5q/BIHH2oNTF
vuEU0sLrGgdZG5dQT8KvibvHbOq308u6y7bT5GB3RYijyGtnQRc+gNowVR95xjfIzfm27rJFXIRn
Lunvp0hGcIqUQtqcEk7Wn/9wikSpX5towfjk5HKRzW0ECatsxYbV1Q2SaF/hY4NStz/KQoZnRZo/
uSd4d9wN9BhwESAnvX33sXEia245Rh82nhJs8e6Ba+wgpYU6N/uAc6rrtLsF1yKaGDBBcUacRdc3
eDv8317ASRmncWKgN2wsGDnEakvZgd4ADjbOLrgrzLG+72a0cNYgs02edfvcdGiDfAJh4ypZ5t3A
p0CL6wXPMx6Zbdt+WWf9mJbeOq7dHBSbGgCrPvHnTh6jtgwr7JfcDEfdEYmjKv0rq+P/dRXnKoVm
pKu+9f8/lHFWzcD7ZZz75DktnvXrmyrO+k/+q4rDfxcUbB9CiYOnf50A/6ziKPk7hUzcES61CWa/
9Wn8q4rjkN8xJu3v5RVJMTdi2PxVxcGrYagShcnSwS5nRfz8L6o4f3sAwDLG4IfoAtdHEQqBctGP
jx9S1mu1QG62y7N0vuFIX7+yeO4mfjlMhAZQsFjxtofRbAAZjEwcBDHDyy3UkBaa3/3s0mBse7c9
s96+7fyhJIM1lkiKEpaNp1Kc2v55XidGr76XHHzH6OCkODsEAtkUU+DMZXJZ97q+AtsWyLy2ofmN
dsh4Thn8trIq0SEg8OQzDqKHQwCsO/lqZAVptQHTahtbJRWo2MQdNFeiyGekkRJ8/B9GzU+2GCfO
pvX9OHVc4mKvbBMHxbu3tyJXanZ0k8gtQwrxEBpJP+ZoACQBOHLk85iW43URqRT4ndGAQsdznFnA
JWmL3ZkLWeecH+ckXAiT2EVjYLrCwZfw9kJqCLA4+HJ8W8RImAsyOTk3YPPEr1Ef2UdVuAz1syzO
GxCllukzsXDQKiiyW8OhR8MQqBgTR4HIGpmeGRbrV/7myoSDOHgX6WlcERu7/bdXFjcgeVZubrbM
VWO0YajvsF2btTo6czNOxx9iKbmDmiYAUCi+Iizg7RvZSlOUxZpha6PT44ZxQ5i96WvXeVqakX9z
EFfvDRlgHlAUMSjBol5H7Zml8XTLKdcyLRYlZHgqVFpPE4qdRqURWDhmC73D7HrQemeoJkyzE4xN
S+NLMqbnJLdvC/4YguukgxQTcK0UJHmnR3o4k1sHSrcBx/ai/pSNRQmVh5xy2Fcrxg/4H+KK3YS2
0xkDw98/K2YygTuK0jWmyNPnfU7LpV7mod3SviQAYtYEE05uiRojrYAx1YvTaDFnbvLfPy1uLg7W
nEANC/PEyTjXlQRRgJJ2C0pVsutUa5deZvLxVQMB8eqIqvGbHHoU/9fP1/ocvx3EXMq1oi/xH4Uk
nrdjKwb33R76rN/GM7rdfgQ68Tdg5SeIFTOgDLfQYEjlzwPk7hsle0dsf/3+DhoJby7BRb1IrEsH
9jsY36AOnkw10G5HmPGg1IGna5Wp9h9tsNQvqKnIVdLz+3ps0Ayr6oCmqDhMwPheuFCjpUE88+nQ
AoDp2YLqwMkm7JzbptvHva12jZqK+zzJ7et2duptN+ZfSqhsQ6ppuksWPYaO6FH/j9LI423RBxYs
A9fxPEctyJklv7CqqIaGq1+aXYKzCkoqBPAzcEZT63lRIIkakFHjZmm+OcinBf1oOeiJyn1no8Yj
lelgGYvTXQk4+aFzce6teqiYknpK1uTSb81S2ZeSgkGX5Hii+ixz73Iilo1oeHJdTPjgJE5uYsqv
BzyP+9SN1UXamRIVJavRn+1cfeynkiFMQTiXeQ2QEggla8xaBwqNoOZQNUMPDdSABqssrRjHU+Ii
XjiHUcajKrszUwZNq5MSE4A1M36clrQNCabRoOBDupkkVoCNtRid3ml4sBrfBWYU1i5peF1CViu4
agG37RuZbEDzyvLZV7rCBGTAqlIH07sISJldyAq1V7h5MSrPBp0US3WGJwukoUyndeanesoXFg5t
x9SNa7XzDBdU5iYwlBW8R8NDyGbB5XCn5d4UNfWnHK9YXxI2OjlQan3mWlfIh4CIctWzaoSlQyfS
huDNmfwJmGRMy4XKS0gq2TzddKWxBaBgCX4dZZ0BdclRrN8ikDWeHgpbuSsHg1X5JhUTFnpncE0G
yBqFExbifgIF0vqmM77vxtUZDf5ckSd7KJEVDkYZ+9bHNl4WG2lmbqETxossaqo/xTMVNmBikg3E
s0sOrCnUbJjEirjDPJNFGbGDYlC46hg4myToHI1fW5IB8pYAx4VaJcZQHkSli8tTeiS4MADXmqnw
uhidiOOC5n3tuwbOAwAE08z1IzFJfTHZjWGfqCh57kUO7eYgNVUFHBiWjUs2t0gxqhFa4x5ZNeCl
Rwv5A5umJW176GKIty80MRjLpGxdgJrbrv7UDLkLiTijzehTPG/4orBdqII80ZcabrON0Fk8+nKV
6QVo37TzHgjl4hYaHlBLlUIW9WVpiSHajLyAjNWGi9q6i1VUpB9SNrB+M7d5qb+klv0VlsU59nu1
sFdwfCd1NeW8vq4Fx7F6ZKv4GcfZXgEOiKqlN/OZfLFoTy4NreOgYV3yre/wXUFmMKdxwCtWo8M3
tAu/LbIFZXfA01w0jnLXSA803uhj6VR274lMH1oG/Tu0fIUVNvMCXHPd8HU+SgTpnoc4rQmgXK0E
yQ6SdtSIE5S9JwEB4KYlHLDhpndtNCGqTN4g5YwHSHiK4+upMsgkKhA7l+5kNmAu6zjyv/2shK5p
yBC0icShlfRaA5mKEnKTi3HaZpHCYOlVlYy+4KkGhK7mgLpFpWE3lOim3uR0APvOUWT+vFSge+7Q
TLHiIM9HLGE1HbBsoYvg+DUbCbixPJkxo/OeqBEstlRtdVliKzPkXEaHWC6UAzAcRXGAZ9MJW7QP
mi3ULB0P7AmcW71AroBOan6le6l3hqS9vixxXNjYlhvd5opYG8UrfW3blkBjqRgzv+d2+U0XXQJS
oMqvHQg1L0FiALcOT27yalxk5T5UdaTATMwkEMlxagEOZ5Bu4qd93+0qiEWA2S2QcApEsIp85L6o
EEYEdHXmAppSz5KREn7VgWPdJIy/zKNen6UG8mq1lHNoDxFYgKiiHcCxZl7J072snfZIMqq2U73A
r+DAarGD/gjwzHyKZFiyhD4M1AEenDvLB6yj8PmzEXVU0zcbMzdRsSd5wmFOhXVBkyXbKaGtiwIN
bR/x3dXGFOO47/JmfgFlmm6YVukBxvT4CtL/J2Ln6CqpoR38lIKHATDGAhhXWY93pswdL4K4X/mJ
jki/dU0/eD3ME+isZtj5ddgYTZiaGxsRQJbRe8x9EIPmiG+bME8R9nXAgcWzOiGfc+o8EZDIj6xe
mn3CFzfgS6z2UwNh7wJVVxN0LeuB8bQiTFEdEjU6ZOgkoTurmG2KmKromDLLvdNWw2/yeMGUzvI6
dE3EgAFMpYDFK7axghZ5cTODjxT7ZZapj8Dfd8nFUhUxmtiA56F/DnTlJUI1aX81uZ36Mnd8+Fpj
2xWCFQ6ZWQksSlhbnb2JGp3vYR2F+7LLaqDZVTHvy8ruBJr6Zky91OWgCFdW/WEcsmaHNQIwcVpf
RIoAng+SS3YEgrZH0FUBPXaF4sZoMn6D7zAL4hI5pUNXYKHOUn2HFJQyXMggLmZRkxfK1zanSvDp
PWwZrEDJwr6huq++jrUzh7OBfcNzaMuKME916SAqfMz2eZaXd2kyFpsxrZMr0G2BY2dZDqppDhMO
6QvQEKvuUuUEMFVMU+5XkTO672BWxJTd9bDOTkV3nbcDSqJqANK+Rs0HDIZqZn4K/ctDXlBrF/cK
z0Ym8hvAUZc0jDqWPJKRiB3XUxvC1xFveYd9AltokCTd67jUCGTF03lN+my6Nq7zgYsKUMZIj9up
nOBWjFB5J2W0BNjtLDoUWa6P6Wwj/ZZpsM/HknzBZrC7nLDpCQaCGc+PBole02zoNRiwF4nsQMJa
OcKR0yxe7w6Q+cfSRTxXj9vtN7XJH9nMO+1plVRH6eT59ViNCH+r2hhC4JiDRqyRu5aHMysalIiw
81dJZO8BOrW8ZS4NZr4Up1I9mE2PNrZVlIlnTA6EdG4/MZvbodVM98DcPhTFeN+74OmWpoL6IVsy
7nVJBGrr7CwXZGroBSfRI47v3zKjwtaOX5E9jhDbxLkaBpnvwN9Lw9SdryaTPPN4qXDuyUqUHuKH
dLS4ZxZ4bbi7PCA9+trNojIgDcED2dbHTDPnqpsE9B/ttDNcFVeOGO5ZnSabGMIgH8RoNL4ho7Cn
2GwcgEW/DXk/e9iZhSBLQvtlJZ0fySzxZOvokKG3Oiei36ukJvhzLXyWtcsx7cS4yRQolIlZskdW
ut96RDvs26L4ZHFuXfQaNX1RYrMlIYczJnkqiH4GZh9NQHDdfRB2uwBd9vERouMXTMFXmNVvStqQ
IHOHHKzgwfJTNa8YEM03Cy2+JrN5SguDCCc9ziAUdldLljRhjphZNH5BrSqxt9gknG00yokoz8Tb
tgXNDvNQulvS6UsNK7ovUGbwBsx/EKv2WejKDEjiBgeROeoDCohu0IOzuxXYBEFW08XHCUeUXUXs
Gb3Z6K4cajQkU7UbKxu+N7QJdI0tKrOQGhgNHUCrTZZ/VanVeNhWuujgI0BRE7Z8zDuATF3TySt0
fKcdqhAfpjmqD5g8IaApeOcB1kzuMSc+ZDOLwiQDcMDN5yIgyrjoc8ZgfUJ4gsCLruhhBxNrg6vI
/FJEVjDbJfpKvXxuVMuDJUOWfV4TALCcyWsr+cXJnRsOfj6fIWOpXARhOWMDuWgWPaI/ZSMCNW+9
qeLiBmzbHa3JhtQS4Sg1ptZUd3S7WEjZBacq9qa4tvZU0IsZm5KdLep8b6FL73W9eEDe4s7EWPQd
uFV3c7KAtw/uowoqaJADxDSrPWxrRzkS8Ma6GTvahZQMbVv4Dz140Y2ndTLv6CLhA+zuDGgCR2cx
y0XdgO07YDN6mS0mA5mQ1hvkSTwiAWB+NXRs91ZL6C3sa8XtCFvsRZ6BVIRqSg5twBTfAzGs73QG
Hz3Yr+gO1ln7JUVfDk48IpjHY7M8cQfRnV0JCUTJ9Ms85W2DpYPHz6UWjyVWluuJgJdlw/GGPrxr
DiU8cldZJ1yfLI6zAUQrD+KhakpEETe917Txx5lLSB8lXBh1O6KMMVsVUhdKubZmyS63IRaLnfaj
A33wUZd2fQtDGNLNk2bLdNMFZVVmT9IQxKt0CHmAq5uVR5SANMIqhk3fWPSYNzr2HdAw3IAkROwn
4ABnvxjcys9a7PuJnRIMLQiOhipghRqulZu1QQ/FQYtDLBK/wjHJsQWgUhbI83UUeqgOaTrk7tmo
AcRUhDieAwjT0DgBOzdPIo/Ose5Q90lB7x26wblP0u6KjWWz6Wowv3oE1fj/h7oz25FUydL1E1Fi
Hm4BH8Nj8hgyMm9QRGQmYEwGGGDw9P15VbdapSOdVt8c6Vzu3DmE42Cs9Y9qILk6tKLhThW5/6DN
yKVVQYwv+TLyOoKqHPPY8NfmTCVP/uWW6ErUFMENg53pKTHadiTaawiIEQAGTTpvW604XDs/waLD
AU0kh3+bKCXWq7LME7cShFXrDkFGPbODzVo3v+q+2cak5n2SkQlmUSk7EL81gdvSYnL2wCUp9+tN
+96sVXY2qmHhRiydkoq1JWDsdakjq4qpe53NRrSHbHXmPs6KkDFOFwErcDgu3sGW2nsy6N5IA6eo
jkyPQ5EUXbe4KJrD9jGbtHyqTI0qZy28iP2Bu3rHIuXqdMmMPp3QCA77dfaJSK6YMYXMx7M5+P3H
Ors9WVtz3u8jZjXYcYAKL8kcGZixohz8VFtjuBygkWwJ2ScX/rVw3Q9eP9dxEFXBZS3M/DO05uEz
mvR01k0Y7ajxA2iy+zXm/NqQevjhJRuN6sRYxyWoIBFLxvS/ahVumq3RGJOsWp5YBNnZVgyDqV97
m3EaysESNObkQvBJzGUvjTn847lVebZ12dx6i35D+o6ffCwkWH6o0ZHkTZRYSCBvtyo3eTiaRwq4
vIQb0XxUluU9NYYKLiWg/UdYC4zvt1fPI8NLcWI1d++XyrP5SQ3jEICjPw8enzMm+Z9zsmo3Oqmb
tVYypvuHF+bQGIR3GxbmCl1n9XuZC73vbC1+ItvTyGZsve/zjSpaAB/7Sdjhdg+lyjmJCIYod4e0
wmmtvY9OjNalyaj6mEmuvxoa/r1aJ/nJFvnogms992MLGe4rO50h97nClkTK17uvVdeJF5RE1PRM
jvdWlcH6auqw3S1TVceLoigHsFVj0aXfZjTt5oXcQvNMoqGg9anZYmFSv4SkyyOAuwc9qnaeTQ5B
vHUDLa+zXZ5wM3hnMlbCtBhMf0gJaB8SPytYUNj5PQczcispttR5kcoFB7U9Nx4tf973MofX0pYh
UI2FnshYJXtL9CTJN8GG3IF8uhEKjcEvwT/nTIBHBi960RlHnNl/yWxgye1L4VPdOC/PnkFQWcMZ
Ei+5+CzVsNGGO4dJyOIak/q0NgckryzskSwmuPbNfyw2poSgnQsshap149K2zdfeI7+/2RAeRVNA
6H7kjNnvoBjHx0yi5sGC8qUGenVSm2TJvdM0zi4S5rrH9FoeZ+E3Gs38WuwtGre4EOu8gxN+l6M8
qsmbk9pqD1bk1cdW2cgsCxX98KxqlwtaTDlwH7R2DqY70RtCdr2unwaGnyWfXDRI6tfabVPi6Na+
A7ldSJzHPI7VnG9L4NhKuiXM0QgSxZaEArt9EVpH0ZvZ1xiuHMeLsF6pFt2JptQJ7kG5JF2ITufQ
l7pcGEPWYHwYcpP+ANcE9Dpa7YzMt/ZHpVhFR+L53boyzGQZ0Jwk1cadgDEQxPypHBm5Y7tTUXRe
877JaFQ0FTrP3EFy2Jn0e53QGY/1Y9GZY5WO9EA0d1gMpupUklz2N1fFvJy7CSZ1Cz2gTkLM4qga
020Y2APb4A7adYyXsvpBB1eZ0qxzbCIKarU73rnS+aqsrVCxLnvExunkNJcCzGrVVK9rI5Wl3pde
8G6I6lRty8e4zT6GUtdNqskbLyl9CCPZhXmDnp/+rRIv68hrFMKDLoFyDS5CkfXjmKpICUM5hqFA
ZFisf1YV3Tt2dset/07G2GFeisvQUYtmGG22z8auSwqvYYDW14wutiRAdpDZw4vTjEMMs/FZNaJn
UfGfmo4vzdXuy7hFJ6vAe+nIyGAIqgNGnMwnaMj32AAxLVPA9FA0/lcnw4PQgralyBUHemeuxGu+
Km/ixKrul7C52HTHgoxFGz226ymo8iwZrfJMXN9vpBhoxLJiunRhtGdBgmYTls2oTmsQkYstBdm8
0fqmuxs5cHbmAL/dT0POjsAgb+aoF8S6fhjhrSus9+U+D8Hn9m3rj8s5kst3aRHzhEdFmLuStFde
ymF2CerBPwsP/M9FUheVAD2ZyQW1Fa2fAXO0tH6MInrB2G8f7Cy33/ORdgWA4fsZcfh16gxxNzsm
E37D2YIauPqUtwzpeCtCw0+R9RGAV9N2D41PQvqGVaMUPwC3u/UviZx99LZmIvvG4qzylGF1LB6W
kV0jribLne8GUFqaFbqIK77yMlz3VtDkv4VBMwZavq6bnty2DNRn7UxEJFBGVht3q3RBK2JEkFod
jEFwAXLPKoxEUSXix31jIkc2mbhJAJn12zAu17YwnqxwegfGT7pBWEeXigiEQEWR8pbjZ/dIyJCz
j8IyCPbmJOQHw0+4z83lnRGx2o8DSOPcBdfAMMDsXHO4rw3qGebce/KXtXYOhJDPJllUvRFnDa+5
WOVT8zzkDOFau1a0m+zF/AGEyxNnR4ubWFnhi2PeZMNFeIjfeyegKKJ0cnHNg/b2+Qr7V86llHFX
RdChfh2oq0d3RsYJ5UZn2xwNh5k+n05mIYgaWah6OI41mAS5uwQyuY3/Q9mrv95NVVbYFCs37ptZ
Zn8AneeHLNABDmZES0k9m3a/t/J8woPMQs+eFORguebyEZqyijWH4TVwpmmfO0qepB48vqM63wPP
iIetDuZr0A7TVSy9tx89m+fcHr7XRkwnoiuKnxnnPayiYRAoM1WDikdpAk2blRcezCbK6Q1UJK4N
K/BuD6wv1FihKa275oHUQCcm7dvjQZib4zSN1U+o5e0QTJZKi21pUxQ9XUptyU/OR30mQMM8Nryx
YmPNc8HTrvKLnc22T84FBMMES/bY5nmUDAhVz1FhASnUAyLqZl7L8xZNcj83jnfKPL7luMjJE2rW
wH8jMtl9R2Uv9jLM+t1QMPhadcPQEY5t0luAmOjjeQFS350IuyvTubS3KqWUjhgMr1jODm+41HZa
d0+ZHbiFDCCFjIY27Di3c9XuRKkJFnEk2X3l7F+8bG5+6nKbXvpef/a6U3T2Zd7z5ESEQ7Vr/koW
PsGQk7jWra4vDn0jV1HTrxdHkgKJAZXFgUQH5/eidX12kK9zV3Hr0oYEVF2C7C46ms+1Wbb7qczz
v6NP1L1sO/lp8O6Li27W9LtO3zMA6HPWGPe0It4hL2UCi1TFMNiRJnm9JVbtiWWv0lpB1YcNu1Ll
KxP9c2cHMraYka0Un/17bvXbAmiKHlQobz3UvEsxt2/Bu8KiE899hdl8LYgTbEPU+iFIPJ+6/NAt
2MfK2AN0EVk7q67+NEVj7UrPL07uuLyumzaP0h/859KI1oOttuj3knX9DzuSxp3htdmhq70IOZDv
gEgAmkoZIDw1GAvvgsHxvww/189BtZhJTqHOG8yCty/oXMKV09FNWNQUwJW2T9DhNFyjjN5qXoDu
3wHrHkLkfk3E6LkpIvvlxHgUpg2jyru3zfJhIqUlDmWtkyLq3EMxz2WqpH8jGVT11vtzFVvtMH8Q
47Id6ProUqdxlySURXMf4BK5VNZQXde6f7FnvzhMyheJFwh/5ztijQ0GvF+t04hHvu3lGvq987qM
mKX5P+H8NkPkuInZ2UbwMIReueuHEgAMJiqW3cyC3tD+UvNa39g8HLv79kmAiYEBanRVs1eq1C/r
gf2PRTl1RcGy0ZG2FTerO1Ck5MzjtwlxZCbGkPkPi+w1OI005Jd2jJoaA2paeEW14PJF8732tj1A
aUb2Vc7U+qZRIy3aU4VGxTV5UpymGcgUOi/feeui6AftCb03Z5pFwYd3mc2s5FmjcYoqv5sITSjL
n7MtI4eQw3wxMPvnZZMupKfua937zwTkrjxQQQ8KGdj3JZ+7OS197t/5uTEhSOsCKrHacDq0q5W/
8ZoyUhJaauqq4F5Xr+/fYTTWqzW6bWoaEe+qhsg3QYkOfqbJuPccV+yFP3kkA5ZTuHfsm9i/GQPe
puvXaq9syIESPOvRdpE4hWOKZZ2DVw/b3glHOqwkSRH24m4xCxpVl3S0nqqaOSrcPNaNDMa0lZP1
MnLRk4pyykewZHcXiJnGnSUqjy7a0Nj1CohrE0sXT3CQTkPzQ4ei/Ma9EZTJ2gGQFYt0OSWDKl28
bTs1WZ0/2R3x2f5MXWwv5iMkHQBjmzmMiPlEnJ/2U81AlLBVg4rOUbkvScxOhCXmDzm0071fuua5
3hp9AFAwEpv1KY2MqjqWETvc1lbscHkAwDVn4TNKqC1xg7nELlcU92jpg7TGfPBjLEzEiaE/3iDU
sPsIZj/i2k/fzFVEbiA1/xDeOFqwveoxlJv1wHrp/RXFqqi69L00xFh8RHfBTehP4edk0Q3WrNO7
WIJg14aF38ULd8KhzhzFQxe+1qEJFEv3nUMu035ddXMoV/83RBadr6x5MVl/8ub0od9nbZCFGcWr
6xGhQ6dweBioOf+Yxpx9EmL4joYj2GvFCwd2T7wWjo5gVGtQs6Z2mr+WwI7Q1SyxY+nVp1GYDB00
HXesJvRxof9w6ITq7IRxZ5hOetvEWw1MsqU9XXqsmX5/tFS2Pq0TypZ4LdTc8yHEuHMlAPXOKjzI
j00SQJbMVduepqyRv7QaG2Ac1DDlLlDm/VwOm2B8bRZqioHa8D1tqCL0svCkWcVH407jSY1jwJQ4
5dlj2fTsocO0PnsAPycT+9I7jc18SHtb1LZjIStVDAHgx02f22bq5yz5f4XIcY5HU+jlhyWUFi/Z
LpvdG6LlJmqmtIVyg+JO0Wb0u6amCeCpr5xTyH3UJYu/NVSsTStvJR3+Nc18fcMwiKtx8vDqZdaN
r1YopEuDLyXuDWF+KERx2U7RE/7ZVQ0gepfbj60bmM+F02S7QUVVd7f6VZ6qXG7XyF8IJkYZppfY
kgWVRCyadtxEdcABO8LEOyWOs9ghDOuouUU//CErvit3kTsbdjyG/P8sguJ7DSyw6DUvxFPgCTMe
HYJZYjufDM5EVMWlMPR5GULFkoaH9GCvi40zs4pupdFZhw7X8X5SRRs+Faqhql0W0j3P3ebeZbXB
RkT2wpfTtIC0TY5l0hAr6/w8qfuFE6aK68Kd7ux+sI9mDtVKGTUkhdMXVOptnf8j6Cm/ZZhYctwH
Y/Zi9YF6dZzKeDIrJPqDTas9daKNwj6mgu2EJl+lG9euiCujnbCU3KAgPRInYXU04xrhLatpC/j9
HYfgibDatgHGq6O7IbSKZKgXa6DRwFI/SpGFEjIlaB7bMR9B4teiSnxyiPOjtrq25MmOljtLthvu
jzDFxQTqCXJ5CEuQk4PrOo0dS1hdZ7dVhuPGvT1W7xTXMlXlN7aPvSY4DreA6d63Z9wnOY1yJhpm
kKDVJ0onn6cO+4i/hcRJQHQe3Ek8mkW57uo2nNMsDzHrZiQBgZHIl5C8qCo2wpastLFvwuctym+R
911o3I2BNcwArp7zMi15ebCbZmC8L80pmZqpeR0zAUwauC7pglrrtBvZ2DhrchnEvJEj2mkp+U7q
UvlrjJ5vA6UI+n4vSxOzh7Eq/TaXgTOz2GALhKboy3NgO/V6cCARYcZb2l9UBssYN81qJ+NYRy/z
DLNW9DYg9UBSk5vSCNycJIfNmJpj58Cz95Aiud2dutb1h71TtKF1nSd7+jLaoXwW2g/WlM0QZzDc
ekDT7uKUj13JPDRW3bYzYA1QLxkzRPmQtTYOyl5tBfOALHZiQ9BFaYxz0HrcrkYz6iP1yVrFXp1z
9YmbWxDfmPahF9i3bBanZV87/hKLzulTtEI8ZbUwVAVsQMMu/rryYZyRCph9mR3GSvG5cDHg41U/
qmXxfjYR+RrUFS2sYUaRHxlVtrsiavDYuHWx+dQ5atKny6hVPAmgJrmz2R+btYrdZjv3oQGwxm3f
JtXilQ/0TEo2Ud4lgB5z0O+gUiYQNsb7ZPSdq980Y0oBY/4eZH69r6AG9sgG0Jx01vrcmLdKxcX5
3ZS+AvtVBbxSN6ZSjxQscnc6RfgiQis76nUGv3FQY8lN7Xs1fAeahgoUOC8eMSRvkmH3WThQcqbl
TFfbDeHqi8oPmAab3igPW14v65mFF6rC6CZfn5scFmnHHgDCF881jRbQRLOLBmNoGQqOkfYQKNGS
jHSlDmeqmcs+yJbrYpX8ihf2gXua2s5Y3vQyrNWPf/1KU6zAXdZYme1bTqrs/OSipsaspRk3wQ/7
Gv2QbVb81cY8IkM16JJGuVjp6FZKPft/LDeTnBkZscxcyAbYnF4uNFFW2Qta2j2ex1hXEWooc+VU
jqfR7fUvnm2n/zIKjTLIDwz5M7QrY9gVRlPoN4OHZXwwoId0Qp2r9O7kPHLSUfLkZ3f/0pPUkQjc
4zgxEaSB7lFjzGZNg0JieaKdyxhCy+dlQaPLfLVE1TN5tlmoEuefYiRT+3N7aHJZIF67yfN2rRWi
IsMXMfAVRHqdTgbEcv/Y8E6yHzGgFnBpk7Dlz8nweWn1isuAPIl6TrhkzW2L0wNkPG9Rmo++GdM5
n18W5XnfHQM5mIelo2NOvGrS5ZEK+O/gwSFwEppEqmk3bNgJyXB07IdsGsxr4fOGRCFWLCeWhNaK
ZdDn31atlle2SWrCOO5OeqrEshsG30YmRxrFwRlb80OWdnQdF1U+lKQDphljy2tXdtXJ9ZhwZ8JG
HqxRl4lRMF6Hsqz/SO1WFTMsIYXx0jGONzk+tnImMgQ1gPu5TF711THZvk1NyYpOeu1t9WyhR+DF
Nvdrwbj6lOFQfXQDN2fkW8VdJezlwZ+bFbpeacIhaYTPQmvCxM3jEUN+tsd+Mq5FVz1thg/dH1ii
P7HvbCC3uZLvtmV9qAZwuHR1f5kViDCuNOdRZQbn42qBDInhA+9BdgjmJnxdnNlNjWCuXtdl8d8h
u+0dS6eLIiWQx5Kp8tdkUwmKU8mH7bfwKnJyjhdbhWiYbL88l6XR3Teaxb3somtVBFhS6cFNQ62G
nyC0n/U0NTRA19Wl5sn+WTTFc8hkd0Gi+jFm+ZbvXGa8ZNxIiXYrEwmURh7nl12QbhtDGhWeoNeE
Hvm1oDwdifbem2v7IuxmSAozGs3U6Az9r4il/2emlX+LK/n/KaDklrX5f3G2fAoOgFF9/nuqye0P
/cvbEnj/wLSFYJysEd810cz/l7fFx9viOHZA16zlYOqLUCD/p7fFtf5hAiOFCLYsHx30zfbyn94W
x/8HNjALCToBJpjkSDz5X3hb/hkc+t9Ca0rbXX6CiC0TLw200P9RuUFTz5ojgUZi5+J1DKpVnVwo
wUvfAtKrvmN8NrE47AR1rvB9qEDCfgl27pKRmF349huHod7lwSh2kW7kaTSb3Md7UoFKEP6oP9bJ
Fj/4PctjYOTbcfN786cg0+UrX4QfW87aoLGwVEIJ9rBz8v/RPWdb/5Rq/9uHDPDKWPSJ2Oi8TazP
/64mR+9jBpvQ1sFeUM5Y5SjfuLgEc+sgyxBymQiKMoxEa+pnvpr3tcyY+dt2pzHLf9NESIDKZDrP
U7gtB8INgveo2PIXzAEYPpt2cYD5vCLcuza5dcSM2MfFdubnsIpIWpg8b7BS9o4CycmmZ3Bk7X9l
GSIvdF8Sl7zOLggqQRazlgtCHjD47/DlE+531E3u7Blrw09d31RLhlosaz/3BuXa/o34mtjIbu29
It7of7MS32raP9oNy7+qQwByUnljDYd1oXQS2AxAGU8zVmnySi5yITjZMtBxtgpbfoyij1hNhjsV
15PsvyMoopequ0XCTlZffHOoRx9It9pdQH9viuo6gk1XuSeRRrkTRZBZNVupdL3gzVjm8cOtF1vs
iTOTWPYMMSLOJmA42XSA5GwRwFsrvHCCDv6WxMB4tgvWJrwPO92eAkbj3UymA3VV2HuckM1bDivp
E10lntaQSIUMrOYW2Sz+hnIxdu1UZA9hJuBT3dyeLt4EYGMrx0jxyOh7K8rkax2Uxn7ZqM+usqp6
Wrq6TCuiOfZ9NzsoeRb9U3klUZ6rnpvfmqHvY8ty6w6C5dYHjhhqFU7/7k6NtXc8aF+ViRtbtVHs
sJoh6Z+WMPel690Y5kH2v9kXvUdA7hvSTOg073byULeCypnamIDQhDmcDTxnD3LC3ruSAZ6Gk632
pSzHTxVGqZyGh8gcdpbrbknbEE3dOno8+aHZPytpOyg8ep0i3k28Wua/OYlQdwZdhWTGyvdFS95Y
azQAxpjUTqKtrfcwJHzGQ9946Eq0maI2m1+Vq4LnkSnm703UUKORWMsXSWXtBnyyMquVrkqltc4X
yL5wOlO3vP4MKrXF5oaGLi5Zk5GQ0wW8c5ys2Te0pp/Qip421/5WzpxdiH4mm9sbvqj3WWO/WUXi
oE1I3LnQsWVgq/ON8I8TYtkUVC9bUbfzZgASD0jKG/P+MZ+rndy4ZFk/iaclRJpFwbh312vg3Pxm
VC6yMwr3qxxdCdu0/UbnfoKfRHAvpwsgerMn+CTBggVPaTO8r/38Y7Et5Jj291ALO3XM/I9hvfTS
eNgQeTa1bGMwY+LIy/dOra+DP9Da5bwaefFSlc3VLvqjAIePnCYNxXLwp/Le8VGyZzCfzCYFYlEe
pqoNONeG17YdPg2xvA/MmnHAwx7fKMIqt8CVbhmaKW61r8JxX4vK/rUCTt37ht+RZojQo/SU8wTs
/XstcsgzpfWDVMalWtEvQ4pYI4zUwuw8/GkAFOPaNYiqsJhQZpTm2wjDX4+vZtTuOJESJ2OL3ghP
JIUuvKiyZiQXw6u7YsWPkKIQgo7ujrpN72j2SwzNEXNRizIZCuWgtXG+ax8I2SB0/X6im+EEz1LR
vtW+ulXmkZ/hwZ0Xov8mjbZNRZNXe215qL3XR0t1H4Yowj9GhE6UQKOzWBbCAEp3Z3qqe7G8eWe3
df4DpRfL5BwlDqx7XxfnmSXMFT+WTqmDb027zqdbruLArCsT9OqXN5MLuDo5NVfiT2v3V9E4EnE+
x7si8mi5hSiUEMbQu8GNrAsfirJ4FY7LxF61v7OKv1/3dh9LO7tXwRS7CnmrmJZrgP4BkeLhtrXf
JkFMnuW5nlGZFiZydvNRa/M+kEO8hjPTem3cz/4yk8ogn/lyUz2ER5B5uTd1UMCOjVe1AXwTzBqP
5ITbfrGjCR6qPNtOhlve94O38zor8cqwT4JIY6Lrtwebk2oR3bONbIVtDiEWruwUdO4jL/0PW8p7
N+K7Kgfnh1Dhjl32eSoalLrWszUhWjdDcR4otsakE12IasS8ms0o+CVEUK6RH4vyUTjGIw/1izFK
AjX423LfH5FXnixMMnHX4soJyRtgMG12avaQ6Y7EWEv5uMzzRRrTT0ndTYYzBvL9UzklAVRaJ1kR
BYfVLO+2cDSwhYwHbJP31hqQZzT413ya7mrEfuhx2I2Md89pLxZIvCiAtItmfka0zFuNymQzWHdj
oW4xZ85pIV0vhqQhwcZOraCO60yRWaKPynuzFRsSay9kqJ6inTf0OkYmmR2VNVx0493TZSoOrvzD
81WkGoKQ7l8d3GUI0hKSYatdwQF/ifzCuvQkXZGJMK50JtomoWKd0q9b6Bvn1nevaJvyOGpcJFa4
XeJNkMgRNfU/nQ3cNEYTcVubvP0C7tFchUexQVuOHaJMzUBxLs12Pcy6sOJxWnfK+STbRKSrS42n
Fxl+gt01SEA1qrsSM1GQrwb3CyDiWIp2PwPTvBhA7TdDht4+52C6Zl3zbinM7k7jvJNGoMPLmoVv
YTeCEdf7eUE24AdnQipgR73dGIl949/YGKHvQ+ei+vdQIoeY6ayNR6N8aszbo0x5Tbc+uGQCkXbx
HhjBm7v2yTZXIdpS8dNuioVDr6Bgh3D2ONDtLVqcELDFGX8F/vC0aSRI7SqTFTVBjhxMbNYxsNR7
2GcR95/4xPXCYWWHyKbl797C1RYE5BpBpfTkuqClC6T7e26Dt26t3Vh6ck5HWX/dgqMidcuIQ5eR
jEqfEKDSmCBY+JgkX6bcPknDP7Z9+TRW8qUQxVs9lneZ4SboUoGD2ycdePVDO7xM6BpqLVJNL0qe
aSDS9nXtJ6QtkBzcINEBMea5QnTJ66s/i9BBGJ55b/zEP6OJa5Z1gFXmvlpIEiCU6EMXOq1K8ItK
/RWZvI9Uf8a3cyAk76cW5VUaBh8r3Fnkbh2yXF2drpYoPns3KWT5i5K9kT0X8Ns3gnMerHcWivWx
QXYnFTf8SssUSh3z2BeIH4bNSqRZpBsoYn7TpXeNl2Cxuoz4LlJcaFsiuVFjdzmVGj10L/qLCKcl
njm4/B7hls+EDyY+PNET8zWASSQr0olDLocpJcGO+oZVOzulX3B02QlJ/JJ/0N8jo7+7aYzKyUf8
4cEQi6m8wi7NKU248mhmOT819MQ8omwltBo/Du4HyGN376KiiafNZPh3/fxASv2b9nrUpvWwnyaL
oMJpZ41mfQi7DL2nTfwI+hUnNkfLPpboYBObGXvXrMWHsuShqOuzUbfPbsEktnCQxCSVEckGPjLo
IvVXp45zSeyhwVRBjmHZ73Gbc5HL/KvKpBf7NQekZdm7qEezHoTmO+GYz9m23VuuR6Z60Eek/NEY
hrHmj5ZeajTrcwfgT7VFYBBIJPAH2FxgzVEoUo8jqVjbj2Ysy/PiMHdzb91Z3jq+N0xsxzwPT1lZ
msk8DAipEYvCcyfTVvylheaGjQzvlTE9ycB+d93wSAdDkuUDJ4ddJep2U/oUdfTFgiM3Ch41zFrX
FdVpNRQsi2cSUuBDKELm2JqR1rTNKDGB7SCTiKgRtd9QA+tOgOJ4g7pseMZC+C5UcTQ5n8nxTDy/
x9sE35kHPzDD9hxts3MobA1PTxnLqKu3gIS7xJF6V2H2YqRS73693rv2Ara+HdF1/PDJkGwa78me
omPZ67dFoz8SxqFTHqKmuzwfxX4eV5fmlI2uTX1XOuaffgRnz6EkGcnu7Ez9dEamG1xSd/SdLMno
IRXoe7D70Rs/5ZTtgoGfYe7RaEzD+gvLGaiJ2D75WT/DJf9wR2IcSyKRrI7WddsxwDfb+Sts6mdn
RQI2EhFicGSmwvduchUvVyhPQefywC7PBvhgFuYn5VqX0jRJS+wRgOtLO5pt4vb5a4t+8CC9UtOM
XMXFMPTx4q73NM7IWCI3yEFxmaGnxCcQNKaKcHSuKF7PQ+Cnlo9SaRITOj+/4thBzctBL16dShHO
U6E/8Zy/FtUwVjNfMFbtAOpeUaOvOziZg9OV74MzXOsKB1zJkTvdYPGxn2PXUPul0vNhEl3xWhMo
1aYjQiv4eD/qjnRUo9NDssye2IQfUdCMyNim6gCuTcnRbEen1pv9555pezfoYKiTrLP0if6YFrVQ
0OxtxNQHJNbOH6Qi9o+wKyCirSXYjm2XH4MCPalihYiFhtiytJk9itElD8HoepgWPZoGHdxR9u3V
vvNBYxV0INMF1LmUWfnEImXlNLz2LK8jKqmkbtcAM2ToOa8AgmxxEFN407Tl/KlYMDgzbqUaDAvD
38WH5+Koh9dmLafg2DX63SKlpfdePxiPepjr3x3qjjuYEONoWKG7oy11OUFMTkcMLsZDMPnEJOm2
gsVC3nAFPHH2CJ6YFru+9T9KpBGJV/ko7htrQayPoHbfRgT4rbRm//Y46y+dSSVKbER29uYP/fxt
b9l6DlUlP3zbp0qq3lAjm/WqcSWZc5UUQQCvt1jt0abP44ViuXBfRoZz/A/qzmPJcWzJtl+Ea9Bi
ChAANRk6MyawlNBa4+t7oar7dhZvRtL6zd6galBmFSRAnIPj7nuv3WO4/g5tGGcOPplUsBVhzM1t
LObw9UKrNh1kf9PPLo2EC2N52ZaNABnlTL6cVeT+rNZzw3bX6N+DXp2uHCf6da4aqedQWGLqlanV
9lMas1uh3X3uUh03lKR320621NexFqQvpcLNR6j9YymsFXe5dC5TNYRY9RSeO0XZZVH6asZiZddd
LPpT21YCPuRSdpUyKk+ChU+0wc1HYYWjPmkB0PaSgD9GY9DN6UIXnrowwdIf1OnoSNSUyC4KlMpB
1cuRHxhK87JqAn6MyzC8J/qk7BotH7wmnzkpq7VwWnrURWLQ8yoMxm4fWVLphZjPbIva3sckFX3J
2NFR5esz57VlyIwtMNH0mrZGspNKrT0wuJ68ecQu2YwaYiKpmrajGQQ266Z8q8N8/IK09q2deO6Z
RIeUUH7RKBrZiKEefxWVhH21aq0opUjqcdKqYgCkIG0Y3k0DvMuJQeI3NSqTg1qq42hXCodG0ZDU
TSIbBvD9JLjqYr+sgs5qP7RDfapVYt1N6ny+9vSc6IXuNxLeTiOEEtjq2rlWKOHKFrVwLk9nDFU6
y1oYjW2LZ+1Q6mPpLW27fBVUIdtI5B99KgdpQtKcZA81DJLPiawp0L442POP/NgGUg4LdpgpkxPC
Iyy2j20zx/g9Or1ORGfWI2aRoJIouQztPKUj7XklUHMPnEOxibQG354sDHZpxPKPPNaSz1QO5vee
EEJvDsbgWFZqbddhBL99lsPnYDSYfKaacVG70XTxRcZupXToEwas+wvJaAI7A6mQIZXkPijy+CIa
Kbv2pLVe00zJm2p1xTUFm3wxQgKzYvrnF7U0xoe0HYdjZCzLeyrxptOjXnuIJBN9VyrNB3VYbS7l
vLzzflA5GZuFvklLouJxGHQF79AsPlVIO2WM3GXxvW8rjpCcWY8AF4qrZlWqw4xIflktBnYkd9Vh
NZQ/k+POW4YCr20hD4SCMyxC5cBklAnlCxCQiu1woEiJd5ZR6RfqDLzRmbBsck2NHJPE0ucKdfI2
CsoEiYgGznCykm0/myCpkrovnU6UUNgNc4qiShDddpW3hwZ/uiu7ADUmPhjTEPO32QyWA05ZxZU0
ITgYcnepxvxJhzrjQ9CcOONwqJBjmjdNn6tPi9EOjoxZBombplEQr14lFWXqp2hZehsScHxoyqJ7
qSZRRVGBPTcBbPu09CZ+BFnnAGmi1zOYvdE30GfpORBE4BRWiVALeY9mXAVRqB+aokRt2ITpp7RD
leAVSWmcetalV0Y1wtGcvItzidoq2so45fApdRGre6W2MqgPD3naALMbp0boTnOJgMju6pmJnYa3
hyF2U3TPOLHSlzjIWtWeLSu71NpMaF0QryWgwoKUjYK+dU/hR+GuUoiajak/59WCddJQjU2UIC82
cERcMk4nGty70nAaRWpJmrAomM2mrPGfp5x/9GmuXSMosz1OmeqbtFTSTiHBeu1slhfwKrwUhMaR
Bjk9FwRnPyIHld5g7PbXIl0ZpgFF7KlBX+j1evI5znI4jSnJbU/psBQ+rPb2k5wLyjchFnW/JAh6
J+Hg/zqlefBtlCv5ax+L8lNlxsJeZ6yMAtFaENqZgoUZX6ctW3l1Fk+vhsXoDf0COzKtjoYnfJTM
U6/21JRxPTIDn5nEv5tZWH5pkep9DSS6mG4SZM12sELS1mdiwaj1Vt1YlGbAm3Nh8brJaOMrCkuL
jpIB9mPTGAhq3GHuqdwyhqY71crZosSwrTjUx2HvUgMrT6Y8jf4ozNo1wk7zzPCBQ0CNTPhY9LHs
jQYHR0baVobZSmqSbUO68qtep4bbZYrkLfTFMR309cSGUVXDHgImsR+lGoHcaNFwyO5An+YwLmaz
nXr0k6B+Rx/pgfoedKn8WRWG3uduF3sV/y34AVwrNBj1Of8eSuiZiFwLLmOVqK8CB5SLBkJFsmP+
vpOXsblry4RNXqoq5aWtaRt7Fq6j5ypjTj1GcV06+bKSbRPMRUzqnBrJoC8VkrrD0MV2P1da81Rn
2eAyOcJHiqVxvjRLJZziQp++hcT90a5ayqd4qkqgI1Mon3vAVley8WRQmEabOmEOd6jKMqwrkyWQ
pKjAHnmuBUvYiWLWv8hzJ+zmiR3JNumifoJq9z0cZszjfWnRNEbigPNaPwqC7KDKw7dTXIMwrGBP
iAvpoQvlhLTS8fptOKkTc+1SSOm8ByIBhZWx0kTReYLkaY5Q2OUD5laRX1RCpckzURKGM6kbMaHx
ww72PewrOtGlpJwUbWqe26quXkr8Kxog+nHZLx1dOJRNseBKKU0ss0ddB75LRQZjBAa9tWiQvWIs
FxRI+OuhV9NkaTQOtkvK8J6e8AtFXXAY9KE8UGA2ngwh5mm0BGk/4diWaGwo2gNds5JAGmVG76aC
6rEwuGQd9I0NOB0UlW3OU6HQkoyq2ngKyyDkzC/E/TNEZv2tKQXd77mmV23Uim03Tk6ezb2yAfcV
fQmWSBBO5Yih86Qhwlog0SSfUKYXbmTVzSbKmDzh0o6t9YCBCHhgD9HcJu5lX6HRPb32fa1fKDEk
0jVlTVY2wTIvqbtUweQRmlzWFzVuygsqFHS2Slqk4BSEsvncllryjXZVRilfRNGB+NfuVU4E86HP
EL5lbVV8W5Kq+JljM/E4ivQvY16xJjJL/Ty0PdRnA4j6U4vccTshbCQ0XaIBi/JBOAGhyS4tk+tz
oJbCrtUSXBuxGl1KrVaONcIVuxFhraWZWF3oMvFkdZb8JTYTufCzbuaQJ6ta56bhMLzQFmtTxNBh
64ZFqjiYNVWX+jD30NRGu5hd6ZBy5nnh+fjeFjoHA7pLfpBY3aPQWd3z0g40Xybs1A85W020kRaF
RwG3ffFgAjkB7J+NG+Lu+IXLBgdlmxffGR7U/ljMUCm0TJpdAspYO23dW6KtNmN+zHDk4SDsH5qe
7pekjdlzh5/dhYkh75kGYtvuTCVz4QiUL1HaGx6bXeOrlllvYnXG+6R1YQjN35RBqMa8HqShdnud
rlG5ynf4XRVKsqr7YYyM9rtOEK+6NS3nTjRkT4pkGem63p/g51A8qUaL7FfMNM5qdclhamyuQYAC
LxGXZ5iUz00STI+5UeUuTjpixfiqmLYnFpUXYoIlyxjSMEXFOPZ2rOUNZ2ukqw1+PlPYLQuDUCAW
+L5Ks3psePnhazGaTUbG2Xsem+07m8x4VPV5OYmEdR4i6ppjXKjLSygrFSmeevWeRo38CTAgjjdG
f1+zpJSei6D9jiOD5mwZBV5FS+Uoq4zOUGcp2eDwSyxOP+TDAdFPfhmAY30B47VdFHPayw3fNUvL
Hl/+0NY7GtHTVS9MtXPQVq6nrTrGBxk1SX4MqLAWADjXRBPZgdS8OuSigUUOCWvn8hqrvgmFPryw
C9HsoET1Ka04XcnLYZbMciMqYUH7T/meZnOGAz+XI4YiqQLgvJnmFUodd54O4ie1OayUrwLZoT90
BHaInhnQTUE2e5S346lZ8OgmK54LISZIo0Y+ZEbS8Jjob4raGFtBGRRvTqXgGo91xck3VgO/VgSh
cwxNzM89DBhUnsI5i2v9W6iLX2BLRq9WSd+rQY2m5eBVNGw+G0ouRuupxVkJEnSZ9rAqTAhpiCrR
0tk6PzYtb+yYycKhy6wUEQGX+QoSAKBIuqwU+cQxhn6niGWDmq04kZ6I3lQQHgfiIw9DSj+O8ne0
o2Ct33vpgg9yfisSxigTBy80z1y2wax0g6GcW903vtGM+tMkh7sKJLTNIH6hEl1I6kg2spG/hEHz
UmfLmqswizsOGftZQbs1AFeHDd8JD2FiXrKkOo946OjZHpVSfA+K4mDWZJ7I2W6SrMdkKh6SEd9J
suTcCgWPiBU8hH1jvErKkoGgGSC6msKE8UAnshdhky2Ok/jGsRNXroAMu+geRx0r1KAJotcI0zPF
BmU9nF995ESdGXr+DTNQvV+SGYGsrDcDikOOgl+Rwa4Oy9AyHAEAs9+qWk5KBgffyqMXNu8nQWlQ
/bfV28jW5y+RVpF7bCpvVpx2ThgtaHYI5qTVVI2PGPdJAsHGyPAT4zLN7DZVULDOyXM7Y2CkFR8k
x0mHlW9NY74jXp7pr2nm78y2qamztvFqRWP20+sM3if1LFJbolucq61F3dZDtZV/JtXERYhlYNjl
glFhVAR2yTbKHtBlqGdKUpq9jTXjbdWD5TywF/qTkePHXYa3pMe6gxk72Cxkg186KvOdPEXBq1jr
kqePFgNDZNQUDYDhQNfIIA1syzRHT2oLXlKo/KqHsEStvRVlJlVN3aTcpJKZ2ohONzGTxZ2I+Orh
X7I1O1I4drSXxa55gRq/oPNe0sOstPORalF1q5muaEGpTMhLNPafLMaG39Myoj8212H3Ls5a+Yg0
f2JUJGG3haV0oBVciBtNK0EfLQCuWBZRcRIFAVZBh4OUV/X4ggGvObbobr7oQt/S4+OUYTma1LXf
66qb9lOiR2/kGbWHCQEXc9451nYWM2YfVAdh0i0SDATSMQL8KhNDBINoYXIH8w7v2yXOst4ROXXQ
YJlH6Yne2/DSF0OyYohzXXFb0lqP8yQJpRt2kxzsgSgIeIQXQhY8xvcFLmFmsE8oMRPcHIZ6Mswx
ZdafCjuBnGWmSpP0yMiwpp1QLD5nUpytuoz8e1TDfB+IcZU5syJhBk6JfY1RAMdumqrmqxYZhF4w
iyxZMUVUvmaLnnpDyUY81HXxIBESquE3B4IiL5Z04sCo7mhcC5GthCXeRKsUOaBF4tyQbpqNukv3
tkQUpKIdyCy52ehYB/ZiZTxnmUmDSovC5NxQlx4Qs8ce9DnmUFS38dypvGCxmelBavyUmzS+Lpk2
MtptKuWi9CxAZ1CEnudRzw5GIcXMi7r6kuAEfWPoNqyWEmGjp7Hs8Mbm+pgnMvXn8uJRHR4G5Mcy
JrxaQB09zs+F1pcvOuyw7YyYwia4qfMWXQvOohSALIseIrl8V4r4Tat1uhJmZGLJFIenXFrKrcjZ
9ZO6lPI1k9OObNN0eG8jQca3lwjHqmjhYEKoAxteWdkV7WD8NCMvfUAv+VWO6dq5tPsqmk+pJqog
N7B9YtRLmHYJOrE/EkfNx6JI9WutpsbGwENhwKk2rG/j6vxI5nJg7A1ktZjZw4RaFH7iQUC7riXR
a04V6rEdKLuwUUUnDXMFW6KyRExFJf1ktWWE8gCzXtXnlC5VI32thACOzaBpR5GZwR5PZ3Ge89rc
MSokbsAovkZB9ZQFYomtgnqR7iqfUa/PEhYZrh9GAdsXIGS1MXO3kayfbbosz4kcyeDP4h9KVbcH
wciIHoKNdYKXlFzoGpvPTMyRp5p9/zAz1TnFWUr7M1g6ZhtMxuxITK0nolRr1e6NxPpCgU/5VFP9
4hrM9YdJLug5AS5oIFclFJaGORfbaExNXF+m9oPHf3W0dOprGxbhliI/otUkWB716NZK4mXbazks
GoDhhjcIKLIVq2C4llUSsIKIcZDWNQjzTTDK58LqAvCBvf4gDusMk8IO82geG06cKsloZ0AKQkfq
ZZp/mRRqO5pY0jUvzPLaJ1F/xtxbnpIxUkb8o8z2SQuTdtT4TBjGlGZVVrc/czGO3npBm2ObOwhW
yRoF0y2z/GWh8/VGN47WWV2qx5CSEr5dVbvliCooC2mrMOw0gGBk3SUZ8VpU+JYds8P+FNRqtWlQ
L9uLnBbHYSmDXWZlTCTlhl3WMvBnYy08KzOkv5rMFEfMC2mwU0hoqEByBhUyB7lxqQGq1NaDEqkA
Gq1MeSyrdCZtszCcsTLrV2N0ayQJTlB1Vz3Ao9YjUsA6JjoVkia37A0VApk+WLTUUMKvxxM02Atd
ln4WJ3ABihEfMnXIDvrQzcj64wQFw1oyg2eCYaJO+wZmxhu9RZQxeHKJmEoPULqai2RUsU9lm74s
i9JdZg2W3zSL+WeJKs8Py6X+FGAKe9NjQf+u5s16nsCVhTANq9qEsb2IpOylqcqXsc03E3XExZzb
ei/mAwkp4iJwj2v1JKvd5PVxXx/mthR8RvKYfrAMX+n5c62SAmdzQ9tI3NFXDnCbiIRapWIFCQPh
ld+WavsFTbm8ML+3gu9RGBlbSak7eDqwJoFupMkTKEtGlugPxxNTjHFrdVLe82g341EOZeJY8A9k
cJasWPkuIrjb0OI/WUOu0m9RQwPlA72aSl7n5gKug30/cLjs2tWONGoV7FXGXM+ShFiA9AgioJvg
a5pP64ZKuPz3Eq3OFXc0YBBQEJB3cFPWa8SFjfzxB1xUwQGm/zyIM4oWadjzOcohpb/mBhEecbCe
Zf3eolkhaSmEpQNPPXpM286xKJpdiXHxaYI7Zm5A7mnftThijq9xnjvTU0vOA2IvF9Z27Sp1s6sz
g0CDkEMPE3JVnbBYhirTesGU4FAKmnAv8POGK44M1qDLLiq6pUKgN2V5ZS//krAAUHmK2Y7ibU8a
pTMSl1ru4gTvCYcR2fIQpDSuir6AaABDPppEHIV236DCuxNF8k/oMN/D1FRI93DdRWZ6hniDW45j
ibR4cQR+GU3Y+qKoc2OlTf6mG/+ftNwfpgv8Q6h9qX4UT13z40d3+lL9/5BDoACw/pNaOx5vlNrr
//DfKQSy/C8CLkTNkP6WViMT/juFgMPOvywWJk8H9luFWcC/ldqy/i+0pxZPDdJufr5VYP3fSm1Z
/JeGqlsXYTdJprLqu/8PSm1pFSn/r4hZkCXVUOGs38Yok3prCuIkYgM6SpfpaF7zrcyww9YP3Yvg
/XI3rn//tV8jfLiO337GDcpdDRuS5RCrHfWH/hy92kA8P//5L9+ssP/9+jfhHRCXYkFY+NPK0Xgk
yOWtPJae+DX8qd6JCWGVfPDtb2DhI822bpFb8dhEQ3rtjBk9QEgFnvQN8E8DXeEmt5ppn43Cdpbb
dtfPcbAdW3HyMlDuKFZqwtn6Cds6yB0nzdYiXWuNTR2kMUW3YqJ8yLXtXDc6J9laok1aZR6AZ9Md
VRnmjZxUbj9iYQxBC/kWMZ0bQ1cNV8etwj7RQu6KosiX2DHeTIk+P3YRnDhiV/4ccaI7RqWpiJT6
fCPEbPRs3Ksonq78TDwPJJasIoKSjmKBoJdy6ZHieYurpnJX5wESXsymhZmadjoI9Y5HyHLDKc+u
YiZ+g1RNjhwHkeRJjqFrmLDTkPAQvzbQ+GduMnbfxbJnG6eH4gNFDSlW5RKht6kcWsiIPpSgwiXv
Ij0HLUft0sipgVNYONMo+F1nwqnoWuk0RDqCqWZWYUzE4wFOcHVMGbDbQhAqTji3Fh9Bn6rLc/Ob
kYKZ09RMdHJw5RC9hHCXikbhx4pWH0j2HB05GGektXB88oS2e6nwdssCSdmhwP6cS/FwSmQOSQVm
N//Os7o+MP+51LTbkOlE6IegmWr459JRUE+xcWiW7TpMmFoTU9BB1x/GeGdauxC9158/k23itx+5
/vdfXjxWUGhRKWTKMVfGkV7BIDvdnCZO04Pv1OVaptk+Da4QSe2d6ITff6Iu3pghUJ0bfT+zILnA
rb7BX6T48iYV71zQXwkY/3kT9dtXmAH5BSQ1fx9qMK0o/ZT07nTFA2cL/d4aNsljVBxgd9kIoNGp
hBsJ90S8LyCoDo9/vqny73cE7TZrG+9MjX4SYoJZx64Vts+MktyltTZRnZxovrtFbp2LUmEklaSb
1DA+aypEtahZyn2zqA5dplhDQya9RWtFgKQQbReqPqP8PArVgR3lzt36Z5bG/+yOvCz++fMbXadn
atEuR6oA+DEPDMdsdWOAjY3bg/a9l7d37sjv3yKatQa5/PKc6cjm9AhQyjEZ4J0+09sielJmpvvJ
GO1W9xTUtpRPBKEa+zFzYmAMqINfDOHa9dsmf6rS65+/ye8fv79MT79+kbbj/LzMwnxUQXZv+pFw
saNefUWu4Vrj7s+foX50tTcvHUla8yMIoTkqNmXq4YID/QhgZaOd09OwAzFkx06+I9TMoSR3Q5ti
3JucMwo333qovSeioXaz+9Q45nlPL9/uD/fetNJ6w/9zeWiW/M8fwgTV1SctX00CXSRSGNtU5znC
Y0i35U8wsItOYMKegQ1YM7v++uc78sEpgmDsf37sROgsQK5kOYYx1nMbbmdL8GpJerDWnssXjA7L
QTeTy52PW6/md1d5c45teyHvVmPt0fTDbeRINtI4x2KfUfahd+9efrDVaOa6qn55qGFnZRHu++Wo
+4HfvxY72nkO89Bt8AQnYTvsTa9yYOSeAhfNsXPn2v6Zx/LvNXsbEIeZDpOZ3i1HINm4rr7Q1ABH
1JgeXO0OPBkVqKE9w59WYnrPWLaxiFCDq/Kdp/uvNfubm2uup7hfLhtQcVkg3l+OhQGio89egdOf
ab57JsGWUMWdxNgNkBXK9zaEqVtnQDmhpGuGX0cIzxIsdjG/izbuxAT/a6MQ86EBk08PafHZopdt
WjNuBXgz4PoJ5OToC7ufbNpm8JShc+t2Z+JtTo5t+YjpQzYGHBqHelGcvtwL1WsrPvbJmq72EGtv
ydzjJHmlW2GL5oPMNySTAyi5CIwnfJTmizJS2CFymuNvxpw5bbALlk+96WepfCCG75qU4R4G8yES
yGQwOgpEv1vMjUl7SyGHRO12UzsSl2x4UrwL21NX6JA3BnsaHznujNMJOaBTBeJOK1eLgzqja30C
tvHWWf37NPAmh4XoKp2GlTr6Fkn9qa6WzZ+fFfmDjejWeWiZcdb1C9uu6ccHTbbFU3aQtumhj53i
Km07d/lifhOP04v+BprjST62dzb8j/YZ82YFxv089KRxs+CFq0y3Z7TBMNrNjhxL/bWUQ6cNMd/v
1zs11ydReZ/khz9ftPbBFm/cLEu4C3RV82Y5Tll/QjhP7rnqWisLvY9GvzGHK2qLnUX7VR1eC/QH
lkBP3KSBa4LaeA7b+lNrPS7ToWja94goMTp27mQ80863+yTwRKn2cKUThz0j8/Br0c1yhHcNDyRC
0Ekd/KpOEQLjysCHY4bEwIzJiT13n9Sp3aDFkmgUG+l5CY9SsA+bxg7Sz810FHWguGjPnkDk23m5
RTnpohk79jIHVqAiGNz/fIuUDw4o+s2vow8yisQ8lI8aCSf0Zz7NMHJzb/b7n3LlKJLL8+uSJFc/
oTO1Pn/hK5qX5gXsKiRv2A2vDBjOFW6exsFQOB1Vw2lNrE/Pf/5+N/bgf+9x2s1PmC99ZGiSIB2n
3o+8GQtg7g6tlxjY4A8A7FQHTKH+tJgvqb+Csac3tvjKGX+EEA22465EFNA+lPpFQHV3Lu5tfR8+
1TfnJZERnzl07L19W6JRRdiJtRYr4FiA0MlPUv65A43Pbmvpe5PGl6FhXEIXLOR/2+FpfoQ/yuvf
u+yvlfIHr2/z5hwVjHncQEhcjmgvnZxgyZHsVeHOY/FXu+l3O/tNHZ5ybkE/WsvHuKnF9ymJlm2D
OwG3FdiMpLEGZq+BRqoRqrMmAfJlRIq0z8hc4mqROyMaI8wBwINtLmnsSYGODjToB+jNZCJVIeN1
3I250w4wMxZLR+nYSe2jzPCdpQcR5FsKEnW8czkfvShvTmELOTpmF3KvOOjNA1g/9NgL1Irp25+f
0pvI1n8/peZ6+vjlRTiZWV+oDRvNvB/PlodjwRUcwWnYVyX3p/A99qJ9ce+1v/4Gv/ltbvPAsPNJ
Kkjy+RiFfi8F76aqu2L+QM0a0CUEEWqhHOw2NLnV5lAmF3zIf77MD26jcfO6J69DqrKZE2Nd+AVD
CoZhpXBppns1iLLert9d2c2igpC+5p+QoJS79bvomp+/tbtxs5Ns/dXL9+t6R5TPfmRuC/tKP9iR
N98kp/Np339Nv3La+f7nC5XX3eV3X+RmcelD1VliYMwAC0/q+G0uPanc4v2K3/PX9mGIPd1HcoaM
y7QbX9ij/46fk5Mg+g39G6gXGGF/5p+HcNsy8tv3d3qz8ke//M2qHMImFAY1mY9YEpjdvqfma4dv
bhn85SeBCMBUJ8fC7XquR1+r9ku/iSOAXbONuU0Idu200do9g7jZOMWMDbR7h+z1ZfG723WzvuoQ
xXmf8LstHvuB8KX3BjffyG86p907v8hHl36zwmRLX1ZCDw/9sXW74/jYnhBRMYI6JJtia530T/U1
2QJ9dXpb9uFVbhQ79KTrnY//fV+SxixX/ssCp/EqFhgkWODZmxX5HTEVJQkUEGfx2uiyvxQC7/KN
Ag8YFFhUfcu2RFVgr0UroO5MlPv1gxp/tgxt0+h2+9Ws4Ykd+ztnLOWju3PzFteAneYTOaDHIBBR
YZ26S6d1JLgccGQOwwuyIpTXSkOMA3kwwz70dcJvZpRavhifgUbAIyd5YipeCfvSlH2rbwRMzCgX
dtlwwpMx5ikGrGtbnCMCoch+u7OXfbTi9ZvXe2EU+ErWL954AAdccKA2DDGbmbO9bNjDNoiJHEBl
m87OnXCHonCnb3zQ3w42wj01lY0i607XbY3//d1jrK/HyF9+5EFqtRnKOsdF0rUbffIN83OOF9p4
iMXtPIpOr5yb0rILiGYVguAZrWkbw/jlNARVwZ46L0zel563C1NgDQcRY2vkBVRiw2ZRHkbI7CLj
rjvb8V+p8L9ZdvrNfpwKxirGW5cdZw8gj55EewGO+9f6zGCcGERlQyu2OIvGCzqQ2iKUbP/n9XAT
CP/vF55+s1PnVVZjD+FYVuabfisj7naWvZxvkG1ZjBrhtfnIYp3gtX1Lz+o2gQZrIwjK6XNdiJic
t/niJZ+kQ9i509Ps6k/5Q/4zOOvCtUrelFZyzTtP2EcHNf1mK88VxK2ByTc1fWWzbDCEeQwaHWXP
d76km2Ifudrmz3flo26ffrM/q3S0k6Lns+Iz8Jq9tsmeqyPZAhwFBCd/RgniqzYW2mu6C58rRzhY
G+POZ3/wxtJvtmDYCxngNz5a32tHOiibyU22y8m4c9r8qG1zi+dBzAztFwPW0UII/Tw94Vl6E37o
NI1OqUB36s938MNf62afjZljGehTpLU7hC00Nwg+ecVse5oQT7jyDntJd+AsylFfd+985geb51/V
4y/LHtfc1MYynxkNPtE/6vQgs3qfNEy6vUY/8hKT5XWAntUS2pJ+vfOpH9Sm2s3iJSlbhBsXSMdx
P0OYKGWvBQAYhp/G3mUQzYb9rR+usVbsSv1APA52hGu/A/s95l5550Cxjhp/t+NpN8s4QrUtTDqX
XoI+xENW70GyS5bH6KjaVJAGqHbdWfgpX0VPSx0BK3W46W1S71XJbU7J4FnDT1G+ogbTVZQSDxBi
63xfVbh9KXcI1LCx8YYYKknm+Hznzn1w2tBuVnQnBOB81lWGF+2l2vRfpO38GchxcU7uPBIfLCbt
Zh3Lo4iHHK3+0XyQNs+TrV6w6d7dkj7qFmo3a9VA9Bk261pNdipwwmN5yPzJG3YENp5iFKJeZ9O0
Y5/YzVfJxS2S33nolPUW/eaNod2cooIGwbeV8skzqoZz/EoA5GO1Ib3Un7codHaLl3/JrtIBBMKr
cNKvpR+/TM7wau0DOzrz9G9GLzzRvtuVT3d36I/W382a7wprtoBDsrU8CcCMaa2cdYcmLRv0J3FT
7tguL/dOSh9MgUmT/uc7njDtUizXfQxiiIA60LEeq1ewOZKbnOI7e/FHTQv15lRjSqpAmgsfMmxS
N99bnuyWfuZVXrEx/WWjb3Q7epx33UHd1Efgm6fOFw/adfbfM7d6+X9bJrcJ9XLY6EODA+aoeCQ8
uT8MH/+BL+zuve0+On6sWoRfj0ujLPZZu7ZmgILa63W1vr4xn2OnssUNFE1OcYL3PbqzJqUPNkz1
Zq8KM6Cj1vrLRcHXysRLeqIVETvtRu4czqwKMcH7TniKfPQ8aIGjk7D41p1f9KMCX10X1C/viEhI
i7Fazzvha/llfFx248/paGz1J/Fb+Yysylte+6fsx59/uo+6L+rN/hMGCLAblU+THdPX98+PELcY
XDyq/GvZSN4FEM2FvGpb3uSb1n2Fi+mYd+7zB68E9WZzSizZXKyGz05t1c0ddgL33ttdWX+q32w/
6s32081tYurrI9l5wN5Uf/FMSnjRrt1ml7v5Y7ZpndDDZepoW2hzNsoJlsxVt5sv8qb0Ag6PMHMO
jMgovzbinR9X+WC7/2t498uPqyrx0iV/L1fRLbzp2L8O9rCXbAYPO3JP7cRV/R5Pv9u+4tyyp5/l
MbgQ2nWc3M7fUknvcMz4uCt5S4zbaBd6xu7Oo7Demt/dspv9asnSJlXXRdZ4SKKPvdv7y7ZyU19k
XkhE3Kk5x1f1U+Nkp8jXfdOJvT9/8l9ngN988l9365e7UmVxRPAenWHROq8Jl4kTmJs6gaVkT4Jd
4HTMT1WJK86TeftfrOYklNeR1BraDa/ySFS1y0Ad1X3xShCJ/DBJDp0IBKNG7Y2CsGkJEM89NfmM
qSjEK5uAbbtiejWt7dRupxXcYeN3E5MffQBTPkXXApNpk/fXsEMUcgkfy9o1FYAz9p+vWPrgOfir
2PnligH6QprQuNe9o3kYdX3JY0Dk9i+h+0a3yZ981RM9ad8e7q30j+rfvw5mv3zkqqYw/ouz81iO
VVu69RMRgTddPBTlSyXTIWTxfmKf/h8obkOLI8SN3V2xt2YB02XmyG8kNIZE/6BTqKF1Z/Cd4VGg
s1qIQzA0IRdQPxlUg4FmNmS1tCqD6A+DUVpwFHBC9brx8Cvb6/ea/fFLSvihFeN882aOk9cbogUL
yGOlARumsk6jQ4voSOfqVO7j/caIK7vB9yXlx4gJNQAcNI9YBsD3SceYcif1xPlW2ECCowfNK4OZ
hzYGLTFkHiqdjfXOzNvobzN7sb3SXImO8/k7w03ByA6JW2iOcDbgNWdctxbuWkrmu+Dy4+nCNppE
psQgrEWhgLSfwDp8T1uYSxoTvjBMCPsTdeicIQZORq/hbGd3l07jMw2Ga+ydgXfGMweeR6LTJ3hN
NzDIwnX6IPenFvdysjXn1z77YkuWugC4kkFmvOmdeppuKGwhm1F/oLLyilY5/lhmAEaqo8Nde4d/
qx43vv3asIs7H6PQJannb1/r2WX8mvQSm1o4b/XQWustjrUYiTz4qm9Ntvmg/u2bL/bROCPIXEF7
6004tT997tpW5wR1wFQ9C62OtYW0uUpgDBPqym3jIVfG/M4u/5gCLMAwcQqzEG88K0fU17LGDD86
9BaoLZpGicq91NgRExg2iPso2kjGrg06v/Efg/ZoAZsxKlBVDS+McFciNL7DXGfjkebv88tr/E6d
/fjrBD54Ut3hNQqMmokquw8upZns+Sv9BPdZ5v73MCuz4/te9GOUYUB3sZiKWKBjKiEgp8DzDsEC
JyDYKTL4XKWPk2SIN4Zbu2/NZOSf78yX0K4Pl3BA9u4SelQPaC6+V/v4mOBeq7e32m68yYVbtBp9
NTZrly5rovSik4cQ9/a/H3nthvmd8//xzOg0mNAfh8nSfwm6v0dgyD3FpxhtkBbAEOUX55aX+hCe
xct/HHBx0QNiPxVBssGV9qC8K/4NCDYMJMKjTFGFT/aRvUYt4BOa+BH4pc48/z3sWo6MXWw4YS7B
/VbGDDp21+JC5nfcPKTHXs+c6Utxg2tuwb2O3RVGMqkiItPqiN58++/R1xbHYtshPuArfgp6lgSu
ed9dwureNsLG4liL67///ccnrHqlIkOBaSRarEucyEBXtzonsCckr8PX11fanozJmO+I5cZZxq8k
Q77vMj/GRKt4MHZw5fPwLuFc6fHQicIKC7E9eGWn7AWdS0g2av2RfvQfJZfIWl7eI0e49L0N+D0U
NxOKshF+ZLQfvrg7UH+lK78BQdA/ogud3YXnbGOKr7z878Dux08t4ilA+yJ+KgQoRnKLNs6SlVvb
d3j6489SbYsGzgZ/VhSe/NJMJVgGXYJn2tfhmsKM1t8zZ60k+L1ufwyDJrQMLOl553uPLuwBYBWT
FdTYQZeYb+Q3YADEm7CXj7waPIh6quJIQRrnUM36CbIvTAp1wngj/b4Wen+nT3/8mEmhQr5qMNNG
A9JZzK9Qo7XUBL1RFfVPTmuOoRGZ1caqWRMPfV+kfgxHjVEjA1WKZaNGRoTAYzJDE82dpqifYDGk
oe1cBYTdBdLFyPfBxtxeu0Ixix0qHRuekkZ82dadAw1WZWk7irTkEALIuVMu3a61mB37zN5AKjlR
On+u35td+AIYgwPz8VA0BcGEs5Kb7evjYPg7PthY6itBMrPYxPimg+1vRDAZyFMK9AuB7IeF3C6m
aVR4wo1Rvgs5v5y238n4H++9RZdeENMM46UiJHJh0sHiltoDh2ok0rsPyJEUy3t6cAQo1wnQcjGU
zDJBbqR4rrsrYQFphcQSjAFY4dl0hMkKATFJ3qQMdlFw20bbu8aQA6zxSPxQoooD3MKZgpiJA1B1
Ct+AQcrQWJwj/POHvNUrOAkCR2HHsjmjOhKjzwGOpNnXFMVE4GMEzo6DuyKpIkS8kB4O40sd32qQ
rUXY3PaMBVcYdWq7UgXIAhwCK04fk+qYoNMJIADTn12g+Q5pZrD+/16233Plt1e4uPeV4OExbQ8f
bOadR4t7qVNvYC/XV+KyrZXB8U+bQKfb2IrW1iU971E/PljWpvDOAKXRq6m3AQwLajAg1wAhFUZB
jTHkJ3Gwm30qwmgbTRxOS6UqBFUp9AIxuxG3r0RV9OL+R5NaEgofP6GdUTwJzgRTYtGTV+UbA6yF
yfS8KH48JAzf4DMy4pXWZqePRmIDrb8ndvdGGbzzHl/mqDS12B0shbcEPGt1IXhN/DMmD7e3OgeA
H2JtsJcPw47ZxdfABUrAFU1ioVdk3OVbW/3KJXfZ6JSGKQwHJHRf9Ox4E0bf4YIBvpyR2Y9wBYzn
BER8qELeYmTwFUbOGPwInZcfowzncMLZZd9qEQI3Ur/wEIdGItLlaF/5e0Z/X0p/mdH0InrNcr7i
WzTTe0BCNnvuWbK5a3eMoYPTuexFLDwJAjnArr0C0nrBaK+Q5DJgIWjTgw+5ORRpQDtsTPh5zN9+
y2KHrnISJ62PzyKPr7V8a4G0/fspVw51erHBRjL85wd4MXmwI/UZt4Z6j8nvneA0yoMQFUZWG38P
tBJq0IsbYRYjwUYGPEEDjXQIMCsAFUYs7UAKstJw3wxff4+zthEtu1EAMxFhl4dJhSrHsXit3P4h
OMO+51V+mu7dS7LxRb7v0f/7Sfhl6xAU2PB+E/DmeAue7F7qhFqqy/qkKTimRegpEFJ0Kqgku/Ih
tZFdeNw6r1cWKXBD/y7SDqVEAOMwdH3iAEuAyBjZ1OBFuuQ2kDrv3Cucynx+W//++7eDy+a/4zF1
NMTC/Ki9Rh0RIhqTPtihmSJlBSSOFenPoBZog7FV11kbb7EJga099v6I8eAf7ijqDYg4b6tbaaUw
xS/7YniZagUwq5Abh0phPKCFX43tAS0fWzWM+a38NjEW+0YI2iZauTAB0/SF6z+Ec+X0tB52G3mH
lUsiryz2gogvSA/fbRS9zMId7PqYuYCT67GJLNeu2xGj0PsjwPNG6AJK2e/iauOaxP0eA/HKYrMQ
APQmMYcdEV/lCWx5WoXAffKtBLBEwZ7AkGOA4lRTG3BMAYme1GgArHkO4CvQGuMOAJQK1AGUQMeZ
7a9JenTkThvLfp4bv731xf4i9XFV+j3eegWxtylquC99gHRLXdD2tVPOrN7tOyvT4cuyMeDaZ15c
eIA0ruWKoREQ3icveeF0EqGiLO0ny79Cp604qI2JB2JFz5m5MeTK+192v4y4qCfMPGRl+OfEnr82
WNwuGh7+46a27HSpEuCNfBYjpA4ydv2ZOJnLPUIToiceOmvt0h71WhPc9DVHcE1b0m0rj7u2Lpc9
LlIEblk136cEDhjCW2HNeB3QRnZD7Ia7cCOi+/0gBS3y362MTkafUipEl8nAaiM4Pmlv//11VjIE
/FIoHk8US+IIURScK+JnQNCTC8do9dHnnrPRAns7LvS2AyhYE+CDW18D/qIwZ1zxpYeuv7E2ABnp
oT2iPbGFXeaZIdbEGzBY/wQVHX4ekW9Cb+/CHLSxhZkafv37d6+++MV+xQd+MI7zbguPAGRRAis2
WQeCT0u+/McRFjtWFnNlCVPxORv07mc6z5XqbGqQF3oHwl7TQoVx3+7pXVmYS414WvUp3JF7fAc0
gBrdk3REDHQhTm4mznQO7/6VHKAmLF+LjXW5clwtW37gVglXHjqekwSVy+Qq3FygNvncTCD+fk3m
l409YJbCmRSnCnr1MaUeQ9Rnyz2tY1NTPza+0Mo7WzbwxH7E5zyFnX2288JSB9u3y9RUtOAyC/MJ
J1I89gp2Jdu7OJ1N/gRXAdQX7XpjWa6NP7/aH6EOYOg8XYG16iHV03+l1871U63bqkmsnA1LPT0T
0CPAnhTtTcfh6L92zmylfRIf+kvg9kDYW8Ccovk1njTx7e8X+vu1mpcW24wPujYtwyTD61rgUOAV
gzJ34YC3A0TQf8ry8dIilw7H2DSkSrwyxLtv6S7kN075tZe12A7kUYAZbI2/6wMYR7pG7ahDCKBz
ov/9alYS8Ly02A1KWimVcpABb4AR0yG/yecAaQ9POXea7zEuZeVGdqRu/pbUcf7hv9wMpMWtpYEl
TDQmCu2B6a43w7niKh38MnhEwY6UBfIOdXAGzZKH4hYKt7w9//2ca1N6cSFh2KmLhPk9Qhb0gAWz
rzYD5xWRKCBD/y4XShbYbPDxCoPDeI9PxZ1DXQ902+k1OW7Fvys5FpBI/h0krRX41MA/zgsd3kBj
+E56GpzEZWGaXSHvCtOxcFcdcX7KATxlNmbfyl66lIaD4jG1sHHH7dxBwaJ4gFWa3b6BMP6fPspS
yT36wI/SPe43koLcFC1oaNjg31pp48+vBJ/8Uq7dAIQ4iMk4VyLHWgWbsOsBhlQhQAa87OIDym22
jN6SjT1gpcLOL0XXoL5WsE/A0SNRe+ZN2PfoXI/VwAnPfoZSNtKHHjR9G6P9Xlfgl6rrkeRSB5A9
SrsI/6DF2rg4rSyUpaJapoemZigfu7PYqGS8U3CUEu6CAC+sDVE1t3KCLkXVRdbVSp9IOF7cEkIP
AU1OkUtu+UnaQXziCudcL4/gUoqFWmo02h1EM9JDKLMg7b7Lu8YAlcvZEn6tVEF5cbEzoDwj90o8
p9shwMpN2mWtBBk9/1buWg+1DG00QhOGFgfR7u3WpnTc/3QekiPh+e9VsLLFL3tRI1+QCdMjgqxH
uE9oaE3uO+CRsSb+/vsri3jZSwonpCaqKPiYg07uUQcAVFTq5F/+/uPfuf9f9vOljLwtOoIDBH99
Sl8iLyS7AU7OL11191kdRhUpNC5wZ9+qR60lW5b68ZES4cdIDQiJ0OgxGfI5jku1Zpwp1FC8i3C9
TGSdRhONlt7DrRLn2kayFIxTRKSTZi43Vv3bK1ebPWt2olk5MYwjQBaw2/rRf0F4//c7XdGn80up
t8gSmInmGC6WnUlxBPaLzbUoN/jEKASNBh02RSzWg/oKCrBa8S472XTilKGK5GcNEy5IBzM9qb0I
amIhAeSScYs+BJpV9WNJS1i9QhNjW2FmUx76s2LyzHOvGVLMkORX5dPfj7HSt8cv9eSEknyuACPV
i70J2sdBUYuLZAJDpNe73hzU8oaiKBJ04mn4Cp6H1+jYALxzb7aSECvXvqXgfAhgdBsAC+UNJn1v
7+0hcLkDSpW6YBRe7CJx/C5CUJZfaD39j5dbgf33mBYbRRGlOR00C9qEXeFKZnIudxFKlESjnukd
ORPL38jirqgKeGGxd7EwRJPLDmcAY947EyHJntwqK75Ee+Ft8Hyn8EK7cCA3RO3HCrT48P/RYbSS
/lhKypWm5yY+woUEnUY2A+5x60zwDU7VqdDC0cgAFqrG/xaQLJXlDCCyCpPi0hhycEEyuqufPg/K
nX38e6aunHlLzXhZtb7UNJgofg+TG/iVgOpxQe/YuFU4XTtklqJx0JdASKsFfCidf5gc9oFO1Mzy
T9zjfMlGIgwK9RHqcfSMYV248fyxrJccEVC7sams3LuXOnJ40VUdLK140ODjTgUsdV803caJvpZs
WerEM1+IsYvh8eBCBti7k99o1kRoxzucohPF7OQHvzqJ1b3P9QldYaVRXeQROPnHAo6XsI/JM1hj
OIPktj6MLXvwojtgVt0OaRsEhYLXCWrEO4PVwxuSslnUEKVsV9YwWIa/VLcxy1YOyqX+vBDzCGEc
rovTkQQPHLnMONjIhDE1FW98hbVYYakzF0uq5xhgJj36Ht44myCXNyC6V9M9rjfa39N5LVZYCs6L
RmylpiWIFVrp3HL8OxM+sCjXC3amgM76xSsJ6PPwva2Y5wZGyqDQwrMK/sZozxWKY6ls3Q6+j+Vf
bgdLjXmbywLopLjh08lOGNFKRYNyfavaSzUeRTBcqRAeSI/8kUWHVxQDQmbV42QWB7G0OAgYQmCw
pkbP0xlUQ7AyISGl7fiY8Z9lnJpA9cXwQYYjLVCCChyjC1oNIVqjHlsFlgRWxEDqSHQFj5VqAQz+
2E8avZgMjHb4dB9LSP/1kcrxbh7ta9h4t4GObgeDRbOmTDyaf/n7e6ycQ9+r5kc6JW0mRShLVI5p
rb6K7mfn5i5M2Ky///rKwl4K1kcenkGMX2MfFt5p8uwHG4t65Vq6lIWDJBhUWYBPN2VH1BPgQgar
LjXYRFStnB9LDfgkwvgsR3rN62NH8PXsoXM5lzEQeICJvnUFmLMYv8y/pby7HeD+I3XIdXYm2B1q
opYOY2dObPomko7KKd1YcivB2FLULcK0jKlB5PcmDk0q6bNUhyp8Hv7+wmvFzW+l0I8JpBRBQ2MW
YQIhij0yoEaCUodrVGbXDlRJO1QBDMz42s7v0C275F5byW1TdbWyLS4l3axck5AvQmRw4fCi4RbH
3+EO4UXoR5/rK4oWWZMRGpAVK8/SRky0lpb67hz48chFAiq7LGBWp05n+lZjwXzzFu0yQ9YFSzaB
lJHfR0/6r/NkcZEaRxrJoRxLtHeHo+wme0iK+BN1gR2tBheL03j5+1OuLdZ5Mfx4rLAuujiTMen5
FOhpSKZi4fb3X17b9Jey64E0hJMDbPpM2+4TrkFCOIT+xT9KHGhiwmBwjaQV/sNAi0Y1oRLuc7pA
obMkaxBpE6/kOTj+fW38mpWF990j+ONBfTBXQZdGWEj03mgu7T7bf8LUB31Pst3tw43r9srUXOqy
k7Aqi4bFZ6uZxKNZ2NsMhdFV8NyDRy68np28GTYW4Vqg+321+/FEPQ9wNVQGc0c976JJxYXuR/Vg
pIsWLWFjkBWVC//97z8GgbUNo0izwi53WKOx5kECI9nDKk2H4tBCt1C9Qzu4FVxTK36Am58TKuqI
kELZ+AVr9aelIBsKIOg15seE9AR9aXAghm4C3aja1p6s/L4lf8cyPx5xlOOOruEu6yUwUslwdNuw
/2pMBm0+xG3DjVNxLRe3FFzXE4i50oA3SdmN6n9/MvTUuGhnA0Nj1JPjlm5q7XkWW8dETanCsdic
SWNAflICDBY50ak+b6mNVqKTpb5a8H1YjkgYQHQbFbfj87DfEoav/OmljJp08MGJC/xpTnrg+Hvn
m1yCjvJjGZ7/3gdWFuhS/FxxUitRAwYYGau9+GCDKMhSVOhg00R/4+xdUebx3zvijxk1THlMIb7C
y88MgPXa4jVMNRmpXhc8/2Q8MAgwGmBzAljagp9QfbGKDhpyBK78VtFxLdex1EnDw5Wbega/AdZL
wOPAtkdKPcgeJfDuErWn77JeUHd4levxYLXkSR5tEUSBbC+bHVQDiH3KPeUBovTx94tf266+E2g/
XsroR/Cm6PGDpmunU7viwBrR2WIsQVDRT7GRgFh99fM592OUOhThidkjZCLjo1A49bijYWlDwBOc
xJdKHlW+taOwQHynxyjDhqxbyPZI7aThRr/mvRolW1rJlTYE/jt39+OnULkkBayCHIHQs6c2qM3o
OYKboCKJdieYEQdXB24fcXA8gc+808V3UOoyxqEJQol9RqMDc+fn4cacXFtYizRQWxah4lf4MdSY
ay1BuxMLzLmEvk6gOMMN7dHKDX2pk0a0CpOMEFtcKdnThKqdcKlC5Ho2joKVO+33CfHjhbZTAtx3
iWfIW3QjMXAOBx03FLYKgSs3hKVoGNZB8BKcDxo0PlulN6ndjjt0GrqcDah1kP74eyGsbM9LYTCl
IJuayRimM9tXkKXVuT2B9rbqcmt386UsGPnUjodDJ4oZAEudguuopcfEFXXpKXvtHtknCeRIYIqC
PaOlMHOEiY8egLCyVeNamQNLhXDElGnedvPjQd2SDA6w7EqY6WW8UWVa2cD/RxQMczp4qc6Ph478
6oDrgCajgr6xTNYurUtVbzMF8E6kcM2XE2wOan/PTfkKKLoh92qrTy4s+m4jUpjCObX/ng8rQAWY
jvy7ZbVTOBXFHC+zvS5jY7AZu6DUFN2nsTqg1MTadayLcE2zkhOcY+vDuDHymlRwqe6FFyodFSxG
Ht7Rb5fWOrxfRBS9jcDij6lJafEdVAw8qbJPbglwTbh6GVvXlJVOHn4p+VWiQBkTkCtQdQte4Lrn
Tiav+dggr4Ht6+NzYo37dg+NrI7mnfxCnadaBQV7H+9Es7Bb2Byp4efGN5jvRr+E5UtVcBAqfMhy
2Ll6Lddzs9tN58aEi5vVuFvQl5XvDDu7f79zzfCwcRQgQcwOylMOV6VI6zwsxbuvVxpwyZ5vCgZv
oslYgIhrY7n8vmdySy0wm08NHcPFyJMj9osi0B7KI1DDsH79+839vty5pfZ3RMY/LES8OOUYohmz
8bYUmysXGNhW/Pu6kh4805hHwJZ77CuS4FgZj+SdM5EvK73uVO2jB0xRI7JAb/XY2k4jLXWFZ9Yb
N17dyo2FW0qBpQqU4G9dcw3GwStowbCtQPcBvItfo14bPmXYyG0l5FfyCxy8Yf65uIzNVIW1gMpJ
By0wfCa1Es0DH/QJRs0wQkae6x2k7Oaxd3tX3MzLzn/8f6c9XGv+HXSQKNof5ylJnrJ7hTYOXEff
RR0Www4x6F1ibrbV/p5c45ba4K7kmKkaINxoLxQgKapkDThZ832FbW4j9l57mEXc08pjx0wRQUlZ
zlpbZuEZ2CRVvXFsr8ShAE3++67kCmZNMYP5GLyCEUUZnQYcc6A9MFvik5XtmFvqd+H2MoZtW9Ee
PKYvqCLHt/6Lv0ORBJuCKELrNXoJmdPowqVVh6nzqOf7Tc+c+R74y0xYKnsTPv5/sq4JQYBbm5N0
zCzFyAEiSEwpNmq92lhWKzvGUsjbMEOcTnwLvRWS4RPdwGL+ILcMbCe3YAq/37C4pYhXiqU6GNlZ
AeCbgHbXlD6G4LRmUCRRuVYDbxhvRJNrk2Ip6h1hJjQRCduf1F+HSPfrV1jbaRIA+G3wTD1Rw1O0
xej8/eLDyYsNgvcVIeUD6HDzSOfQaVo6JPtoFXOQzKFJ9f+0ncuLDYHPGFmgfTh4+0zIvIpxmWnp
EIMFVPdhq5aZ0m3VndamwSIg6ULWD5iynbxQi3vIipMYDidPqa+3kERmOhDWOgcgZVGpRe7wk951
z3kd6tzWals7jpeyXEmWm1SKu8nrfLcvdjAeVHNwXXKDRqMg4LXwb57Aknejwcl8Z3zHtt8Gn1nq
lRm9MX2+q06/rbrFnuITKVPA5Qd2tb6hT1Blyljvp2daMkLOiwdj8kFgk6dDWx4S8jJWPi4NvMYU
TxksU6tC69LqoR9yjafRuQn/5XKULnFqcyAMK0Ng1G1lZFylZb6NTAcgpClCMksENJfJdmxZGln8
2qMSlbNABNKwKL810sfYmn/PpbUjbakajmguqoYEb5ja+S77ld+grnAlbTTTQ20z5+KWJ+o1ftgY
bWXVL3HckdLnTN7B+6PVApsG1LM3UPc1gxmeBXpd+IpcL1DVoDOrG4tlhRrELYXDBePLDAyogPtF
9zd7axpkkvL8yAbAFKYPjYhWk+DECwBrTbc8Fix48apinhhplHuiNB2r6gYsCYwKsAQA1hVFI+Cg
Vghh+TxoYOW3o17yhdoxORwRBlUKDb49jETcWIPfgqtfpt9ShixLCZkkrocHkE+Am0A5ZeLNSbCT
WEIm4iajg6dpsC6RomnZ0WLDj4Q6lEX9Aci1GqTvU/LaFow1Bp9y+pgzSGg5PU+pNW+T+JGKjy0o
12AfK1c/sRJk9SOQLIS432VY5SIY1Q0EYH6qV8yjiEIOLeRHvrDKklIpGt6in6CcaLCz1dmQUrP8
aajTfUdZqWI0MMoY8edAxFG4fC8psibVhogW3r7YKJGuKKy4pX6aiqQqIQKgvjRyAYxOXRg715Gw
vVdOCN0dtVHUXNnVpcWuHsOYvK0EfvRkCOp5AJXVADYYQYHW7PGmdM9/L44VARcsC/+9vESYUGkv
gO/c6f0evimKmXzVFjSogs1aOHsbFfXBiZG11oo96aljDDhaCZLKakVfqqyXIHlpXqjZ+qixu1Br
GyQzwdHoDgTEEHljQq7uGItDoWUYHh4HWFDYkJP8DUjxHX+cDHpGESVPkkYIGuHRK6Mxsb4VaKy0
rXFLprjgi4QOhphGSriE3r858xOKC2hZFI/RYynrQXmcmFtfvreNSZ8rXxtldZCfeGZQG1I8smix
RAfbe+tPOoeqFR2ZMGwdRy1M9QxJP2Efh+JGxL4WkiyV3TGLfmiKwxWRaeAOPplKjHcCOiEwC4zR
BM8KuvYh+K6f6WorJbIyQ5c6b7gml0NCY0jw+C6pGTii3Zy2wtO1KG8p6I7HvEnyuU2hQ4OFheib
PQgl3rDTvfE3pMkBcwdBcjfuhJtyzr+6S51q04kBQtsqdltVrpWsMfc/um+RU4q0mRf7WXTjZ3gN
WfGecRg9cbtdesz2yHxQYL9lHzx+yt9rUmC/pU6/7L//IweXecg64JXrhVl842nlTI9PJZW85V17
hkkukaAKCRmVSaAqmsAoYNonjrlEQuDWUaPXTb4vqkBnsQvm59E/yZFZ1OeuuMYCrALzRKtQdoB1
IizaFT0YhpNfgpOfjR+h37okGA+1kNlygep8XML9JwZ4mQVIOmlwAaoRbCq+llWwoYzq3eQTZGF6
I0gDowfhMw0NzkerL00uFKOMaq2IwI8UpsIyejXwOjj4qsw6eealbbXvlWuFZk+OdqBpM0guh2jd
OzK+QQZZo9hXHHk68XuzlYvXNnJoodMYPK4gP8cxD0kOvBNo1W/fsgJuJmn6PCqllktfQaPY8tBo
ycRWOo6bhJjl8EhnJkWQUy/kOtbSAFiEpItUdjyFfJqpHFMeggwuuvLYQ+cU9aU5kcQg7eDisiTX
DuyyXF4QX/wg3cG387GLU11J8gf471olzz+HSqoNTfYWDv2RDKHDKFZbgntKctomRFHR8MA2sVdG
NUBKPFbhyMY5CEp8lMOzvoBVOgf743yCLwEQV+xzklgZ68bBR9G0Og8CEC3zahjL2H1zVerQqst3
6EhpS5qcq158aWTuoNRKbNVSK2aGlInxe5ex1VtbVBmwLBWcDnJlwBsETQumTtSQ6wEMJB0qgDNF
VjWSirc4ql0t4b/sWNEY+U4VOGxeaPQ3cgWIa6p+CsU6eBKK/DHOXkhKOk9IBIsZBL3oEtlO+fGF
acbULjiheQpDMKkVPv+aisqa+gZ8SSMmVz889u1DLR5DWNLDYBo06hEkiqqzwcTHjV7Kw1NYa4mv
GFxgJYwW++6YZ7A6yGCxKCstKjROHcKw9ZxUI1rNPnxeZaMTh3bicBcHThbbpHSH+tjgKhwmvsa1
pe4D9zSoYOaFvUoTHWxaTN0Q+7CoZ5Q1gFNNIo9v4XCvtfwZYPGUtxGIAgAnU5du8MIGkhbYLdca
EtiSASdfTvOTOz3t4RWR9VBJ1rReM6pPjbuUrvY+oCEZ6ihAoZ3kKbwoMGwc0ZBSlIc+uZaYt9LT
SMNirIK/5VWQW6+oP7Pqc8Ca42uYY7Cv5YBJwnWXhoSWnPCPKNehQ0xCSEINesTHkPvRITCfrYYo
XQuxxpnylvOnyb8VPVs4Uk4fARs5pjWzr9naqODy5YwkeGwZ2QxE5BOnS8IcMjS2Df3LlBQ7PMbY
ozZJAdzT3P1q0jqF7EY6gP5acXvOVxySs1du5C/wtOVust83dgYrXCrUKW5Id0KMpAQWb5nlMB7K
AbLC1OBRwKrBeorVsqA1Pn3kqlAfxvgGSGk/4puHsKatJLOoDt00VZoMd3SJM7IuMwZY1Le1mQ3T
Y1ehQR1Wb51C4S6qDsGhfU5HES81O3Y9PHQp8KTCDqnyCPJyWJxQAQpZxKAwVYQ0MhGeoWkUhjD9
bWBis5YmvRA4rZAafCS6cphKz1mDnnu9QH0pvJzKA/BL95Skd8iq0EBGG3A/0ue/w8MVcvByAbR7
VrHiSFDMim4KmwuhaFfE8rkq+VPJjr6XBde+P7bVJ4lrFc7DZLSS6ibjq4sRskVER98BVkcmFprU
0lrD7UTKjuTc1/P2MAHhKkeVR4WpkyHZH9BJptWRcvNhLqx3OA05SryypIH1F5W4eMG9VaV7ZJ6U
wGiJWnsSdrYjjdS1dOoIGKboXArTMw3j9/QFynxZucI5hO7e4DUvqBTkGi+pYtGjDQcNgaixqJFU
Y97wf1aTExOthLGGrMJbnYGUEQUBTu1A5BejQw8fnsKjJzXILgVzisC8yg2CACaoTJnZEf9MTV9h
hha9/J3JgO+A94UEWG3SBg9dHdpUnDpimD6QuAKQNilYq8ncEIWOqsksuQslk0MXnqDAAXgQrQbn
VcuxgN0nWtPWg5aAwAtEqYAjTcAuOKMcdwF3w04ejbAFGoEsehFQSgiEnYL4is97ICikUhMEO6Qn
ouVFiRECQvZVLkVvzLWOzEEw/BS9fqLGzuVZ6C0zC6GehWYwALQHSWPESMXkMYKG16gCCpQIfUjB
qRdYfZIIPOhhpSjtGxjtyAE20cnJvtIJbBe0fVxKeDIkMEJziJhopIBHXZz3z3zTHgcClzc4KyD1
MRp56sFKLmGBK4OTXWe0jFtyBhUaFYeaMag2BOPKihb2EUGLBd7aa5QcGuBoE4RFPXow9/nkcAli
Sf6To0Ea4PWxOMT0QzZRaoFMAHEl0WAalFjqB6CjLKHxAl4PQvQFVu1ZKA5lZzRAdvFIBMAYNYO9
E7lO5w4Cn5hc0IqZ+zWc83ID5iKyZLQR3AX4h3HEfpQPpojW84ZtNTIOMKzWW/pFjj8kOFQQhDFm
9NnK2CTQSVtgn4LgBaJZGNsxTqFwGsuaDGMo9a0OHoTC5eatQhW7fZHvUI0KsoM4GjVg28hQ82oh
aWWJfe6ZGq7ZdCsQtPCt3vkOi5621sqJrcD5Ezm+pynYof7IY3FM4StcpEyZVTxFrPa45cG3t0cm
X2KI0VYZ9qF4vJSj4AT4omVAH3lEoWkZES+GbU9e1yhHoTyn8dVkKNPgxoCP/B9J57XcOLIE0S9C
BEzDvRKOnpQo/4KgRhK89/j6e7j3aSNmx4gguqsqMyvTi+SOErNkF8MCN1JiLzWMu/UVt15Srry0
qaMZ6jbq8gNWVPvx8fBBdK0p8wcSQpuVVLzKH7noa74LkJt+nvf4djhKM7jlcs5h6cfGvLa9Y/f7
PO5ddW6CZRhLp2mbow4OYJCkLbTm0vRHVbqFWn7o1DvRyuUSsp3fj1ctka6snDgNBqG4TL4MJpiS
tDck4k8bLCbnSdmI2Umt9DTNjcb1VBpkdFbtYVDNyrHXhc5K2arRx2ACGQ3CpKmSO5o9mrJYNf2l
mIvvdaTgp6bmpoWPeBkzZLsKRGT4ixhwYercYdU2A+g/oKV8MmvOb7ajCJiCJfJq3YvF8tWSsVI1
griZLvP0AV+8aUTnyHgHtsXkqmQwLpVwYv1o5zq67HI52GtDPDGWIhS2xLjVU+ezWEl+JGmyYAG2
VBCfLMcfZWgGUniXgQxA2zarvbfNJ1JOAztSCT59vMwsAoWl2FhPbRvoRbivbetv0SLNHVPpWpS7
sJbvSkoOU8JXrY9NoNYTTwxk/rWHdloD64aQXNetjW0eEHw3dCFr+7Usc2C32DyNb4X9pcpv/fom
Fto6r86fVqITld5fCO7A3z3cxXhW0go4qpE+T6r2O7Lf5cgEoeD7NqBKKy5NUp+q0VY3WintjJo3
Vmq35uirVSAX6T9hNl5s91joPmjFaiU8nnDWtjS8KTfSDdvzM3lJ0aEpi+k4GR2heGUf7+Jl3o8Y
bm9Y5n0eK+Vk9Eu81eTxs6KGb9m9tIOqvStr6pWp/TvPZKxWqTMab6lB+45kH5w9uRLtTiinUnxn
KYPJWBB+N+H4MjZulyPfWoY93eyuCaVDqaTbuA4DYkbfsO87CCEFy0SLM5bJn2ZjqRyRNacTam9a
X/Ji0qTx2hnkk3NbopKoyjPF+aChLu7a45p+JfanrHNVnM3MjjcZB74cCfUkoiDzakCmTu88qeEq
GWdsdqC7D906E+/MKtYmsYf4OPfWtg21S222Rx3SLaqLwzrbrLAxDLShn0epWyklj6+Wt6KvIMrX
5ThHhZ+siaMv77IwvuqZMU0pD4XCgQJxTfXftPuM6ZD6oiYxnk0Ar9F1bx26i5r0jqz5sfrdwfVa
WnmTlOca85R2eiUT9ViI/Dr3EZsGFn8TgT/ngX9B7Rbc3vOFpk1779rqc9HsbdVlb2U8vangM7N6
bYbjXMa/5F6QfUnyGRlZ4xJSF+FvColluk1Yv0QkYyq8gbeeLBHOQuZl9Zkbtqo8tTtkkNCKv9hB
kd9sxgF6jcfZFfW+t9WtUpJdRvVvJt4SEsRfzKHZNQnXbqO7i4QyVLlP8ouxuEPK5pBQftV8+NCn
H15Cl3mM+8MJi8Jr49QNs9kNm3+GSdy49luN3mo2x4VGrpuSo6LJG6n/NSxpo5BKXb5q1lORuIWJ
IzlQd4UNxQyWqpWfmp5e7VAhm0jKdgvrJI2xcMdBoU6Vqxofa5zvF6t6bRLUA12xVWWnkDG0Zokm
113T3pv0idq/NHK5W/vsS5g8JCdhDSPlyQ3bOvFE8hKyXVt+xJprYeAhS0dL3hbfEIyt7kRYhpef
k/ahWzu6hHUOsg4kQ9knEzmoXbw3bV9vqNSMKQd9Hq7rZJ0iDDPYN5K70pWge/uelhbD1NFwRtys
+gzPVHqi/mdeyXYipUv7CJcgJayhZV08KSJPTc+iuRusL1ljSjAio93oy8YpA7nFBJO8sT7zG3Nv
VGduz5YKM6ZHjV1N+UnFWHLm/NS9a8mEtpJVKCzXtr4iLHVakrHVnQ4HGd6X1xhhQvPwHy5U31zf
Zlb6utzpAZ1IGVF2NQeqOYear4cnyyagyGHSqen4eskdzHOvFdxFh7zH7Xa1zxZdsMgaT8EPCkB4
aDNXyQaSi7iy6bK7ItpFTFyanXkR04KacaxlOLXnpQT07d16iU4Y3QVdz0Qx93upj31bwTMzeQAJ
CSFRjRf1vyGpokm++M1YccdVm6QNxiho9RwnyNdW4LETFIpn5iEfoj2keeRWqUZvnLiGPF+mytzp
EXy70H7kCDOqot1S2q/SJHwp90McFuePkP2Ntsx3i+xpxr4q/kyunrlk7PAU4NIw3akoKzcWa9sw
Obuh+TLFbkRcXy33rr4Ktj7KDfxST9IPN0C+ofvORi9fNuUvSQ+bpjLeim6nxude+iDdO5Amcsss
TAIwk+PpW71Ljqtln5Sczig82JTasWJJLa0rcLJKT34e1pBMy6Y5PMXVNH3qjTx/irDpgCqtQewl
qfK1aQ7SsvfAJxonjjPfIB067Jl8VVa+0+rP4qxFZYsh+yT2eTvvpygJVJvoCGO9rorKxlTm98u4
K5X2ZzWM5EQL/GLLUblFauLg2PTSa/VzU0x/UcTgBoe5CcPYDPq4fK4t9qdCy36WF9vYzEbM9LKE
pNhKT5W6OB1x1HwuV16Gbysf4yAKlT/JUrxqCH+W6Tlrzmvn1F9a8w+OcGD1g5lncLXcyf8ZGIyl
Y+stw6OBM/tD9S6p5ODgRodFnRU8yBaLiUyc6oQFP8+USMtylWmzlJ4y+311rxJ++o1QXkS3yWsn
Fo/1hB0nVlReku8txde7yAlbn3A0IIal+MCfkkawRPLr9vJBAbGrG8Lgd+QN2Pa1qFiX/jO+lYt4
0z6lxSfcWwmUwVUMt+78PLkN6WnQOwfmWL/2FGs9cgEr2GTFFzuOg6w6t/xqzsebQds2XX4a0l2J
9ebolGnQ4HhpX7Q0MAjPRlRcml5DJDNTcLSXaHSqVwNTqfB5bFRvKDZj9i8x/BDVubITJw0lYrXi
tvhtptkmD6E83xq21rptqh2Kot6lRkAIPKuuU/8dD66a7ML0V4rv4foS9f/GbN3Vit/iRlW7jH4l
MGHUYhK8IZG2azy7vlTmynWKnC0CA8v2NHJrXfmpdbfH9JzreAob/DaOh07QQU1eriidOeXVyHbZ
TasjJtDnJvWoJUvqqiUWWGl8Qk0cNF18FNbRuOj1kS1yCyMdZDO1a/+TxoYp24vMtwJkorx0405Z
SYTPoOqxDWsM5vBDm+5pEyTW9mVyDliqtF8Le1frH7HCAmI+PRvin4lBbwrAREj9xGVWfoiWbEfJ
8ERzLEo3ln86Fbvf8ttGP1f81eNVh/3X2C2vPIw+FR2A46QWn+BMfXwJ612j38rs1OrHiu15JOAF
2/OIm2TJo+gt7U5RdzQEa/VThl5ObnleuCagXe9hh7pRwarSuX+sIeIIH4+GG/9RkkKiBmfxWnaC
a9YfJIAWMoiHE+1IzZbZP3o8t6m3CpZs70W1sb4pKt1b9as3ftS85MZOsJNPzj2xOj2bHVga95o9
XsKieiLBdKPVPEyC6uVnOwwIsIytVz6LWT2VNxG/RfMFr2FpfW01Ops4cdKkPNc9czxDtREXSJmG
wJD5cOspfC+llZVpEpP0ncArLqtBbg65nQdmmXLisQi0XSW+SnuBh3SJc/ixaKo3gyqZ04SpMcNs
/qZX12jZVMVT2PPKnwzGmVLwDSAJlAX2z+RuLk5kXZfsZq8rbd8JZn1sL8jVNqZ5XKprqb024Vmn
oa1gwXJfC91R3Rb5IWHPetAADzMf3Cotd91zxT2IOXOn8soy19zq0jeNr2HdFxIYb9B8ddl2YvHX
vGtE5MgUTdYG5y8+lxkHk0w8u/KvFFvAzU1e7fXEx4SFCBLb9IdfTplke73YwoBOdCDrNTFf6/J3
yO9G0z2Bt6NC0Lpj3Tsi47v74Gct089ZazdNC2VoPiMWtfn6OlvexmARdfU0F59Lcl5xCIk+ujLa
FNpTGgYl83i0Me1XMbvAbvY5bcHBtEArd6izHJObamQQAwTKyT8x35XmYCA7yuLDSCvLPWI4bcf7
fkyp+4PBOK9wp6ySCzRES9GWOzoghuWE80j4EO9COLNRvcGZHdTLZpHN9kNqXXQX1b8p/+haR7BT
hAmNfSmr0sGi1wArUQ5dBY5iXBAxjCWhRoGZXpmdSpWyaeQbU3uzaCtCp1odGUVs99TgJVlQPP4y
/apV1yJ3jCiItB/dzl3deMkiJ093cRsMYgvJQRkeTWcizqF+xTc4zbEtk05LeevI0q7PQ3qNu3e9
BMA9dNLkjewMpPnXbO80+Y+OrpEix6BLUelj4kO2ssKWudKMBsdpGlIxNiXvPN2LTD+yiVtrN4Xi
1lcR/AmfD6MWYln1TfczVVtOSh27aRtY6bZtaV5eukbadNFvaByMcL8igo1dMw/GnyalVcPBiTV9
3YvfZnJ4Z1ftLuwN0wt2DHjqiw3iftSIQbYYUQCXZM5yQgkMDFASKd01Ue7m7VtmkIZeQHgc0oGm
0dxJ3X21TMdI9gV+h13lyOa2ROJM0oZKOQ3MczZ7Qn1bf7XkXSVSXWL4fQ9Zk+deNkpHLvj2yY9y
o9I1ubGKE1ISSf/pgFtfFmGBbW+KR5gN92hOMG7vSyxMkuIEIzD/zMLrD7iRLwoSIODFFyqQGeJg
p25V4182f7TXisISbxN8W2jTwl8jf59QAgNl5Vy1wtH60EWjMxq058CO4B+bqdstqCV18zPSTp3A
MSfzp5iHNL+q04E3IW/ACB2NdbzGtbuz3CPtBOx1VfGeAD6Y13F2cX/SmCOVNwm+W4AkS43hjjOQ
GGIMc2M2v1V4nrCVtnfi0wDPiWmbt4t1qcjVGjaGhe/A2yRVLrrHzbr8PPDAT2S/pnyU56cZSRGj
f10FS+fVqS9PTiW5Yed1/Q7bajn5ssZdlpbuPMGEycOTNoab1bSCKMJnvnsqZ04Y46dOsgEqvUta
P0ej19bbZtq3rw0hoDjM/zF7hkghxXuEWtHywtuAoPzT/BsyN1acSsahfqvaG7Z8rGk77nv4g8FT
qdG/WrpXfguBcz9mglEovCH6svqPWXkSLxo2BOr41H1oS1DxE2neuqxAlc9lpGzpQUgsc5jiw+Rr
1WRHQ7KFeYJemjtKMrgM0wLPIcgekB1X7yXS70rCTen1xQGw3lZ/48jNu+8kD0BaSci25ldFOnSt
m83bUA4Y+Iw/kZlO+5mKn3q4A/ISGb1Jv1Ra6ltWWrxk9UPToFVBAfKen8O52bXGCR57ky9HQdWV
BlBYv9bAB2ciZu8DDgDWk/xXVc+MErmxFVG1aeaDXlGmZ+bWnZn9a5QfTX9+4P8YQXGzqcX1P2Dp
8cqJTXpM4i3WMbajV1v4AVRcMsBQvH4b6U4miVl+zfnKJ/7wyoJ0dgNv3sC1muFNvsGbdGQzG3PQ
zK96fkt5p+IaM3Gsaqdnsevrc60F5uKGsw9agiCMMABMuAvUjcwynC78jYJW3jWKz/tmzl8DZSE6
9rpnhs4QBWFdukTCVtNtjbE8ONjNDah4+jdEjVN9CHHja5c7N8ep3AjG1geqnlh5+F6NQxoSa0DE
MGaFDU2N1PCtLW869Ezy1km/a+uovDjmAu9xeAQRiIeOzbGjwtFqz1Yqdyh+cHswIy+9ru27JsBX
FCoh1vsfeMVJ2ZYuul68Eb2URPkPWoEEgOzm9pv4Wls/5HqQZttccWx6VyJyLNzF+sCyuKP9nNGX
W4jYdKnYZkPA0TQKH4RbIp8POCn3Zfstvi89k3oBN6U6Y7zVzbOCzE899c3WVv9N/OK6G81dnW1K
6T2sX+t7qYb7MH2FOXkMPfaASL/F5qv76E4CSL+dNUfLn1rjoIwUc4W15Vc7fJ9jRCGVw5dAr6bQ
aK+6m0KJcRN3dM4GDPm4kceHAVLiZhXabv5rr3RU9YuYi8NsMLQJf+LdylhD3UgvBssOxa/QlM9K
Yfc2B8ubITLYrmpVjcpxWEq3N+qT+f/yTmJDRQLUMk1OTEpTVd0F+QdsrhhPZqN+SAAQG0kfHhx2
VThdC2tPGbJAnvUiAyUirSbqXlqt2XdLvFPLyjGGetvW4Z+c1l/2aH1LahI0UMubzEgc0W2NLPOL
SXim5anGSGHZlJEvmGavCJkQkG4sxa3iHzX+VlEjqIfQChjBCRtstZ1SHx4wXOzKxh+UffFDCv02
0TDdZmevujS3oYm8YfkbRs1FgdJRuMCct4K/WdY8ZdWGYO6b2MG+zR91r1X81fJLqBZ9SP5mY69C
nczW8FkKj2G86RxhTaeswYO5Hw9LzyEuwMRU1msAqdXkXD3b3Weky346YevWZH5kZk9AAH42POK7
1OdxfAz2ALUzEbl1++iTZez9KUFzO3tRw/VarycwtXAdPxXrlmjpUxXuUn63rkvPQrrhLdpmlAmM
7q9xfKJuTou/2vRYR/0vmn4nlNYRCMCGBh8LCtNVxGFCuqjhlhXhqOVw1T6aXpjh/oE+LADf/XWK
tuW4X0BiIaugErToyS7hL+B5drpyWA0gd9WrM27BdV8twES7dYWNO1GFk8GxDF/MtxK/7XYTGl7F
gmZIikkwyt2uWs7Vj4nmKjPHK+AyKMU4XqVhLz2v/ZE4C3YoR/NTtyKerpurQWFu7TpC2/BrYJVS
XdTbrO2KDO++HSF3m4zYRm69cfAZuEX7Iuxn1C7YSSMnkNSbyqtPn8x3NAl3jg4pXYZMg4Bfi4WV
GoRRhJEUGXwjvxHwuvvOzc9h2prqbsGpiLiu+WdEE1hA4F1G7nIx0K0VXgZNHM74jWvxthsvRfpm
G6dlOmewrAC9+l706O0Ad5tHCODc+PmQgPZ/YI0De3KjyaNFUfBnfB2XS6Pc+j/7J0+MzZB4Rviv
ngGwkuQ2G8OnQmVY+MND/F7V9xwlmD0dRpL8hDMlPqSo1rsS61396FjHZlRoJT4zukfayNwHv9Pm
jb21SaoKL3kW5OXNHo/t6En5RYZbHrIDCeyWZr0vHw2o56/MrA3uGdQ/VfirW05mM/SjVc5kh+cu
6+d1dnWe9+zgnGs4i6Bxdcq3ZCItSSm8OPmsm5P8bfF7hsybi5+wehtwdBXZlREQEhL2SIjTWqVu
L6ifbAx2yj6quoNo4QBxJIJiLOTdOjJJgBwD9fmc5Z7e6WTkb9kKnY6cZUAckHe+4PHm71jfzGI5
NPRxquHa/XFVLnnjzBOmzwFGG744hOYj4lR4S/M5y/D8jtB+l4ecAkWN7TF9aMhWGpqNx3yTqTQW
qEhypwLxo2VA6WOz6Jt+di8Ko0nt9Np2Xj3t2b6O7VvzntoO7wMgKGCFEkFuSX95+YUrWV349mdJ
o6l8tMAsUbqVS9tdyk2EQrZwNXNTx7KrXpMSOtx99G6fy+KH4ZZNINn6bshbvYCes2INU3SxKQeV
wkOfAtHv64GJxib7Qz00wzcruUcTz2+x+hI05vodjqglypfpU3o4wfRHCZVGW5Ni2/sJl4a8mxmV
qhWjv1OkoYp91BlYBbX2wuG0Ruds+WySjyj2bPlLhqJLxLuR2YF+nGVvNuAeDzkIvA39Q3CHnBiv
tiJ/D4V0iBoqTYjR45sFti/VH0bKNevGJLpjgj7escyPM5dZo0RlaB0XHYsrgy8Hob74ncN9kUqB
DH8dhzt54gGlt2FsfLvIgsaEw4G4Wy81WroIAhQh9nisQ+6JyDU42nX1L43PCch0FDktIpKo3Vpt
4SykszEwxO23Lr1oxYQ4aEKTz7onJyQyad6RPpaxn64lPQS4tkGVagzPzCZv0dHj5BHAg5Zd+nza
1Ip5GmD08XeWHE19GqIbEZNw3ZGNQGpDvz2aLeN99hzXOAKMud6igQIxUettZhBuYzGFF7kfMyvC
PIOY9O9WfbeUgPeSYRxIUZpObXXPbd6JBMCF7tSKq7NiqU5pPUmd+3jU45PoLwX/YJTf+dvMFBmj
9ZSLn7DGLfs9lZHnKwzg6otEzG6s+/PaY3PEsEufHKIK56ootsqfCmhvxz7ISLOsyCFDVbil8S7V
PJRDzVW43iv7u4uixx858P6nqGKMiDHhJEz67sRRxfM0xyi/ik9KtqUAJ5rGZkSiXZjZV2cAoeYz
njbv4CCs6SAggxj4kLtjGf918PAL0+74t4rO/U+ocln18wC1HjGjNdyJsmV9VLRESfsx5tles9Bk
xele5QePLPNALOahmJXbgCfBtC/FS5hdBVrGKHyTu6lzV1u5DP0Yeq366DarzzhPg+IgzZ+2An6N
0M0Z+CjDW2I/q+roz/m+W+GpwqcyAlHSnvpoX6kwh8+KtNUtb7VD1xh/28qLYVcMc0e4K92uXu4S
6TVRRzrtf0b1LYCYkn6nC+iWTdqSOFmCvGc4whbP/dSf00J9zgVYNfFlcbHXsVEs/okWuUS/yLDO
BUznep86Cmls37Cx5szN7bcxJ6+SDdder7pfKiP8E8pHra12zcAJ7wede838N/QgJVRgZZKs7ZBZ
9zBe9uT0vUTDflZfTWTFFSsESfOuS9FTB6jdMmAkpjSeEth94DRLdsoEYjejafF1TY79WtWfTSNK
bppAINRE9PTlWu2EHd0qk/AegXC0+qdGmafq2k5qUDMW6/sqPyAgrpxIttH9n/MYJhchlAgfykDm
RmG374VNlJ5kjXsxjewC4Ku2EaW6Hew4dJrUzJxBbsYg7sV31JqRDxOKamGJT1aIgERoI9mhCt19
eQklv8+3QrHZb3PZO5i06U2ivof6dRlfGD/b9GBb7E40iVuiSCq/dUO4JkEI60ZvGacyzPQtNmGc
NvpLpGeNkCKGUFZlbG16IqIJEk5B2JAp7JjNvUZMYFM955Z0aBRpcixJ83R8OVQOqu1a/W3QE1cp
t4t21y34LzXIe94G9d7OjPgFaoq6hCuBs7QeBB0uxJXmmBgZrXVzbuP63TAUIrdHmCjVQ8wu9qmi
X0aMN4EJFrpYCwiL0GPa4G1iwBVonyLGozKOx13bFcdxGgSsVgjbhcFwbAVNI/NlsjDnmFYROqHU
iU3bCMWLI563aUOTDGq6uBA8p65sr4VqOxa3iDTXZ637slNrX2A00oxDRYKT7s42OlRdq3906WhW
xS6JBnbjhgR8vwjk8KKPfkoKis1alkYO/CJdNAtDW5wCynOq0Tg7dJGmsiWEQqNazNGJPaWErnMp
XhdjL7W+au8rPYjm22gdBGmmrAdw2vq6f+K1jvyewA7oLLGC1acSeKSGBkxBmqV46ayB+yvmKwnB
lPkSk6Zk/ermdg++wjRa9U7RvtSkZkRMNxfobck8iPjZ0L0Oq4nOtRNwJojehMoyMFnk65YJwGZB
ipVWy/IGNho0D/mDX2FgOyymq0V83HoXNdZuWGJ/QIEwqAyWzVs8ec0wbJtc2zWiF3BvtEwpmkNE
z9y/b81zBZw6WP9M7m2a3368572NYY32Wbc/AGdhW577KDkr1TZXp+Nq/woLsLtgQmnV/aJ3/mLw
HGppZ8XfmiC0RXJZP8Mtap8rXe3YpXyX7YDIR7etkb/YbXhvy4YAnTRERIIab1aEK1XGPTGVlc6H
YMBueO8Veaum8W0JMydsLNLuhKOHCUqISkKHO3ZL0LUmdp9zNdg/Y1vL3iAvlispUeIpevirVOhR
OdTa0BEoWffIhlOZvIVC1yr+B/RBXFPJ10JG0tmRCGZG9gEJtubCAHI6uqHwszTdDo19iOcZJo/w
G1RME4R8NUdgY7U+O3FX+UBtVSWQnI3AN9ZYpod0bsCl4mvDUlsDPDJk5UmCjNNGZbuiRJyH6nNS
bD+xsgvy3HOWpE/hY0FRA3caaO9X9lYKVDeGYciePJSDb9QPhdh51g+ySK3nFWlnNRm2Xz5Eu+jc
nSnGJj+Md8a4Wa1iayP112moBNNJym5ShUpBu/Uc+QZ6KSxaWrZe9ozxPq5fotmqzJ0acrIWpU1M
e8KOnuRGxnOnnmfTptepXZKtQ1XfqD0/4l9XY/0XGscMBUJLo1yadOnGPZMaJhjJcOfivayzV8Va
jMsCzQ2WkDOaP9TbSqa5+Xgx66sRv0ktKPVeLqvHgSsTfCcL47s2eNG0DzQt/pCxjiajII615q9G
yp85o/WRRFGgJZAVDShcJgvbWXprR2wQyUt/HZ4w3UyPY9+QcLTjZSx/svA7HoE7OcLW8ovIYKLD
LlL28XtQikVWvNbw18Hv2I6Qr6MIzPApVM5a2MfXjM1NDRXiTZ/Xn6Qep33avVl50OfGr14kxKyM
gY5cjCw/H6V8pV2MidyAMYdYcfvayfqXxFAdA39Yc3Jy1LiZ1m/7h/IOv2u0IbON5tfykj4HYrhW
zWmJETyhXrXUApa/cI243RoxSmwPeztzIcmBt2szYS71aGpL+AkZZk/a2rnE8uQHxRfZCRKuFhWI
zNRdfyU4+xUK16vw2nI6r9MuCQ+qden01Im4YrLxbWyfIZ2glqcCItW3S5A3RKc2a7mOpOj+KFPW
YGjiMfsapfiS0Y2L9jBLX8Nk+1zaT4lofGl6FZrAenViN0Fzy0zSn3R6vSJHzjB23LT5U2RY+rZv
VzxAaP+9KhzgTZUn/v5RjR1ETDTIHNoq648Jk1hRrKdIwakbnEIDBOrHFFp1uVi58VAxKUEhb/Pq
vi44fszCaVfVUZTPPqz29pzzOdiCze6miXaKP9g94EB4SOWvGBDAqt3GBJPv2dWotDxxAcPXxWDl
FKQjX/c2+dXq6hZ1DEGCkXdhRRO6AsbeVPotLAMFKepGhPZJGsSRX+MPUwFgZ8l2rBeL+W7XWON1
lhe2W8YuqTFVhdAuc4hr0TN+NhiiGN0C5qD54/gXN6b1jDKg2YxxOVyHGESfa3+G14piZXFlmT0P
G6AqPcpD2jhjLd5MZCgseFSGfq1LLUjYc9m3bCWzuCKVW6sgzlGi8R4WiwO7IqKc1TB2H45OH3WN
7++yvmfrKCHe2Cq9XFIAQUfapA/U6DST5FSbwto0anopJS9HIDJUGMxpGuOiKcEsyBZbj3m7VUcJ
SesMBkgj9jRI0S0ac3eZNevYz8t9lsANNV1uXUtFPVyZ9nOjEJ1mz88grln73j4m5U6N/iobl/lE
uWo0oqKeMqeyzavawSrnFzV8QaWee1n61RA4Mr8PLUWzbm6h9aRhYI2ecJBJErDe5uxfyPDVNu/x
9KlwucXWS2+8zzqorvIqAxqmD0XQeyogizX+HZfX5mxP7A6EcdMczQWSKdRzZWsmsXoP2VYtIE6j
FU6uCkPXprmSR197DHcDxHm4NjZIqrmb2kzc+7XxJrVhoTl8mZNxq4WmW2Sz8iJbP+EgOZQFvUmS
NyRS5DIYCDJarTZRBE/SdytHbKCk964rfqM1BiV7r9du16ThmwS8IA8vyQwkGxsIbjo9z7axOasc
H1S9lewWvH4b7iFLNxUWAaKjMLa5/G+JCRm0NHTF2r8isU6AF8NqydDJ9Cas5SB94x7XKy5MMyjL
P600IBh7LIlmZTjIc6xgFvyvmt6NgT0hMHkhbOpdFnRLsTVA8aLhXuGSPsQvbGIhd0eFOPK4uR6m
12FCGirkkmkldXUQFXWFHTJFsu1po0HQwaamx6dJW79snqBlcyZ52/rszP9xdl7LjStZun6Vjn2P
HngkTkz3Bb0RKVKUv0FIKhW893j686G6Z0abUxQndkRH9K5SCTYzsXL9Tr5zE/s1zmIKaPqXZh9L
cAtGcwdIj8s4Lh4rk/KOhltgNjsMiQNpAW/crbqlhSAKBrMOICJmRcFupwhGmjoRGRNPAt4A0I41
WC+GCf07CwznmcYvC1j+aarZe8ObhceheFBHMdsLDxgZ0yaR7qR6L4ilmZbsL2Z9/oSvI2wWzZ3G
LV1O3JJrZF1KzTrJZi5OjWPM/yvhMK+aal3LkEAGsSXldIKsuFMgtRRiGlX+0nd6coxpz0hPvcsb
y5VdZt3QgtwVDY1vYR4UN11Bn47dtnjuyJFN6hT9EGw1HJ6tiv9OQD/YLPfDUrdg8RVMLANrw+xn
69DISzv7uQ4LoGePXbeEwjk2dfoyerZAnNDhcbqH1p6vy8gWq8HOab96+k0S0O2jFpJnbmrnO62G
aSaUArKxvHFUiuGgnAWBwa7OZRSWckNdihKlNOCmezZooe4czdakgWQZe8kSJyvMp4qzT/vixqSi
14S3KAXNYjFlGduGNvUKAJhbPuUh5JS2W6W6dksoINDdAzhkj8Zi2bafam5t48Ce64I3DP7F+e7p
7hZxu3KbfO1zWUoJh795SJV2YQSvLPyrPo23vm2tnHLJ5tird8aDA2cny8j2hrVSpsrUobc7WM0U
GvbGc16cgtWRgQK5xvOHm8w1FhXott51tGLFQ4ZFXNqSSmMeTKjeyK2BnuVpPnzqMLUqp17nyatN
FhP2D2Pl1MKNS37Y9ZOkn2rrBzwwz39zZYAUeGz1zJfeWny6ddPmVuloFERHhP2szRpEZAHscTA3
WvyhftCCF6c9UJ6mFT2sjFkM6UKyFnIlndS0WNmetiiwj5/2Ixajde6aXfpSEzDg+3TVSE9tHi5N
nGxtf6t2jxliJLUh102Xp8IvR5jDVKJiGjUSzchx0rcs7AGGLfWHbbTeSleddWhYrx75tk0eLTtL
J1YcwVuC8CaGkKeGJiwziAmmsvWpg3TEm07p7srm1Lb+MuuR/pnZRkNCgChwjqHiqIOvdZ6U1AB2
Qruy9Al75Ab5fEq3jG2Sa3SbELaHQZcu9k6F+S75J9mcoS+CvvbSq+9q9mGByys5rq71S5oMaECD
9qPvUrT1WfKipMEh8zGxLbXqoHTWgzfI+BfEwzSz+60UbTMbi7mSdDuxVuiKBewqx+fgelymhQSx
4D0haJFd7wekJL7HW3rHzC1Wz9QKl24K/TwEytzV2cFzTmxmvBRQeBu7o2xykdfBvDKCD4PGaXvq
pQfqfT93Do0BdNVhACC7LWRrp2K/QUue/f+mCuGBG217lKGkDjBt7b5ZVWxOhPCjiSqSvZr3s8GI
N71nqHfkZcGJ1So0k37VzUUNA1dRXNbuSFlmRv+hCus9Ud+s6DCIehoVEgQXtYSSFdvuXhjdGwz2
NLTnjQOJ3OlkusrpWB2lTvygFHTz2QLP3KCqGRfJiISP7g5UNl3Ws9fFdkNLgLJ69sSZa61ksVAK
QhZ92KXJnrycRaUWU4vZjDe+LrRtGAMuV8LZdKF20gNvERrazLU7hBjLLFgqEsxSqO21PlOLZRLs
JeHcIYao/I+2tY5u/2y4P5D6AuWzCzUNaaZ6d4pxDCTtUNJnL6xsL3Xy1NTFIjVl887qQphQnqUt
2MRh4BS3C6SIr36L6qrFoS0Wgf5mOSFus01OGGjU/qtclyJIpUrI9kTkEsBZjhS4rnlPRrcYPDhH
CCa75EmIN5h/g/aRARZoUB6aWSdRw7CgZI/CHO7ZM61NvjqJAjZiu/K+QQQlVe/dEO6taNvnIB1u
OvOTCGmFBWmoX4Vdv/SEu5fgGuRdsDOCbKO6BhqZzljUmarO0P/MIyOn6yRvcoeugZ95j0Uoz0k5
5hGgO/FhDKfloorbvVs6Uxd4JR16ePlDMNOENYvSFg5dmStv2WCbHq0VLF6lp9IqprXNiroiwYHG
9VqF3NaSBmCiVptFLk3aW619YeGtlSfRr3WHlzZFZkmxfzd42LfAWr+jwM7cE+NDt4/wuUW5ttky
O+I+S0zQmNNgLrr0pqKSUHKaBnq1bIVzYn4lMnZ60mcKSV7rwmmh18ySKIOYaGdQpYJMmimaqKa+
W/KAlSTeRGWLFx1N3iCYFezcXX+Wg9fkbbuxMvOO8K1sVhrpsSxPvbfUtJnua9uMDrGiPVR5Sgnt
shGYp5GjTfIcSVq6kEFdNdFNo9F9id2KltwGXY1w/AlJ29qWk6WrhOpyUIaPzrxrqc2y4WBLP+Lu
CTicLfqoCCUUB2NeQwxTJw0WwLVRb8DbFJsc5oMoV7KnvDdlBsk43nQ0YtRkI5ofrjZAP/c/LDWi
Fy7x7bPxBXusUn/XYQJOIJ149wY2a442bHUQ/IFaou5u0bvQRennPR/y/lZiYjeygRRBmfh194xk
qLJ/+NpPxVwNZXmIjVuQTGDiHr2xlO+9IplpKPIDo9hFw6HQoyWZr/MC7EiLj0XyYgWPfcF3EK25
2EYtXPYCuri2L/CmCgtBk3LEKxaphXTKn0UjCxF81qBohYVWDtaukH5qWOZG6IbNAhnMSFKq/Qxt
vpijIPLwpSurFTlD09j35kC8PYmJKorbBeRn1RRTt2lm6bDXzYR/DCLnAIj4fFulnNYiRFQkiUm0
6rObWL1RqW/kZTVs8IylsT8Z8EGyOgStw+MIfLnzNFuj0PXpShprGka6vqya27yexrS53JPuzvOE
Iht2tv6Zj9lYNEZE+CDB7oAnAVPJu4FMPgm1d8H+GTQBfpXUALwWKHSlfe1BRSH+NoSMZ7MpVzXe
EeiAfwuiKRl8XmFW5E489ctk0fbtTVYCbuz8elv2L70+C0xjqobbKjiW3c6EMKr6t5ksMTS98CWL
9bUlBE/vw84OhZRsTAuUt7BhZSKNlN4pO9Zsy2n3IdSmjzQvI282VGKT2jaxgAi32OKmFbh2ZzzK
+k8jTuB1mRvfHR6C/M1W6hjdClKHvFVmqFNnvVpBfwiXUgBBVmzd8Y7qd7bpvHn4UnSnkf7VujNP
quxBbuobHzimtjCOLrZS4yITk+Ze4d67wTgq/KNh+5ucJ606ygLUZaoV9brSdkLuDRxRKWEDtyTt
L1zJVblHbExxdy/c9BmhBgQAAIEFMWzzQF07IUbJjQGppB+SWd+8G4ZGu6imPeBmS3yx6KcW7Pzb
Gqdya6ra/VqR+36WtzqWnMlNGkQ4s3hUYUlT0V0xG7dbOKIiay1n25t39XIgIUwLC9SddJ7qrnzw
i5TZXroyCXcGHit6paoHV1LMh9G3T56Z7O9nbmPUa1uhceDa9BJ0G96m6KCJIoFCkiL1T/lwC7Uz
VJ7DIp0OJU4F8OFzsOcXi097555yQCAD4YRdLJygeNOrQ2EilujRg7Vd/JmUiJ370qFGrWH2K/mj
ReRwEdeUX2314WnqTZErGzF6QWTxIcO7yEyFv0qbY0HjGExtUMKJSxNMABxbCp9FJDOdYSxy8wfh
RvgcBd3aaT9dJMq2xwbOc452Q5mUiD67TQpIaujrG3ae5M8aaPta5dYZd48ZUIgmv0SK8Yz1kZTW
6zgKXjQXPW4S93cWWQInuqYrSs9Kp+fVHNoI4pOCqmFeMteK+k5g1wNt3/c++mqt+tJcVufCqteg
K8sMo6csik8eflnUTQNUNbwFKdFJZoDd1+uvbngbxzMXejasUL+H3dAffFzNJ9TZ+AdA/fUk6xAP
w1RrnWlQzr2y/FCrbMlcmjWlt63ZOWmhNDVAH60I6Dp3liqdIa876T2FmXkSdF1npdMPUyuOKLFx
x5Li5mc8Djh/QWzZUjNvIOzkzqnVCWUU+TIbywu6bnn2iuS3bhfCR81GPpVJj5x7RXqQqwtIRCIF
pcbPKLVuZTh8AfsLJcTM2UR/7BRdRymB5A39oudHsyFJ+I4P5d5qpVETeaS7kwb3eb5AeIsW/+AD
hvbs3h7gi+IfIHPXnauiG6PJsHDje1HPnf5OwZNFWjMtkbRm9qKQXtsKYk2wqI1pV7zC+3bJ95Xv
Smfjtfe9sm6cVehKs84/OMFNBPfUnnXqKcoXffsjied28uaDypuvvgE49ViBovovHmtF+yhHc4sQ
qnan0uCUEuxpEvazQ8n+Pj50MR1zoYwkT//GtShsbkMWDbs5msYs6fZq85joJ9GYt5JrvGZ8OyOx
pwaeyc0eaLKU64fc29T2k0axnNEHjxonnZe26dyKup2qJS/NR+NRq4jA2KwQ+ae3tXVr55gdlrDs
08jSt9ooqs1zgeUnsPi0wOM8Vkoq0XJvG1B7hoAlaojpMcbabVXAxtLSflVLAiQqLTeOlbIs1L26
bCBgTXNkV0r8lMsfUdAvc7QkfUZKbzEMGOA0Pv/I2Paas1aCYl1k+SqSUEtF0lJBBCBwhIlvvDEP
ppt7ww9PTIUT3MppZdNiNjeZIrPzUGBP09Vc24D+JW29rH3xQoLsE5UCxgTbUJbY356alCoeOvC2
MCiIeuR4efyK79yNJ7OJTtEEB96xsRKW334p8Mjp4mVl3mrqraqtBS0hEEjZuonYqpf9ThjKxMjz
YqNbnjMLPOMZbALDEWDuwsNCCmDR4403iv7hqmIVoPEKBxDtEAY+KIfXaExxbWKqaLIwyJKD91jA
evWAZnpVX9K+zXSKWjFsCi3cxVp58nUov1L0ILn+1oGbYUju3ih9bSIyRGhVsLKFt1IHBBE4rHVp
P8NqowEATI54/0y04jEL0DO081S6cWoso/vYmGaj/CgEJT7WDNWGxVUblcpmyEKX5ybsblPTuM/q
ju420Hw6cdgtemqHWMAv40mdy89S7rxIAbAwyJRp4nbgGT9MPtZFNFcg5tvluvMXpk+54vU/3SDY
JjYMdoQKVFBGSpOuH5mdybK267kFjc1TkrljHj3X31VwcwyZLsVYn0cocBPT3igFpk73qoWNnAUX
KKSxC7JW5bMATTwZ5gbqwlJ6dNViZoMMVJEHYePockXQugMjnw0D2G7S/8htaCASkAymL02PIErE
NxZdwwKCae1DKYIVONHAA+MomZd6fuekya0ZeQfin9ddLA5ZvQtaTJXq+hMiTSCthHTrhsYMy41n
xfG2TmzK09BDnECVDwxpT+hh7UIHjlPQQSj+3o5KGa3gfmdGNTpIf3HXD91kiC27RW4zkafvwxOC
58lomXhsJ2gGr1gmXrCjNs/s7rIwaAxZNWDw6QtPus+qu8p5vHIDv/fw1swzj7tc9+Q+0lRlK8tt
NhJE1WLXq14AFdEAHVL6LH+pwxZprFEYVPQemOtn7QpgJX3wYB9cuY4LzqbnacJhpSZFY8POGbr9
aJ8boWcHAlwMM/hd6JTUeR5NyUsH83SkXUC/Qb5yauvSIxj//ss7LCrNHEyLL0OnY6yLd5fpOjKC
vG5OLw+29CkknhPsBnltXEfbRlu3ytqs37oKo4OSASbly8pGq4gaxK+e80idB5L9g69Y6a2YvzTm
Ep6mOcnpPejlUTX6qdpTqdncVH7n9U8Jy3D5puXKyof/IduIzAPXfPPaB76hiJ+QZE4FCjMn64ie
qFeBIW0ivYRej/P7UFPRIpxnYGto8eOJ6d6TSGIVOJzlzOw3uUFWmazyulgpYbVJPAkukk5IK1Xh
j4j9gZpvVP6ui1DeaaC4379S7ffpGdp5InKThVEaJ/JAEKN3czuLN84hXfqT99ljuQqribyEWiJP
nqQp0jq4spNNOznVMzGhOT11lz/d6QcapJ0MF3r+/RWp5oVRZpy5yXtCUkvJcrUbV21WeFTJcDyk
/BmL+efCUieZrdGedOe07kYQDFYrrFE/aFEoadTl2DeCXkQV1dmmBq5qKD1XOYb370H55FObxzia
GofcO9hKtLJgetcurus9KFOLgalsqHtorof2Q84eImPb/TT68QQWhl3DKk7uAu1RwiUxm8NmcW9l
D9eqkR6wV1uBwOmpgZ+XmBv0rno9h+54JHF6bp3oSg/eQ28sZOwxQuxCdxIFTT2zKAFBoBlSG/el
UmCEQwdCnDgfdDTXi6Sl5b3EoPBulFPSp/3ZWnBdkB5OSXaRd9oHFnTZoa3fNNZlvl0MjjjcRgA+
Q3YL5tpl6PylDYTMQnSTFhOzZuLgBZXQ/6Cr1D5aT8C3hnaj8RmjXqybFdAFgreyXZv4BtXhfnTp
irX7DjNdaGTqjzJjErAHdqATkDs2wJdo3w0dPrJXL/x42CNR5AvjeepElk0GunuIChdNkP4YqfrB
D3ZuCifGvo2hH2JIENAiKudVvy5VHR7nSaj72vkkzKbqbrUunxv5+5BskRSBVD8WaLBMgj0yJihG
SqhiFDpZ6ilkSin5qdD9GudtcVKz5lDUybsaWjObPY/CJz9O2OPhU4c3RL8NDXvKTsIv5h1OAWw2
qeAmInhXHRLRu2zhgbGSdZ25q9h5K+V9QiHNtj3TBd61WF+puJlAa1qFEauOtucbNtCd16DeJlxV
2C5hl0LLGwJ8TDKKRI2QNO2pRwyAYisoH4p+UydbFYZBAdcZDl0eIPv2A9ZPo/4pMG1zZOSOejsl
ktoc6AYQlIeGweoOtb6L4yMuMIq7tk0scvw5pWJLonuJDi1EGee+lKr/LDzvMUxWiTy1s4ewOmaJ
OlMa906i7oubBskzUWCJmHo1ypJS85ZdGk4gP2dQIOs4PX0/n3/Zyv7m62uM0/zLys0QaYTdZ1A6
cWNBpoJzo9S8+SV1LmzFBiKrCeLnUbANkXKU9NtYQfWNcyQ4eOsVE0gunYbyMKTnETm7Nrd+Sjr8
5rgaxRhvGS0umW0ldXyD3bp3hHiMQcLWg9CMtiKsITCaxRQeZ25RzTA9wrVSlsA1u1baVNFOEpsm
3timAr3iPgJxiyDHROUx61d9UB4aGkKRTas+q6tlRON2Ynje0fDtj9Qxpqn4UTpbB7qPDL0/rk70
hOdZ1R3Drn3XnGald/1UQz/fRdgFq+5eH167ZK1VO2sYrtU3F76N8ri2f3nCidk6Rq0r8a4/BuBS
WDJ+xtlCpZ4bCRZTmuD0EL5/mxeqHPnsZVqOl9WJxKnSwFPWIikQx+Mn1I2g4l87w1mx1ieZyLwW
/YYxhpMOHyWIfnXla3fBSFs+q9ESqWgD6qFwF6gzGIoynEHEPmMjeZajgLpmwD4e7jcjXj4r1/Qo
6xNhDeEuRVEjqbdatP7+2Vz4MspnJsIU/nph+nUIChzT5Sy1iaXbi4HtvZGoj9+f48IbNkaz3C+D
qcYtNSJpSb1xQmaWL/HFZZGHcZNiwvf9KcSFB2ScD1jZhpUdSd0N8AsqIAz2CozXoJxiA2u4wUTA
BI3daAGLZJfAjcjCG8n/cHAdl5wBmlY3i5v9AANY+gxz+st+uHZLQJ1CWohk44UsyQpd3wxueUk3
L25mRmzPNEix/sjiz5OlA7TH/gr/vLAUd170oSgnL2hm9MOmfIALZVdiA6aVNEFD/6VO9inUbHwy
7Ijvi/JakH9Zdwtbesy8DyWUj8UApBfEs8aDe6fgsmwHtOKlmoy6x1w/NiRpV/EeIkWXEXDQvWY+
luRkHdTAIr29kXiLNC8J6Uk+uuFBLYBjvHhfdIhT2OGBgAaAUX6UWVfmsXJhzTDOpplcsdE2zBLo
oFp6EsZ1aG2fJd190F0EKhsnxkcWkXvz12aecT7zkqTtoUzI28rNzJNVhOUt+BMygThNbdzVkwRr
kMiaQaoKsUUTlnH4fqxdMt42ziajLA2yliW9tpXKAuxucJJF2JsnqabGSeCCJRZrAP1zQ67ofH3G
uTxvpBIWZ8tmuaa3mdIys2VfXBn8F/LpNeNsErdeXDaul2tbry0ltJdR5Wh4yCfSi5/KeDj5YH0/
WhV+tt5YADumKsNuMDC+1KsISw9L7z6KMBrpMlG2NvFZxxUzKZNt1SKEy0O1OHYWVY6aOuV9a5sB
nNdWATUfJx3ifx8KXjTg6FKL0rmyaGsXQnCMs+1ZrahBIOM3ujNrEw8+iz5LukixUkQcNa0dC9AN
aEbOXiUYrYZId72Pc09/62r+iMHA1Sj9z6SOT1nUL3VoyDGEN4+ESUFOoAuXtCjqVVsA0aA+bYuM
hjyGjZY/j13zWiT9pXs4i6zodNuR1dBOMXxqgabg0UzlN+cNl+mA1j/WJ0JD8SdWhkazaAYVMoOf
/WmcsqPfvLUPEvsNMLz3ds+0wqRnOWwlKErcPnxyboioEcxx3s0Cq42VFbzRo8RUVp3YT9XPMLqB
VM44/IwIZKeZwnfjqSC6Q59LH9SnEiwLvCM/oRFJ5TzclBgHoGgmg24Jc7xKMEab5K8ImQt5Eh/w
phT6PCyPmJMMngsvcEsLPbmSH/DLHv03nzf9bH+m9kqeDpg53WDSvtBW4QZY4gYm5cQjPVqa3Aui
v/SpuSFDdeotbEiQE4nssWxhEsNksncMZ86E6nVFX238rVk8RfQ4wx5lqtOZedPmiNqW0RR14S0y
hn20pKC+we0YcuwSMHAdLetVvfXmYoGU6i+OYP3su2cK1ynMlLsiRXmK5H6pLuUjUlT8nkn7bmfY
Js3NNY950k30GV6l08+XB3cWLuh2blF559eM8C/syPWzj6M/1GHHqq8S2AbqOEM9Mh0fkTmhmJsi
7J/4C+/hyuI4rjm/e5Vn5VzB8hCG47mcnXRK1sQSHPoPDLanyfwv9sX0sw+NXUEEKdTeunFsSOJ5
uBcqbLyko+z6/iYuFEX62aelkptcdGFr3SjSKH2sSbrJgxR/dGlhR/nVyJcLq4N+9h1JNLvAbn2g
UQLambX1TO8f2EtAO7AWrUlqQbkVw3tkXyuSLtSq+vjKvtZhadvkTgTpvamxkMeZUso3MY1XTOUw
T2lnmUriSHJlIIwv43fj4Gz51kBW9SgCMePDsRzkNw2dt3nt0V2o9vSzddXVzawPdY2wHNc6NjmS
PMwRv3/3l9pX2tlaZFmxSE2vpiNZpDgWhQWIeujZZjVFP4HNdWcOxly2kMtmsGtulQ6k1zcwmcK8
35vHhkfNSZ4rJtcangF1XtEdSW130g1yDT9YxRSkhwxJVg3W6LLkb81SldeR8ORtjWPErKuQrzQo
uTGbSsSLruLRSNKuA8nMH2zrRsQK/p6OgwVWJNs/akxmp1HWQd2P9BTfAqzovn8Sl5rc8vkrVJhm
IvDDXesG+LOZSdPfKlJSA6jy1Vc8PiEDsZQrTGyDOfBGO7eHRFtJSvceVkJaKW7TXsl/uDAjtbOl
FCS2GOA6kjlRYseDzzfr2RRHg4lqXPkGXbrbX+Phy+zwC8NE5MMpPC30lwVsvUnCy5w3FuQ3Q7Hk
edtZ5U5tMufW94p6E8Wo3DB5DZBXZcMsYJG9UjdcmDva2Rrq9THQt2V2jKGcjoG/EZCqej+/Uqlf
ephn66dkamYgd25/I+U7EhXUbiFs3GOuvKpLF3+2eJaNo6edRjiAHxV0rfGDLXeNKs+/H5SXrv1s
zZQrP45yeLE3psBFRpft1xKLVLVs36Mm+Pn9OS4F1f2KsPoyFJCbeoM6yJykpwVTB7DG47TZBLFO
delthT3cDlpvTXA9n6k6hJTvz3thVdPO5luOu0yeO2qH+u2hjl/S4ErS9DhJfrMU/6qwv9yOsEBf
i5zjusomTEYbPVjZCipLb24Os7907erZqmn6VZ0n6XjtEti0WPhhcuVjfOGpqGdTv8CLwipijjz6
pFXhqZWvpEldGErqWVVUkx8aOyxWN3D7sRjulRnMYlzzvn8gF6bBr73al4delK3rSipHNyxvQtyF
o2IMv/z+2BdeqHo2gSHldG4wXrmNxlNGKTSq0pM7gWeGfOXyLz2cs1nsxY47NBFUFl1F6K0BG5tY
LXzQ8/z+Fi7UIurZPPaTdnCxvE13JtRwVx6ciWJZ6lpvsNMjC08wUFl77Qg0PVXx/fz+rBcKYfWs
AvIiiFaDnqS72q/f01Az6ORr8TKMsFNIwxqNAx6635/q0iKins1ms65TPolDsEN3E+7lhyFGijyV
jt2DNumvDIRLb+msDsp8X2Skjga7SkvZMCS5j2dsLt4DC+5nhlr+WuLuhRH3Kwvqy2iOOt9WNKfE
dhUSO7qayH+0uq3UI0Irnxsvu9LTuTDXf8VPfjlNHkuRrsPv3DWy8B9yXvzWsVNn9f0ruTAllbMJ
77mBa7tZEex0d9H490FzK18Lkr906PEFfblwkONKcvQo2El4csZWhz/uPC+ufFEvzBXlbLq3FtWl
0vBU4kdc0RMUVDibKVgITgeMWa+ts5fOcjbjDS1ooGOOzx5YrlkWP8BsAtIZnEmHqcbn96/g0qz4
VX19eVC9UKqmjzhLgKdVMQsaIhBwS5igfKuljYNUIL+ygl26n7O5HvpVSAwxZ4LICxOe5ilqWVHO
8XgviGS4ckOXXvzZLLdJmXXCFB/H3n5qopcoKrG7+Pj+YV069tnsrmLDdjo/jrEqODSoW/HB9ir/
yuO5MKPl8bF9eREIrkpNhUa+03eYstcIyuh6H+R8rqdXVsALk1kez/zlDHpVN02TcIa6esR3DD3e
lUu/dOCz52IbjlcnZhbtyu5W0m9Ikbly4AstbNSpf77k0usjkUdxtMsQ6tvAdnCvkSdP6g/nuUSl
SPTTNVLC729CPc+azwal9kScR7sAWm9uPVbllVHz+2+Ceh4yXyvJMHimHe7EIC11TDgK2s4+NurW
tXX0919R9Txsvo70QsoSzlBLeLJXuFscHOlnVeBnqQVXBs+luxjnxJfB07s+HWbD5/EgcK31U+gA
a4PIp8O14OtLL2D8+y9nCM20N5XOA61V48eorOBoSi/fT9xLD+isuPECTbKLIYx2w0dzr7xnP51n
BIffH/vSZat/vuxKq5oIFW20q3rTwGVLfSp06cq+89J1ny1mFSYcruXz0Ouf+pzQvUdz4R2/v+xL
hz6bs50M0SsPXGYWoQHgU1DKVB0vkCEwCdXCX9aJ7L/2hM6T4a0sNmu34gmhbyASqUaS//09/H7J
VM9j35OctCt8xhgxFaSPbbKQD3ayzd6uYcmXjj8+uy8j0q5LIxEuj5/UROWenK8xxrhA0zmBbfD9
LSgXhs953HuTpb4n/3rFxiTel2/ZQboDW9Betan7IlZTZw4J8/tz/f4DrIqzKVxJ/zWaZEaTtDex
bMx22MMtvz/8pTs5m786PjiugoAN3EfFn+E9Kh+/P/CFThDBMX9+D45dpmZUptHOUCfpHgoyTHAy
CWqIvT/7ex3qsTFzntwru/NLj+lsQkspOYN+z32EtP0fi3vpDq0oYM0y/YsnOJvVnShaQH5OgBfJ
gHPP3nxR73HIG96MK+vdxSd2NrvDXFKEFnAK9637SD7Cn/rP8ijdwW+ulKX4qHbKtTONT+V/9zLU
85h0iDyWCvga7dqf4TCFyoewGDezO1UnKHxabLzPevX9MLgwvs4j0gNJNmXhyOFOSmDeWXNbk65M
jEuT0Dqb6F7rqH00sjk8CQec1CWprTTYiOIsByZbymi3fbIpkphOc4t2biZVVjYXZlnvqzLVl2lU
pRu+8878+1u9sPBYZ7sX3SzTSsuUcJeTIwvp7tl9MEZG3ASdwfdnuFD3q7+oXF/WtlJuUa4TZrhL
PtB6Q6GMxCR6Uj+so/PMLub7s1x6ZWdLgp2nlkykQrSzPDrDtM3TorhyA5cOfbYmeJncwnnn+mW6
+rFFpGngXLnq35f5qjUO9S+PRo61vkD/w7I/MMwSCWW/1mQdTpFtPvv+wVw6xdkSkMoW9hBDE+4a
3LzQyWPpYQIhXNs6Xjr82fSP66QnT5eyOY7B47a9v2y9K32iC3XDeaB2LGsVkZIcuj1i2U2gTjHr
3uLT94/lUr1/Hqjd5b4hiRZKEJmN3X1zgJszpkHfVq/lbfNavl85zfgcfrNomWfzPcp97C9CboJ8
N7Jj+jE7YoKNmbL0Qd8IbdaujNILE/kX//nLUOp8x3Z8yLg7WCh4cBkVZoPL1pn4H9m1+vPSTDbH
QfDlHGN4tY7bHcWtR7wtgSsofqhU5laxgPyBx7+4hldemHPn+oe8jktil3lseYXDlLSqa+PKc7ow
YM/VD4GsdIOTg1E0ElZuxCpLLylGWd+/7kuXrf75AWmtVA82CuibKiNYggLOUe5+Hfk/Prr/536m
h38NmfKf/8mfP1Js1XzXq87++M/7NOZ//zn+zn//mz//xj93/keRlunP6vxf/emXOPC/Tzx7q97+
9AfUs37VH+vPor/7LOuo+nUCLnH8l//XH/7t89dR7vvs8x9/fKR1gjzt7tP10+SPf/9o/eMffyhj
e+A/vh7/3z/cv8X8Hu3Xt8p/+1+/8flWVvyy/Xddt1TT1jXbtPkPPmDt56+faH/XhS1sBqWhKTqJ
OH/8LUmLyvvHH7r5d0PHkMG2FMOwTGVcd8u0/vUj9e+6jCOerZjEKivjj/7ryv70cv7nZf0NItEh
9ZOq5MB/mvWWrGqKkDmQqVmqYkM0+/N4qOHa1bijetNE7XC4MJF8wnKVF1+ex7/P+vUsv0DB/1lc
/nUaU1Y0HoFpWuJ8XkatqjWpg4DN8pX6zlRL+TE3ZYwtEGYXdw7Y5oMaAMjWBrKxSVIlDcnfsi2R
9Cc60uj8wZKfPFzCiLtOGgHnsIe9Ai09krZGYsb3XkjjDpa72ZHShZgeH6uGnBAjiSSsSWqsAgh6
aQTOOpoivcQO/Mc28oPHJgxRNfct0DS2mZV98lMTSqPuGvLMifAxzEMF6atehgLJpGbXV76rY/Vy
9mBsYdrq/6fuPJbjVoI2+0KDP6oKVTDbNvQSRUmU2yBk4b3H088B70yMGmSwQ8uJu7sKCY1CmazM
L88HVUZqLdX6ff7asEA7FiYrZQL7Fw/Cwn/rLt4HXTxipfH6JziN4J++wMmDNjvjEqWpHFseVIf9
57kq39Iqiu0idO0R/j7WId6Eb22TnXm/06OROaV9Ix0muQFValxvs9+EcQzxvxAIoOYc58ISqRmC
2/KIRi5Azg4oRBk20NffdXNk/vdUpY32iLcd199Ktmrh0K4xTvis2L0PPQ3ThhQxIKTrXL2r05xu
xtZ1sJJJ6UaP6q68nJA9gGmQ3pm0+JPa468PrKSxbcXSV5LF7Ivthb/NC7g2+QRczinpM0XdYt4Y
WwEhiun2oAmlXFuh5lZjqxjSXH7QLQnbOk5MTKN/5ufwjHpxJ42kAcsOmpmmnjF4r+u0f7D60p9v
qkZC0x3SsAyonc4WgsKkn6uLunG6Gq6MldGpP1K6iprSfMIrr/3RQgS9y+3E6egicc2PdbcRFyKX
kvahRq9GzeVqpRwOMAcdaeAXuGaeLsrStP7OHTKBUNS0IOjmVPxbHMjHY8Qc4wCBcI1nC28TDxrH
DZdyBrCWVx7XWs+pP82BNf+oJswEz0yUZ9OTZ7nGeJ70fd/4WxVJ3lWtEyYxkH1YTwCQOg+Xlrbv
7myrit8l3SqSdWkoaF0lgM9Y9M1kdfNgEnx5m6Es6O3gRL0zdkRDnGgS0ChQV6ZUd8mZOb3ZKJ5G
xeO08ODV+Eptr0Gem07pTBwAYMgaL8F+0QMPrx9cYyUqaNakro7/PjhaGWQKSNQcySX5dG/qI9qv
8YQM9zVr7L3JXO83sLpi+DZXTViADrUgjNYiyq5yLGzFbnTSAISnaWnPokn5sctsE+4HK5iv6yVO
8x0NZ2A0RpMPj23rt/Lh9R+8OcvWIdIApH0YRrbNrrOJ9EXNtIftCwYecH3lzfTSl8P63Ncf88Kc
MRLCim2MI7R52nz+3rKhWznZ4rG5aD3fd/3UHX1asrqyKh7mxkPC6SbemfTI8x3N2CwJjx3N1cJT
z7qKQte2FIh/esxmSddmngFCi5q5dXYGy95yn5R99VVXM202RZON46Et28mnrx3pOy37dvLx9VF4
YbCB72uxxiFGmm1njJ6HhciCBqMFg+2d09nLRRjjwPn6UzZZiKfNwLhKOz7NxLZgnp3Owdxk2mBo
gWJ/GRCiOWl5TNOxpw0RoGS64+6ivw3jlF0HqqKElnoTPVZpHv2sygoXmGx13+1R9uM0EKkz174X
h4DwzaW3XwqxzSHOZZ/ShthhObrauhuwm9fEOeG/P8WRQjlGSYJETrTTEajCxiprvwG4n8junVvC
9VGVsj+/PtCnl7KncWaJUy4RgpUDdez0Ka7XOXKZGGdpR0AWnBbLh07mVxCTl7eTk4ZXtu7Vnsby
4Pr1J7+wnAg+wXVAZUM7sRUAqXgaDIAVoJZp1Me3JURbUkpT+UY4jvXFxf8IwksVJmc2i6fC9OZg
drStDG0fknW1rTG2YS167a3HzBiTqbOK7NAkGhe4FOd2iwMTG+8uvGx7e7jWbtXcponsr1IJ6XPJ
3O5GZuP8xoQY3XZeS5vp66PywnbPslqPQiEdV25lxBQk5jxJgJH3VZK/Sx2nfwjp5az2mb9gImOG
uDsTo780AzgB1z2NoO3ZATMVU2wXtqSVxwNTVectOC1gkz+KcM34S3xKYtu138ytN395/V1fmgHO
eqNRUkjFnnI69wYbkFySgA+ldqeOWUMuU1YjzkWxJvWR9/jTR17Sv//npzLrPI4Jl7DUuJsZP6mw
GbIJmlotckAeYx1+HYe8hoJtjz2uvTLuY3KBS375+nOfBNqbiedpKR2WNBc87n6nr9tMTT72Tg3M
g9MKLmtStlctzHB56UATvAkLGi2PoSMq69gRgN1UfWIPN3aOs83czRbHW66X8KoehPgTqyChZTcN
PfDIaa7yPbKapDrE/rz8iHN7UVd+X5P6MOFQ5Xs30zD7uIkt44XMPA+MlM4HSOHEPFdS92btSs5n
2u5zMIu47jo0ZYDfbM3FTHfLlQ0AlQYz4zmPCn4TPgqWct8mOB3MJL/arNz1RQKR2u3coaNC3WJo
C23Qx9do6s107POxPaPG2TQ6Pe1c3INtx2Mxa+NsC762b2W9EQvrGHTsbRCOsP1lhjHbqpS87MMC
hGUOZSUesvHOMhrDvHkSb30fX/s5rUu8oHuMkSPbf1t3Qt0P9sj98sw355NuP7mrXNd2JIvrWRZ1
ViZsiyECfCsKcFKrp9ts1cMZdfDmirfGP57Lv+8JhsNlap9OLMw8ppmvT8gF1v8w5F6UH9TohDX4
SKRjXlDOd/jY2PSkdMD88N8RZ+LpF05Ez/W57UnjK07E9c//Co26Me3jGS+EnYMC8ItUdKEnvgrP
aCKftFCb4eQmZVi4WrFhmc2Lcn/LBddmsgmVAcuUYSInBfk3P9D5xWx6uM1zXvnXpRbq0qgmvvBq
0EwgPrGEjlPsZ/O5KT5FJdt2IhYaxmUEHHlOMCZ8/cM/31RZ6ZqcB2ka9phtB+7si1Xqw7GaF5g3
doUdHYtKJJ+rcgyhrPvyeg6Tz1MnnDOn6qbatS4LTQy8xu08WXlbLdNohQjWBsKGQeBTUiS1wbsi
NPelM46XXmWF+MKWq2/BlIHpqdvveRi2N10nSpjEPmQaa5x+vT4Yz2cHPwkqNsfZGqLLTSQDjnuO
46ImXsJuhqLlSL9U0Z3TtD7J/U5nh2b6g7bzGHjNPns6CdOhaYgQ4f83CvhY3wDzqnnNiAZiQJVW
K+W1NY/vR+79XxcpQDI0yZjswgqMaxuLUl9kwi6OWgrwpM1QR/QoltmDche44HWsd0Pd5F9fH5p1
z3/2m59uoFR0FQv49DePaZyXXUeWAGsNBJIIquYucA6xmdJzVa7np60m10dnpcMlxhb+ZnjCXJeW
nBmeJeCa0i8Npckksx/rWTiPAEMIMczs/Hj9/Z6+7fYFvXVP0B5bjPss2spJvjUreqLwo0dXB/WF
CAybtEqBomdzCuXdynEkgicAhzlFB7uzWw+/3hR15wqqqc7ISF4ace7RpDxJMrBINqdwYZdTP3Kp
wjylFXSzTKSirGpsyt0YT8GZ2OpJG7p5fU0GSCtFNoi9eRNs2JFDdsBn0FVh2e/7cQLNZ2ORQuTh
i8hPr0pIiOmh8rhyQ1YuYH2DAlfxflUFN3DazZRhG6DjS9dZoumLn4VVu8+cqEuAtRV+fNEteR7v
Z+NE8ur1b/fCHqbXmcJNx6eMuNUK51Yo3XRdT+4gx4chWYnbHrDLMhuayxI06hsV9FhoGKXPQRGe
n2hsFyQ7nhLnDNxmo0/k0pCb8EnPeHYr9qSol09dknfJXlhDbD10ftbeNUlozG9hj8vHaYAad3j9
9V+4gvIjMOyQ7KIo1radabNJcZscJD9CF/HHsUZgUcJ1xjjWPHotTJRh8bg2UAw89kBRvlSU1FoA
sHPyWOMhtk+MT4wW4DZ4JvR5YXSM5IPYnr/m8bet3jEmihm4GbBToVy+9mOXQHdCkP6mboT5WQpa
3sHqC8wyaP+34+uKi0b1+ProvLCn813X/LX2HMn14XTjmq2ARI6LRfUS0LXPBMHneg6bM+vnhcXq
KK6nHuUQ4ovtngVicwalye4xuoik4c8l0b5UCMmBxjvTmTP7xYdxfpJycH0syNar2V9BTJE7NHF6
xiI1O5QAUxPve1fkX0Y1yU//PHikORk1WwiOan+zK6RuGhugqKysIqivsTtBsS6y+EwK+qUD0VFG
GUnyUEsuaacv5GbxMOt+3epWT9mmAoMU9UNrX8dx2X5z6OdSeGIr1E+ZBKEZygRzVSv8pca+b3ZD
l333eklaDUONP3kcosMQUDn2/GP4+w4lu1Q5Y5314d8Hh4SH7ZAdAD29bdoht2hwzxksHITxCIg7
f8ajqNJnNrf1Y242ZpKFpA0Ven2yAev8/utjZ3lN3iPkKbQOOvuWHfUyVq18tOGj3xHOtmdmsjot
sz/FZQ5ZMz4DhTCtt5fdOkqtlpiYuAzbt1011dZnpegZtEF+XoYNcIY4D6Y79D3pPszS4dDRHg2Y
ZMSgokrj5bqHjbAzKf5WTosJW+2tPfV+qK9Ly77Tfle0d0nXNmdi7hfWuaMNS10yV33uW6fjBN5g
kpUbWLuSOxO30ya+smYxH//9m1Mr5YyhZuTaW7JP1DVWbzKuuCBczU2zYGrgyqY785SXFriR1Bg4
+1nf2wNtCdNYjwHBVlsG/qGZnMpeKWtQkGQu4/3rr/TSwzzCUOYXdT5nW+CbFiPyJptXekIe3cVj
3FyXLXklrOv9MzH/S9+IJe7aHhsKB8PmG7V2Wo9FzdRagLBB12/a66zL9ZnE2Qvxo+NRMCEPTbqO
Es3pTEij2W2Gid1kiLH2I9pvLtA9U0Bu309YM9CoUZ/5Xs/fiwoNy8WTpMC58K2/6K81CiqjqVbT
FRgxiBZSPVX3NJ1MZ2b48w9ljG97RvnExNxd19P2r6dIWUgSHZxkQy+wmrdgP8GWku5RulF4LgfE
v3W66/As6pPs+uwD3IZOn9UnuEhYKCv2XOIETpJWDVu0Xc7sbS9EnWTzcASFoMlkV1voTTpHc1wG
4PyDobV+NhkWNJPMw5vFqcerPlkdn5MMy7M0TN6OeVTfmmTur8g307wa4l2eJg6U5Kb/mY6F/2FC
NfFGqyX5xD0qOCeIfmH4HXoayPHbeq1zbEK9bCjtOF9ljG0XrTfEkgKL22G5ktmB+vr6mnw+hUka
KOVoJBbcjbd7sDYBqRH5xOsEgmUX1Pvw6wPLYTfTevQ14YfYG7tzgp4XIsnT527eEYRmP5UlE9kK
yWmaxv6eVFV2wU/B7ytPvMtiFI9DO4ESdmdQw/6Qfs9TfwEBbKXlxbAy6ud0LL+/PhyM8PP56HBh
xmZLU6umbnM6H3NnprDsL/HeEVFdPQBDtqxH+saz7KYJc5N8WAoc3/YqDOUfr2U94o4WOMnBbbqk
ejDVUEAXbCywgXS+mIskwjESQ5jQ+xAjiNFXfPiMy/Ooxad1u+WOFdjYVQxDCM4+qHyaKauknPfE
rFKBDC+hO3pVkFh7z0sjQujWb9KbwV8W0NYdDpU717Mn/OmWRUJfxDeFy8HoiN/Z0jrvSZFzp13G
sX8gVwUiDjPh4udQStrIaTvEKIWKEj0nwWRPuC6E3mz29cj0vstcEp+ctWv5tsNYdNyhC5k/05Ke
RUe/kS4Q0GApG8ZJVbekEGuoqb6HaCZd0vHnpAB34ozdg0R0a9/cYaISIs9OyD5hcOpHn1yXtsgd
4IVl3DmBLz/V6J+9WzNWPs1fuqewFYtpdZAqyiWFwSflD/rrih8+SUqQ/lkk9EXKmCwHHMkgIaaW
pT9SCw4JXoYmPEqPjrx97k8Ksx1i5QjrAmUD0S/0r7atMlyuzKBvwmCg0zozw3BZVAXgcikqd0eW
sCHqaF28hoK2W37Wdl99dmh/0wsjPAYFLKAorsuHQRGs7prRpkFO5jYWBKZIoAIqHGdhmaEh8LHc
CTyyLNR9uCpF1XgZe5EeMIiKIvsyanBHycdk+tKi1MDLK3+wcQa6bmKngcGPOefvulXyZzrU5efA
t5Z3S5aUKaY6nfnljdNk7y2SWOU7TNUq3HS0XeHikkcAFOu5cOW+1vM8HVrLxrgHA+3uoxx6l5y0
28pPZD7s5SYxkWcfMzcZwHLB4cLdEyD/paccjDvGaAbkrIYON4V8qNQ7l7X7IBpnRrIhPetzF8/e
z6RqNPVWL4w+2PxdidVU2yyA00bt7KulGr+1kuT4ri0s8ZjVSf6GdhK8RekYx7AubaQNMUq7WOu6
eI9BCvGbEPdu4wQf5jFTtA4MIZA0xykzCNGiezvMcfYjTbCwybTb/UibuUyu3VEm13VGHLgUE90Y
5ATbD2UCsRD7yzjG12OeoXKk9iRv8c+CPWecXmW7yi6r6II+I+Echb2E+NqgQatoSAxo7pj9PgIH
38UiOox1FXzX04K9fZ5r1CbLHMBkFQMmNlFegdK0ptShGW0xH8yAtwBpXzzhubbD1ztoVP7YY3nh
9KuwLUQjdSvTw1IJCMIljjXIW9Ou+kTjZVEeINri+2BRpvyB5ZyFrzxujv2+CjXGMW1ua+cS+yL6
iavRL6CZOvGMoZmo2VTgdy/5lTWYdF2Es/05bVqIhCBJ7Ft+L2bA6MWGP6l0i48Sb2Ba55TBMt7t
2vHGps7rHhYVIRJNxjz+XfoSipQrrOALbm7lXTF7Cej9MfC/ibIYvujSw5Aeiz3M9EhtAdojsVaD
W+Guh4u9jye6leXgUqxIdR+FbS9f+jVH0TeOpA+TRu/VsVXhRRJ1S/dJ1KONj3Jk2vtFmhls7WLU
V3eIgncxW3YPQT7u35MNWB78OUTSU6AUgb1SA3u4RKbAcR3Ysx5uajDY0FjmBsQ4BEX/vqBb5GfX
SvDv4CDHo6kS7RzC2Box/YjNj3rI2nsxlk20q/Qgfox1D5kOo/MUi09RCzwpOaYwL4nTP31jxOc5
ETi7pboNHxB0xaB60Hw4WKmMhiGuPLFgBrxAYFPUZt6Pnk1OUU7DlOyTuHVvQAJ2zUFj6P0m69cs
p9FDPd4GVp9PB5HE2cfQHmvvkhSX/ihVhzezU6fJe+HV0Q/uayTSg0B73xWp/M/x3HcfwABMy5Vw
bVWRIWB17xBVdZ9FVARPG1DOlg5utnEdnCzCSCzMD9sK/pSTmT93oJfTD469ZF/YuX3vTmjuybus
qsqfnROk0ZXbW4DfhxEHPlRc2aOX1Ut+UQsOK7yO4+FDg+6+X71eKa3Ucx9at1Y94+zcL5GkrXe0
4e23Q99MLM0S1G2VTcNdHHQjPgVB9AZgvvjeynbqd+GYzb/mdKJ9OqnIOF/7mG4Ue1sXGL9qP/K/
pbhY1LD0x+Y24tDObgxFy30Kf9E5qMJWb7sMd1vcXO1WXqnZCdg57CC9p44dAMB36VgHwV1qXD/I
U2KOV7CXHhI1r57OaPwJsK0Zrr+fK1yH59j1v/MArKA6TADAHHudLJFT29Hj6C2NugxaddkkcJjx
f4xuwpEFN1sN1c00WL0mey+uFEV0y5KHkik4X4W0fr5tHR8zhNbo8OeiZ9i+ix4BUQdI2Y7Uscqr
NjDId6yoGH/qRdsj+TSADNQL/LW6KZrJOwahBS449hockNxKB8NOB733wykLWiadym/u/BBBe5rH
+BmKOo++LMuAY1HvgGg5NLkWDypfyEEv4QgNuOts6pRsDqFzrdGkfIttf0E87nBwYDMzu+8mKanJ
Tjho88tweEMvH7jirqmmEr9vYZX34axhH8eT6cSlmpsxvOrl4H/B2TFEOxG37U0/O1gXJDWoS7Zm
gf5ax0vwNqMV+ZCrDmxnninU3nTb6ftpLIEd5j5+y7sQRVy5V5VYnF2aLr1Hl73x8CTwuzq4qLUV
J1jWkACFlOdl/V3Al/tlGnf8SkZTY+SJ1fgH34NOvMuaJMMQEc+/78SEyP7z0W+Z4IMWw06a0f5O
UShHL0jMZ+0RLwIwc9w1Kk0sj5036HHWODh+okD/9f69lXTd+yqIorfOUof3USTd+aZoWb1qtgvw
NLac3jdFs3KmhkSne29A2QgIu52/EfzBsa9MqpJDIMYm3AkZpwNMs2kW+O8MLQZ3mfqa1iJl01og
a8E4dty3WRsVe1/3IwXuCA+Nqvb/JK1jfe8VZU6x4IKCGrK24z0MaBlgtBQWFyoeV8dae5ZXJmnG
7hgpC6ULhSJ14U7g0947rZhWh1YFOJr1EWFw1YVBuS9ZhxnYUMv7OiJUyW6qhJayW4gQA6DEuJ+T
WzePGushyQReGm2UJel1aoR+0xc5npqVW+MdY0nSZzuF6qB5Y/o6ANxe52l+rA1ts4caSg2ew9bc
e5euKuLqZvKSlDhBJHgUWYEwyaU/NKAO057mJ9/qp0fMC5MPZazwQ2moLQDEbi1tdm5YNFj82mSA
9QJLhpglxZms7vwwPU4mwVGzH/z0M/IorfDwKMUnk7vhR1NOubpR7hTdlBNe9AcDafyiS/2ZMJup
8q5xU0IsO/CwF5H2mGDR1o9vClJmFYk61AWrhUdfHMYFhcpumNwMvy2ndVd0b+2jpImX6apIPTc/
2P7EvJ6N5d6lk5D50c3aHD+V0vY9KAhLT/gSYdy2H8fWfy9zd8S/cB6CX8PQhe7FMmXAa5vMqOJK
9QZlc1F60Z8BM1p+G8HKm6yYxVsTKOxC3VXbcIhGT/3k9Jw+sZjMBKR8zh5KezTkSVZTKBlFwXWl
guarqPziHrV2GhxzAUYeOh0dZ67K17C6ksO0D61u9cgOKaxTG2jvtO67YW8qMed3zdJbGEqJQDYr
HLu6cp0SM1Y9EhTsYM+p5SJrZ7e9aJw8VYcSgZphheFTuddpKHuMH+ekP1YBtuYNGTl6qdM+K+qd
HqPlE+r5+q1By25fRctsAf/12zR/SEdAwEdPZHCfQjnUNa0d9D0B87T1DMRz5u//r3BpUhuHMhz+
DMHVjiCx3ofdgGkc1RfcnV+/Wb5Q9iO94Xru2mOA3GXbTJhmGVadCmPPdDYVuuTuVx9p7nkztt7S
kwHj4BmSz6P40TY9HZJiaG8AxgW/cVSO/j3D41CDx6ybFj+UbpvM1Yziq8BCGZ2RUdFlZaXtbzct
gn1c6DDavf7mz/PKXPU9uYrL0EuR0zy9UeO7RnS9WpBWIZVnuoEJopek/lNYClStyNWZO/wLcjbj
0GHhUNp9Eu1ukmQ2INwUE1Js1B1KxqIbgMwu1uLDRs2mXxDbx4+OKdgCZV4/4ttb3ddYFBx7A0Kp
sdhodiO5aBAn1jRdpotLnfv1EXkp6eKgbCe1i0JFbnU66DVF6bQYc4JPwMJyiDK8QCYs+ZbBs951
FTKMvijnMzNw/aabTBsZBvRdwuexzhaa4YacjqwonmqX/a01SWwr8EbyDwkm6xetC3Q/9uwew4Fy
Ss/k354/m8m/ilZdYWyfUsbpHFChH6RewbMbHLJuynT0sKPKW8wKiu9ExQH2XiQKWoue038daneV
/9hUyyhwUyM8ffAUW75djoamC2vsb7j+5De2COrjQgIUm+A5+0JhPDkz0s9nPDpYRDmUaVGpSn+T
3LIa6WfLgo7TDhMbQtZ6UViIg0oTR3f8QXYmh/rCjGdj8dlZbIFogozL6Vtagja2ukIi2Vol8GWg
CsdQ4+axTESbqy8VGCJ30pyUnk5Hzf2k5oqDxDN674u6uFhQ7N5AyESupGM/2o9KExW//iVeGBSO
QXZAtChUALZavxEviGp1xyIIqZzdmJIsR2ADg+NC1PLX689av+rpVEeLrdeJjvIFxfCa5PsrgT0T
alpt5bLl5Ga49Uu3sa4SbfnO0Y5co/adr0Ms7ycrvLQjqsK7sS2MdSZX/4JQnS9Cot4njWi4Tmx+
BXI744SrvEQFc5djEbaAOGqiWH/IZTO+t+pafpuCYckOBceOPsy2IrCi28L7ZVnCL898gBdyrp5Y
FVDCo9FjFV2ejkpse1b11MQwJIhLa9pfUKwTYFRL6j3kUUmCO48qXKtrj7B8mbH3tuuLusfLokmS
4etALvDYV21weP1rPZ8Z6++i/IQmih6XreC6UZNvzx0zI6GJFGIo8gYXrAygF+Ck2VKfkyA+34yQ
ulJzoIcE2SuF1dNx6KxBQFkMqZsXo4cxC1fcuOvalOhhvRKEM9F1kvbIboyHlcbrL7v+46dTkzdk
I6LqwZZI0e304U6PvLcKZiSv49yAL63GPaQY98zce2FImXksAtpktIPT7OlTuFkli1zVhxFXxo8p
0up3jVrkRVss7bWXOWDVX3+t5zULThSKYYJyGEmdbR0hJU1hWYYjra+b8N7kwsOQuXAB14/tmeny
wqPAA9j0fK5dbWIL/h1y1chO04sTZf2Ce22bHCeUM7ulDqZzG+vzjYQnMFmIb6lP82Kn4xi6dJ8N
keCQnqL81umL6nOkc4x/FhAwbyJMYUc6nkc6yHxLXI2L+oNvY3lAZyn2VUcGuXfL8gYtd4oRrrUc
ydgEF06vK/ozUne8yZDCnvnNLw6Psl1EwGhPKbWe/uTBn5CDhqwmclfJb6pHw60sR3kRY/B5/fpH
f76jUJjmW/tIDFnCRJKbZ9Exl2Yrp59Ctcjvmx5LDYjV9fQrwTYaVyUH1lrhoES6SSYdUlFScTR8
r1WUdthcNnW+93IUYQeb8oV6qCI/9M9EHk/iiJMFh2TCYxNeazroFLfFTLsTbZCJJQLCZzvz5zCe
Qrkf6eXwUQTFJMZDC9LdJX7h0XjZTTgBPyImwhh8SN3gMLlG4DzeOw1SD7b4i7qqS/r+qppMtZeV
6MmpAllvw6xTzcWQ1t24q3UA6kbRo1Ttpj4oxpvc2A1IxrhNsZAPpyMewdF0bfW4DqyG8NP8tqVK
oc4slKdjbvPqdAqt9W9GQLvbvSbAygNTg4Coi7DucrRqC5d24aXfyD3Y5WHx+jw5kj9000M6411z
wZlK7guF4PyGLp8J46a4xKoA+073Q9u7if0to+DwwY6T+afrJiQPE19DeHY6Pv2O6Kv/luSlIsUw
6Dk7JlMctftWxNGH1yfes02U/CVXCp81yX9UNE7nXR0GWUq8Ge0twUXPb4y7r5p5PKOLfB5WoR/g
foRRx9oWzgZ3+hhGyotl0CEK7YPqLsl7f7psi7mNDlmum8t48azlcW6CYrV1K/IrKNxtv4/7qsRd
lOomOTrjW4dw6ujNJtMRqOPgTclyRtX0fDTog0MrS81S+cZshTtj6RP2IUuiJakSVHvSAbe62Dn+
65iz0NkGPVq81pW0ObjIiZiExUoSKXJDcuKIB/bDkuDT/vpznm256PYV5kV0SHNJZuRPB93i/6s2
x5xvrKroYGIHhguZkuOcd0V5mYSTczus1aJ9O+n2pjFxai5e/wXP4gN+AeNJkzZCKPFM4DOKgj6c
hV+gVWldtBrfWZe2s7sOv5iBFF43HbUl/UtFofDd649+dm7zaB9JFPck1LHU409ffqLs3ovYorY6
1gsud177hhpj8J5NRz5MQZqfuR69MHXWW6i7tlUBPdii0gJWeZFkJFu6KhXXU6Z/zXTdn/mi7vOn
rG3c3ITWds01Ij99q4CbcJfNQ4IFZ24+p6SpU1z2NNn8hqghOiZtildta0U04MSiL4bjQjfpXKEK
G8ktIcYo7eG+jNv+J9zWrNtpXLZuXdzN+6uhKLLPNhD2H4EV9ewDZUt+vcVw/T1aNvU2c93OxREt
dnu4kKUN04Vf+m2qpG8d+zQd9GFhTQFolRae3zXgerJtxi37+3KuoC5kiCOp9xeW9SFGDxj89jK7
Hq5opHHCi3ycbP9IYTbIdyt4KDukFgKBQ6fzbjmSeM4x30nDUF9w0E/dDhmW81kFdFofmqpSD9xJ
xvJjSfpnvp1UuqA4n4auPiLBnrimtFMGMLrqsPyirt1+WZBmyUMUVmbCVzkqYTA7fakuu3TxiSgW
u7y3rMDtDljXUbhqWSwPIaIre5fjHvoxsZrhe1s5FdIBAVj0a0UB+tq4FbRS7oJL89+W8U/8k/vq
d/Gha37/7t58r7aAkxMoyv9PGBSExn8t7BWzcoJBoXKZ5r+LuO2+n9BTnv7afywUx/kfh5Y35ZGp
Ig/H4vu/LBQD1QS97doEyE1+TZf8PxaK+h80v6gluXlwM9Prr/g/LBTb/A+SbLRa9GIT8SPi/wcU
ymYbgsGCaERzb+VKprm1b/bgIQgpVpjUP6qqaS9GErr7iDQHblKjuRzrqD+TjtxsEE/PI1/Cm9EV
RgJj8zzltH7h58Y75mlN67LVBcvBszgvz9xSNjAkho0X44aCStx2fVptN/G8SmqvtDzlYcmBzuIq
qfs2u6x17L7twtiV0I4tqlZgF7h9y5S0yU2W+jaJuRi3hDM/ZhOo0//DFYbvTlLEe4LenO6KWsd0
MaBvOFKFTa+8WoYfncQrbvN5Qdz01/R791/M9zd1Zh3AvyLB9VnUwJlSawbOVltI3tS4fd3Pnn/s
J8SeQ1GLd52Ju+sO2cJn2TXRbREt8TtLDefwttvuq6dHM2O5sHG9R1W1GfJERCnJiME/Vq4ckRXp
6AFUWPPGIW7ROzkIUP7c16ebAWnefcQ4X2Y42X9sqc1g1Fg5wW1Slfnj6wOyTcf/97OeLi22TYZo
mwSQVZGQczH+0ZR1dYGMyL0q7NnbezOdo/CcqbjZEyZXTRgfrKqfLrvFKm7tqnYOsw6KczPz2Ypb
Qw4BHQkhKamrrf69yE04mo4PVC4I/HdJWjsUdJOGW8qYj+N1GYZLdmZSPFt1T2EOG4ymYcJ91rTf
5fnsqMXimVPd3WUZbp5OkZ1zf3o29cBDCHfd6kjykJFYk+F/5eJyv2w9izrw0Y2qxn5Laq6LHiqx
5ldQfuY/Jwtd3zUqKre6KulnrM9Ex/8ltv+e/GwqNErYTD+EwNwGtzOQ/j9sFSUGWsh7bH/XpmRo
dk+dYXvsCPvvRATi27Qo862WQ/yoUyGpmM/+Wjhqq/I7HoLZ74xLBzXFKDfFsSLhuiAAIJg7BHFL
1i5Aui8xmEbhcl8gm7pHZTFGxzDV88cszEX9OMMVeFDjrN1drkP1Rxf+1N1bhBti5zh4qT4mzTSR
GJimGrw32fLZPIphJsJF/ZlhQW1FadtcD43y0oNbD4CudSNVhXDI9u/iysW40epT2vgdg+pvpzqn
e5ekccwQz6E+1lSlVrgV7UGXJYqGoKdlpHbzq7amnnJfcwH8ZJdufOfOE99nN7V57f/IS8cgO0Hn
Y/vpvqksF79GtAfNoRTpiE6rlZ04VFINeIbitKT/wOLU84ehGUx3tYg2a99FtVz+5HOlyoNlAFLU
Ipz+N3Nnshw3smbpJ8I1zMMWQMzBmRQpbmASJcEBOCaHY3z6+kK3ratvVVeX1a43ucikUowIhA/n
P+c7xt4RSAs7JvQh3pG5oA5zcmqcX3wrgfPPGII+ZzcAwtdkYvssbD0YuBxHY9mzkFAGquZOf6/c
KNKsGjUkyWUxy+/zZixuSty1EHFvBw6VWfgOuI6HthFe/ALDLgyFHl9W37MYxjVz8ehiFo7SF8YU
JXYXI1pp6tvsgO5gwxxcRthOXx/8bHKNY+fZxr5m+Lne6WB27+x6uPnHREdXOSQnb0xU1smjDAhm
3oxLNTXGA9aW2HF6TGTZdBusru0A7Dtr/emPaiNhPg8si/7ZrBk6B4iCUnxjuqyc77aTAZbxNn8W
j8IzW3PnSFV7z4OVlXSDCbSpn1ukMBcl5PWal7UrMuvi4eyL7trAjorgwMdzsxvxZMzvI+/ecsg9
LamxN+eBsNbcsjaQMih6GMnbnOOVibeARQgTpuN63Q7k9uSyStZ6Tvol46nTLiO1OCwxi+1bb6YJ
YKzc7CuYjKI6V3Lp83SbDMEhk93ejLURkRNbhol6Hu52HS+cuC/OgojmyF07dFocNk8CYCI2b2WX
YXHqKCn/opaUWxavFif9u3pd2zkdkXUrUvdOHiRtEfl7WYd+ecj6JbTS0JeaGneaZVVSREslU64d
/X3rTXiIikaMJ5ZSg9fikhNM1166OnXCTf4onMFfD1FfqfI2S5cmLbCC2i/bKu3L4G/YNn1Tr79L
/vGjyhwLx2qQW/YHj6uPYVo0jXXRjbG1GDKiJo83rFfywIIxTHhnGvtmjgrm/OfS5CR9vXLJvONm
tX5zYHZdfScmXMkdp6DFOETLJsqdW3e+SUt2N2B3ydvF3G3ObC6HVsPFuq1jM4mccsoOeY6bLjXr
mbqEJcgX+0hBqL/3PFmCSwwagaFp1AxcCt30dCz2QQTkgL5bihZHz7B2MuOdTaAR2YcAko6T+FNY
BHBc5mqJTQ/obSwLM/zY4JfdS3ukDLfrCnNmJQzXKS38LaN1e2WEIzPXPs0FLctsX651bTehPkWJ
+HwgydpvBw9AzB/0yLwGlL2u832flwxlB0zm8z1+6tXbz6UzXSVkEUUbcNCbR0TdTKRFnXsYtDad
k/bBiVWH3CWxTUuQaX310vi58QPNIHwomgJDgrFZUxBXbWuPyVxEpU5V6xbfQmvzhl1mh7eFLKu6
9kW6jEJ4O7JMXtYt1IL2YKtcr0FJWuQckUB+3aSnvCvGic6Nc0YHWdrMFp7qruiQgZlt41of6Ixb
DmEzReN1Yu6wHAw/oI4+qhzOPUMj5XszSXtNydpPABjzOTjI1TF+syyT6Aywb1E0J2znV1RxPE44
KsN/tQptbXFuOtMHh+8eZ2/jEsZmGbb0pWicJjuqZWOyRUKYBNuG6aY906KrPJqnCd/iDN+EW6H7
4X26CVSqSxAZDTuu/K7ZcAy1jrg6naF/56bVdM+bo+cAQ34VPCk/6nDzaqcYr/7Q+3ddOIcuGIuM
Sk/FP17CTo72ofZ6Glsjuyn/oP5LnWTAZB4iYAThBcipCu/Mwg02Y2/7vcIXM07YSy6LwgC298Dd
XOaq62EQ6I4W8WFana8afgU9F3IMcXSy+lG3KTPSGmXYBcdp7gDUrNFgF3HpN7xErHXRqdlgC8TI
Q/a15bxBYh+zq8lcG0ziAz7zzsT02nvFuzakaq+9S3/NPaZyUR1yCVkxnSkw2kL8OrAp7Afm/vOW
uh3rJA3yhVVXR1c7kABSgcl/2uDACtsmpuCqYEiyhcZe3s28DMLU6/VofbBT6ClFnw/8C2jjbqtj
rFB6Oau5EOMHeqNXYW+ZHA1YdrHDA0DC+lT7LtS0eu71+oUjJsB14+c3n2VnjPhdgr4lmq/GxqzP
BNCK8aHDYJWlM4/tu+rY93DuY70+FUEh7cRYyvlFqS1f37TwmuUObTozHhu7GB4D5hZDPPcWFbxt
bXh3hsrkmnJUkORNBMHGl8gw8j/1uNX9VbWkQFN7AQG036ZOludqNPPhK7PnPsOptIjhQ3U0KidL
5Dbzo9+7w2MWyFp8R5TM3gvXkOVR9guA7IxsoUfNtk/C2xF85d/bvPK8T9SnHDTFZm0cDQv/WWOS
3RDPVRbszcpCCIqqJnxYFelFWG9dzvLVRTkNBb22ywcL9+eH6DImvp41sKZkWVbQ8N3nVZcIzkQ2
Oc2QyF65mUz02inqKZEKuujLZb7ztlRT4+8GIwof+ebbPwOzFBdaBAYGG4u//rK7CatxV+LrNjJH
vZS9oHFnK7b+vsz8oLvkS7nI3y5Bgmcd+VseazJa3XUeC1Km5sSGRKuKMH6uNiLQw1gFklMIr9z6
PjeYSXeQk7V6GTxy0aUP5TPRhktzgaVspYnd6tpIhS39WwKoyjhQmKJ+KvAH1RjkS6jnkxi+Tfhs
fcYLxETiwKlg4veIrNQSh6bqT97K3r6b1sBr47KOzCVWBWsB1aKKIkwKbAAOBLlJcsDAah6mE0vd
nHJiwYltQ7BxkybMCnnEJEcZfI4SMcWmTfMNa70jvsmq4dOlfmp+NUaiQzurFNUfK8ytNunXmlbr
Kdw+ytGP+sRjy2vhsAhsunxC/EK5WZpvfhGoHy1edZtGLNv6AMmBrTEQm/jJVa3Tdzkal48dsp4D
9RR5re4OU5NVZer3i6/feR6G8FflUqL33WTAO544O0YW/MZsyjmolkuOsbIe3NI7+QsO7YlNPPLW
YyE90f7gaNTeN+Ut+1hPjhg4pEsneplE5YuLM1YUIiUeEBObITmpgMMWUqDIgiZtT9Epyjk7Yo9s
cvO3Z3eh3OfgwXirtTRt1ER6RskZz5/GVhXjviBN/GYU/VzfRxxXfxqFrcZ9XzsVuui61BSOGmv1
xqwQP3I0OEuY4GeXYeJxfm13PhKG2AWW9HvoLXp8gJPs24RoajK6nj/7PT9eE2LpDHepYq5d2W8M
kzni5DJE15U3MMIFvJhjzOQEcZAMW30k3F9Wh8Kt4RKOde18UCvnEQNQrvOZq8H4zmbj6l2zZHJO
bME1JKm6YvoM3JJZrOlhkmcUBm0psYAkYXVlNhrc7NoCv6QMlN4H/m100rQlUmwfOsuvvDeoxcvJ
Z3h7okP2U6Pp5jqsshxcMlPrpBIvk+zKlTnghl7tSOe4i/vgy+Q5GYi98C0/FL2mGcOO8FwyvN8C
P7bZzX55RRtd3SyIsqRRnjPHTrtBQC27Asfu0A3BU1BsVXdcIx2CVQss/R41eC/2xKvxB2ZOofzE
qXma2rmYtl0+ttZv3TakpdrGHPHBLmVUHm2ttjX2fL2ZZ00C6Ttqn+MeM77H90KL4I9nl7wCq+9W
5khlZD0SuzJpAqwKno/N7fzrGHbVsqeuuxQnkL7rH2vA4RsPTrHw1+Z9VBwcd7HfdRQsM8AiY5x3
JnZgmWJlHcJjGVS1dcbQNHKBn63Zvyu0kMGp1gybCE27g73sWhOEFTxGp5p2k9t3XJf0NjUJPsqV
tc6k/5YpulfHW0GOknUlMAQSiLscLJTxYm/382zsCu7EZpxblXhHBRHhzliwDsWyzXmYSNigpmeQ
OX8gU3O9HDe7Cg6afNT3qaxMJ2nmafvZLOUUpTylVRSvKzPCmHgTQwfm06ShVm0i/jmqGYej3di9
/FXjomm+TBmCNvQ9eA5H0bvCOIrSt7OdzDlY70ljCfeBpcnHeMq/8FOtq6n957Tkf6Rn/5cq9b9o
2f9P1fv/Q6y37SLL/NdY77ft5+/qP6vZtz/0TzU7cP6BhBYQ4ydme9OfUYHmv2Rvz/sHyUIPezdk
TNCnvv3varb3Dyh7LLLooP8L3/2/1ezgH3hePTDNvoM5Bf3ofyJn3ySmfxeAQC4zISbKjLjDXRZN
7z+Mi/Ug/FA4UhzrrOByYuielFY/H/JgrXbNYNuv3HvH/2aU969zzNtf6vOikfE58DNd+48wR/qf
oqB0g+LojzX1rf0UWT1uFZ/VorWqjLUqsiiTcWxiboYU0EvxgS7WfzN7+1f17Z+/BRgzBD6LbAPi
77+qb868zH0rzfLIse5UtE6cMbWM883GduTXn7W9vcIY+fo/Ho7/i9qMQeY//70BHhQb3ReDK/Ct
/6C5FQr4suEN7cHw9Pw2esN1JRS0Pk+e2298Ds7y5OuRa1fmK+9X0XbILD2JPMZw48qCXy7rl9LL
DNJUdfY7h+tuPhbl5vhvi2hKUrKON3aphZFXHYVX2vLFq4jyXTk4yoPutyZ1urq5nyI1Fgd2cu6x
xug/MiK47weM31jCzQXDue21BK6KSieEDZz3xjU5N3ZriP4vEbn47Pry1NSRQ0pjmaGmjzmL9m0X
u20EpsZM4ku7eiPF0/yuaI/AiGS4JEf904aD6dSMc/4bB3YW+7Ujj/RSeSml4UyPt+qxi8bHaBbv
1ardNJDaeFoXrpTcCPULYmB/WtH3HhgPgJX1G/OPNMgRrVPzQleQ/5K78hYZppTeNnHKTxl/SRmU
9n7bmuoQ9Ovfm+mDT8LWS4Uxfrd69ZP79IcBjXg31759iDpC90aQcz5dqyBhb/nDxV/LGOsdZPDJ
roN48MPm7DnS/6nX8JzXRcS5kJfob1bzu8Pr/hVOQPZcvUzm85S773VQql1kOJfFA9i4nw2cY7ui
B34YY0sojqPkmnIHa799cIO8T9Z66g9Wb6y/t77Tw2nGv7zEnJeIRq5Rl8vHcSGbkpiVth/KESJY
K72WMY0kC3fhh+eH2dGelWRi1Xwoq+9+LGINCeiGYxmcI1KlwYNAiosSfYPcx13bsFOrxaow/WVj
3T/bxTarl5tVfjmCGsl/jpExTHd9Hwzs7k1kn31UTSwBUTPpneaLFiYLYNIFj+3cjUevsYM7Y2lJ
0nuYccdLPkb6lTTJ+CwIqeaxZSA+JEY2ipN1c8OTtzEJWS12UYNjI5rdHAJRtF7c9U3wbFfCd45B
q6PmhFknN/aV6q2vaAnGN7kR5uB8aUQkEVsF7rKbJ8/EVztKzvht2VvNXdZb/oM7h2tJvAlPL87f
WhAZd91qnX6OlCfadeyMtWQG3iMDNmRy9pldaWoGZjS93Sra7rnSLrNi2y+bTzhmxB8xqUtjlxld
aR3cQqzPEEm1cZJtY3WvkzZXeemWlU24lpUKaBvQDdv7lNthEigw0gn0hdVNylD4zX7RZUtMe6TW
6Gzzil/nyGgi7k4GZ8saC6GZStfPaRsuCyQ3wjBVzwy+zNe9wyhh38JkIAenpYsaVctwPOscqf1k
Uljc8fXNjYegzSeXX2DAWbDVTpiRCiltvUPx14hA0ErW7+Uo/OE6k998g+7ryJdlI6OfFqUdvvZN
Nn/Tre+84AJYuO41I/Qxh7MLb7QoPDudG8Kg3/lW443NK+iW75hHJrUvVoPShUGJMAJK6jR3ZKQg
TebECyUrPfmsF2fOpuKXdnz+qFmvS3AGYOionYvMVl8i0x0Yi2DbBtjczHWKG+UmFgEDsF8zZa9f
SOaduCjF/TqhobLZYmaemK/6Vas5tgSu/hL89cUZGvHsLfXsQTMOuznFdbCKvdeBAtgQ29aUVgJH
8U7CeY21Wse3tfQU09jSHl8I1eUjW1a5NScV2RWpN9pnmwvfXCe7AnHJqh2K5vbsLnqWSV/nnF0L
JTDPRWryiqTyWqJ4G+kjeNQktX5H6Nwq5eJpPaDKeNPBcKW3pSvL0BfGsbE6tGKOPq2mXH+AgyrC
1w7v0725BATMzC6rDh33yKdeajXE2nfmYDdnbvQB+jTXl3YNiykmIQ4aYR2H7ILn0l+O1Vw3W2pJ
BmvJsgb1V+DI6Km1gmFA3I0gK3RMRW9J0OWHlKrTMRYKSHxAK4F5MdqKYecar5612Y9GY0JcEFgm
LsCHaozEDsICduE1gAJfFH7aLvNw5IIedbTZ2kj7nlwX7L55uYxPBNVgOltdNW93KstaFaM1iYI5
TIEb2PaH4gHWcyMPRh8AWGhWdPVkgFsO8kKXrntfqW7UsVc262Plye7B0C1B2LbrHHm62TXZLUy/
mknX8SAR9Ro2rvWt7bQH+rQZPGhv6Wfk/TV7EKWpruD7Vf6o1yLbdi1z6YPiF/lkMc0h6hnwB4lW
iyOmXuHGSg/kvbcTlED6XNucTS2ulG4+urDC3+nxuFz8Sfl+Api5fS1zp1sxwBvlKZpH774QjfFQ
TPakjlpaIIa3YNjUgRxW+KzxlpOLZL2XjnklQ6Dua1N10zvxyqVJbIZPYg/8bHyrmtx4RAUfnVjl
2n8c56yyeOJFaB5mtxZN2pNedA/GvJZ2SoxwlVyJR+Z3hbeO92yynIYw4Nrj1YQbaO77fmUwMOdm
Ex3calEDBr6MyGu2yl+eZPtIpdzq5uCx4hhJ41L/eFIYO9TFDJtBEOT2Vv4jsbc5JMYGuswI73tr
XZ5Rmgp1CUNVif08aUfv3cqV25nYcXtoV7cX2N4tpe5a2W633hMVZuA0LDmc8IRmHBZct/01AsK4
hqWxLsdRzdGUblbv3bGNz9Gux5n5o6u06NJ12AaDh9zazPtJF9nvMZzM+jIW7RKmQ295w97HYNbv
qzLKSeyT6/9dUmtQXqWZy/w4kT8aU3vkVBuvgl5XdqMclLGrILVU/vy7mXo0p2GcvnTgPYjOMi5E
9tTOdrrwE1k2sVfrXbsOlRiGPuOPU3FhjzKF5qD3yM4yQUc5z4zrjhY5fGKYPWMGHxHRvCGW2SdN
o/Ew4YuuvG4k4uCt3dqquNv+sUWUnYn2NScKHtwjgpI+NxrFqu1ngJWGtu6dptK//aBW6Tr12ZsR
yep7jvmAdB9i56XrMztIAnOqrlTEWb+0qPuz4eA96KKe7RuI2540UPGJfm2+lV73PCsMonFdMa4E
RTbGszU9b9Fwzym1wQosr5njfLY33VbWt2+c0TGgrfSQjgSDj+Wa00bgDswaCzhXTADOIB3M45jn
QbpCHwdqodejMHVxCbRV7gzfgEwdGeWuoKvkXob1A2ejNsXjrvaYQJ+VrjgWDDOA7LxIsIPe9YgC
aRZWZ89qDhXWsP269l4ayuY41ijmrndxx6VKR3f+CB03u2+LGSJWC+uV5md8XzX+eWdR0R0zpHHP
4GQ6sjz8GaO2OqAOfQ55lOq8zI5mEH0jOx7FpAd2izW1D1U21Du6ec/8THZeB9V95Xb10ZIuZDrX
2AewSxcwU0clhv0Q1U+cmtsEAMhTpiaOUoZ3zGvswTFsoiwGEHBmMEgjoDbtJIfwFntrvdP8EkmE
knrOWigZRV2STg04M+nWuOMTxLOHwfxZbE7VMPH1BIn0ObvTpV2lbqHuFyHc1Kga2lvaLdqVnnXc
trJ5ipjRidgEpHVxRW5+5VnwVG2mS59WSTlaa7ff7K0vf9iztdwjnn962+Q9OkJqBBsz23VtIM+G
azzazghdxcteLQ8oSDb5gAKjIDHX4CNA0FUKPh1XJP2js9zm5NX+QdSSuliv9c6OETDdAh/wc6q2
g7M4cdlSFFJE+e+5zFIfqoChjV0rs+5DN7QkFlEQ3Y3d1h064quJbeu7bSlPllgKZkziOTScMp66
5ZRVZodsRPtzZP4KmZcMuHrj2hDHzhpfOwUrsuP/dR6EUcGMqe99fzLjIbTeOdHAaJMzT2FTL/6H
VsG3cgY8uEgz9rqsOwABAWDeuLftKIdKz+O+6ovTwkFBpgY3Lmvn2a3r9oLD9Wndgmdm/eOh3mz/
3gfy89ObmZ/M/hrsw7C/8KyOr76qrphjrl2TNVdRGHjNyrvGcetdVEG1qczaiRkVQGXXlX/yRO/s
HILp0pj2pI3XVMFxNyOrZl+uepQfmc9n8AkH13WfDXs9VMXUHAd3zC+mg4C4rkAQwnnKIWwon/Nk
JD+A5dj3giq7bjevgXsvxEgitlOCAZVvPUmU8Z2RLVYyZs6GOQf2U2gNcJS31fmFXlh8qwvOWEwy
wism1gyTtAlwdJu/yanedl3UdWecGefWLHlSnWx86tQYnAkyv5qRER5N3BjfFwvF3VfoA13QUjM5
BXrPiPZMyxE3S0fy82h8F2IIau+5+lEtY/SHEHH9A4rMy9rP7uvosOnNIboC3nVacIX/qgIrf55K
KgbrSnIUtgMJY0CTbHCIq6xV9q201aWncXhP2ULgIXHOEAd9RoRodNr/ntt+drexjF+csOZeRrVr
jHGiuKtHmOJo/oeZDyaBnbLEIKvMXUB3RWutfVqBd2NrZpy+OY31gPeJBZ+IYoy5OjsUUcU8bXQL
BmmWM1JmtjXENJmxwwk3ph9ATvVTmXfOA5xNYCYu1U+uY+QXdy37vV5oJYP9lNLIZLxmfK0rLjWN
9zMIlqcIUOYPHAyb4N455iFgN9GFfVJwHJ5S/HAnyzfPkDgWjulSn5bINBNmJd57wId8NwVGmbSB
bmh/7UaIaEE4xIuT13trNcZDH/pV0nvQlDBQX+eGilscBziaLbAM28SZYNuy6lmNfnP2az/1SdUx
pkPRiCdEhQfHmfxjba6QbzwuCrWRNRchGFH2i/4zjBwibMZsO0EZGk2vNz5Ky2Skgqd7Vxf+14j2
CXDUPAXaPTamc9i6cr9I7otxN6lol0Vbdy681iZixMM6LO2KTaDp4coE0kGQpuChil6ENy0DKZUO
Of6RAC9s4ZPBxJ2p+GLiingu9JRHxa7DlUCxAbc2tQ6plSvf2JlqsBnlD3ZArzBHRG8YuUwzcgJT
gLMMxsKWFRyid7O0xc3is3b9zzDKxsmHiyIBnqTLooWPmX4DlbM3HbRFtvShnYWzL3WOyP9lzVYe
PbpD/6bnZph2hQ0InOHvxk+Fd7Npjpg5EcMVgLOOtsiYmP2Aoh2ZIGuDDwZzdq1+VGPZeM1x6YLB
16dIjirkmFSopqj3nQ95cDnAU7PwU0y+U4ceYS2mDxui90DP95kZ4OCUYwoixdzIMIV6cYy9+Dvf
LpmC+vvWku1nPnRZnPWujbWJAQHxIBXuGWNZaT9n9AW7+ZB0mTrAk/li69VJhEnjRfVwIuMWM+6O
wqZ1H7hkypYIXIEXtX/abur2FG0R7Q36N+Yauy1kYjb7LWkr41z2prErDQrz3J7hDHkM/OYQh1he
SmAWfIbfccaoXb/waPbMhbF09ONR0QsKDsGarCmBxNTHfmR+1N5Qn/kqqn0usAAUTm3czRsGFIsg
2bGdTT+pcz+EBmfidZo9o08j7V/U5hYYvXqT7xPO1WSR7CPa10/FODi8nGHp3mGttFuSaUU/ErEN
f5d1PTeoxTJgdjdr9d0yMjIIGbmA3g3afkcuwGe6v+BaSE3b4nnNMa3I1EDM3GJEJnSKtRfcijcG
FUuMFsmJwoo6HCgiEgevsPMp7dbAeRdEeMoU44g423y0KSO5PHZDUOpMDiRkkDKIC6GWaz/Mfiq3
9X4Z3OqkR7BrtR+Xq41jR017t8YuxBRiJ5a1PznNMMNmA74MBG97crc5O7YD0ccmU/rNEGZiKInr
X27iHl7PiuY0t38sjHhVPMw2qG49WVfDoHy7wCBDnMRLB5ah/SzF3RzWxp6MS6osszlLISWwEw64
9CTj6i9GD5WLPvLg2fRmj0ke9a65OawvvbP4Pxjcc/H1pXMaJh965Zxbh8Y3xvNQ2O+dE3Una2RU
h0L75tfb3ephcLpNatTBLPsnZx7Y5MfNgRsz/WF00yRQp9qThlmyY9g0nFwQGmVjLU/0NoRJwVf9
AQ6efyqqyOZi3q24ENuWG3fgOMbdOIzZmM7IG4/ZHNzYqDwV7wg32Q5bbn806qZOBJTg1MA/wbgw
yF45MZYn3y946G2jfewn+9l3AQFKwC1PLX09HHey5Swzw8JF2BZe6vl1l0KSrPeFA1EhMJg/hn89
PIYx5TnipwjuINjAO8TokZ3tzgWq5UbzCmLJD6jeHYtrXg3Grs5L76Wz5TYm5lDy+ialAIy1s8b8
MX2HyNp92yr+iFdGYAPhwmAp8ubqrjUC77EeORWraOpfcIaqeF6NKIkKUe3ROiyiJIh1ac2Q/eAK
+ovL2bL2td3vOr/fq0jrn6PprgAhzexYji1XBKMGO7NkMyNVt/9VctG4lNS4pKPpQWkyuYiQfjdj
0GFyb0Qbi3+1Umn5T5uU+Kdpav3roLKaZjCP+ExwVhULTEmchd0uC7rhfuWifY34/V9ROJadxz3/
kwosY0s88DBeUwErqkbNTamX+T5fqBVrhOh3hhbL0UKknmZLnTM8Jhkg7Nz4tprNxrsbtLtBQlMJ
ts09DEvfn60MbpUmTfCmB67ATlVYv+xN/QHTVB8Rkhtw8lk9veC8eV7NXCV6g86zrsF4l7Wbc5o1
Daalz1GimTPEvjXfA4QjZ1i6H8wiWhIwvU+Ph+vuIfmNnOLYgcMiCw59O9nXGo7jMVvCEDqYxr+z
Ne1JEQTYE20bH5bc8WMnlNYB+S76BpqjuA+U93tcsubRKVxJ34DFMYST9leHv2cvHUPd05tEFMcc
tl3QdFQlaTM/2symnuZMfyylOsCNwrXImc4L87OLZy42MQKkWaNOPFvNs0eX/Gn8a8WzPA4wsSIX
vufyk3H96fh6N6Hun2H8go7sg2a3FL04ArnBF7Xp72Shl1NEvc0V5TRMZSecE4P87tEcsyrZAG9u
sSCkuzdq7GhrMFeJR639Db/QMa4flfMTXrpxqBVYFlB1TluB0WqHXwhS2xcVhf5ZBTCTJDUMnHsw
Gw9iGHeZ7xsPZCWmkyGN6t5ExKrZ4LV4RQwArMIQItlE552UGq+1VdcX1EeMo7V7xIcYogLNd7D/
oiScYcoJYz3pflgey6wQx2bN8vfwrwtSwRUUwCOtDkGPjMETLq6GA6lkOQV/VByWfjjVrKP9Yr/M
M62mWanexrwP9qLh3Znt5X4dTarKxv6gmobxhOs9YZ7kiRbe1jvJKM3hTlhZ97O3SUDgjLOww+DY
HKo9g8tyzx83P9ERMHKuf02dHEKAGIHWOfVmZqjEiED6rZzVrQvOU+cM3qjJyVTd7KFVNKcbjhtc
Nl3+i4PF+mP0IvYs8zaAijy73mWgk+S4vE9lzX18uSKFkJi1bWAsTdldW8eTO7K92FEGj4Mw6BaE
yb8WVdFyDN5DUsUOC2XsUNm9Bf8DyN1mmz/tvGjoOtDBb5AnA3txu6RIm8093mvkY3y05wCww55C
LWhphPe9p2wAK1k1Bawp9Db4ZBOlOBtngQQCmjpVIV9MrxM3J3O5vjSd3fHYbNZT61H7OARkyyiH
yZwD9hkieiuwiGcXmo6ErzhzZ9WlPlbThhMnmpl2LRZaqTTd9nExZPsOsANORse3EUe24pA+CmdX
D1O+0xbpI5yI4hUVZtxLznDJbDjZpVi5gA2YHt/pBwnumDVFZ/ho9vPamN7zTTd6QuXxznY59Of1
r8FYNv54DKDZETGJ3KeJXe215XWDJVJldeS42qVRB/hPgmN9BijzOfhN9Z0YD67l+a+D2Qpvb0ut
Vutz+2tvFgWukZjfiMuK9tZPPant3apCn2xLR+FOvan6a/XBqkH3CXk+uJyG2NjR4AbnyA07hHjd
Fu55dHLjalGZcS4td7pWsArfs0WOCfcmM8X7HXBxKqvpVQMVOETlUOI9dPj+IMyApptxZlZGlSES
/9O+XfvO+m/sfcty3LqS7a909Lh5gi8AREf0pKpUqqIkW5YtvyYMbz9Igk+ABAjy6+8q7+5zJGx7
Kw7Gd+CJHU5BIDKRyFy5VvkFMJi7Ycj2QbACltX/hHkD04RK067C9YRffUjScUbVc8CMeP0TJh7+
hIx3qAkWe4WH8g8Ie+Jxs0c2jQocOCDmGwvFK3PskrFZd3KLg+imKzApLrQE1pL/BKSj1UZ7YOrr
rr/SkRrfohq/nVqugVsF9P9YqoSJI0UZ5dW6yP5zMmJuAtKOBJHJJjJ+LRuA2xfEnwPNhuTIrYpf
oWSL9B8QGxTafyLkIZhXvV8CtYIMbgAP4RSAURxT7szkJXKauRiC8Goe7fw9g95O+ADwLIq7stve
qSZGGisuFfYY0LolDa/5IN+asJ53LcVkwlq9EgC6j4Y/jBodTUBND9XWv6sV+8zVFwxjjnfzIk8Z
RikIqADnC/9yeoPYuAfcs8nnCmJzkBIH2BZ1YLSArzNURVHfE/mCnsSubIvbVaAxTUuCN6+GwDZy
LwDKDhRDUiqW61GE63Ck2zLv9TDtM3rp8Qzpjov+ngQ9OhkFUOJz9aoch6O20PCy2iYno+MHa9EV
kwoMi5C5B2Oqojs6iU8d52BoprgqahAYE0AVI1QqThkq/2VX3QRm1EegYfHv+MNHFLvRZT7HAIlh
5Pm6rjAXBx6By6RLsVwlmJp6y/AKvBKVfR2CobbIOKgI4SNgTwACdhlfYZ73lSnYhstm+sH7/n7D
S2KP8RPxBmipvTL6HBNx1xqSHdZaon5e7eUIAiq1huy+XLKbqNXmAE1TIKvaP5Ise03WGHVK+qqA
ZMUhK9mPRADTAAXL9AHiUeWbbg3vxs5+bUu17EdEUqhEU1D8sutu1NuVhLrPIcM8QN7iarraUCPb
FT1evADz1zf1ZfgEL3dgitqKATGnq7uSV2A9lckK9uJlPCSFBFM5in7lBnR0h/C2n8vk6wZN67UJ
7ppevOkSVF/UhfuzQKsavFodNrIMu308qBHEwdMH7M9pNRUwnsmHhFdjtU9TyW4UQsg1Mr4Cdwp6
UMLa+i5b1PIBjsB3POoxazRd+AS31KLLMdPFgsOUpHtbRRau2GbQU2jW5DXer5FC8XlF7wfFWkzA
gEQV0zCsicJXKRIbVH4jDjTlIAC06DG0EOniSzB24ChAfWKH7vdnnerkxyV+7XXYNV8L9GFUDgk3
DG+UG/Kw+wo0H/NdgfaYRVkRhamzShc87BYZ0/Q1a9cB6ZsC/QNGqqCWOBSaguIYI65iyqd+qMtb
dIrqDoJJJvyhEU93/zV3oa0zretThXmh9lMc9+ZYEDmPH/8epBI/H7kDZAVK7KgoXtgMMFMLEpPn
0BiM2IFdNawg5zrz6k2btvPDEkk8nkI8J+zBZn3IdhEGwtA10hqVaAlwACiwZ1586vUAnHjSp8G+
CFoQultQ/SwPwC9CiwrYDIDiMVAatlcqAdnvlQHkEkPlvIdWTFFZeZvQHkbWFHUlnRgAR0rwvV6N
+Pr/O1j4/zFr/wkSpSdf/C8z2O/r73P/pQNCrZ/reT1/+58//8efgLUo5P9IwetzkQZEmwsA2f8D
rEVh/A/MPVMg2YAZw8gszkU/qLnC/0/+cRGYAkMD+IBIhG78P8evs3+AtQKzZlC0BGj4wjn27wDW
nk9mBhco3QVDl1yO7JNZSWDh1mFrB5sXPcZM2ZdgTU5P9uAX0KzfWXbwWBY0Gqod2yVHKfErcMZf
A1m+oLn5O9OXv3+y6FHYAJdsb/NZIMzXMnpoElDm+q3bge7BcYHrbcWSMwIJTzt0r1sMYB39jONz
Pl05B+9ltoDmPCdM36LlihdTy1+SL/7dtjikFxmFBqzSWHk20OKYNEF/NVwuX7+lO7g+i4QYGPfJ
5MPaMgzHcNATrWhVell3BafKuhIzuMrBoF5Kc0UBIL/hzbr4rT2+YAefHJi1WGtabFQjlRzzLGuv
Ks5e+KLP4Yf/dKDYiekQjzRgSVlN3sZDGIMcBETT11uMWP9lNttm93otYhAMFCa4Sfs09vzYLulW
po3CVEWl8wTzUNccFFjXka5eYgz4zVFyR6hj4HniWRVzbhXuBxMnaJDr1e9r/BQVfvI1aFtE7Vqk
c05NXd93XSfvFElfGML+zcp/3sFPjFsUfoGSszrv6+U7xpAOEWoLfmfUiWhx3I0gSU70ZRiKF2/I
1rfnOgaB+Wsv++7U+NjoDFXkXucdOq6FCoe8aUr7byna//OcRpf9erIvGWlDTTW6HUFn+YNoK/0u
CDq/WB87xjmOChPziE2fg7spwmSTNe+8NiV2wnGkgXsAOETnkrEV7WRUsO7TbTZ+ex47AXkKSMg0
5rJzXY5QOWgz6FKDjcwzqjkRucS8bwVqeixeIpeeMDV6aIvtjd/OOAF5HLcSg19YuuIJl4e1iMY/
0NNpvvy9+UsG8C8o+78OjENFVjGAYscQISAugyABYBwFUJ103YPcODpyBanD89//pMsp+dVPcj6x
DbeETWRCPBCVuImQBR9Bwf0SIcnvrDtfuM7mjUJjAG0+zO7U11LU9WtbM8C1/VbvfONlzQp0MH62
EcFxCvSv2c1Sf/Uz7nxjEANA/TXs5nxMKP8EHYf1I4qTLzGF/2ZrXF3gmRtRoxMP65XG3DLH47Xu
5f3fL/35KMQ/z49L+B23ch2Xkk25UGT5IUH7fdOPG7sPVhmLfaeLtTnyPiFeOwVq4ufxLaxi1I3U
rHIZ8LsEFAI7rdrHv/9Vfr1PP/Pzp7EzhcxrtbFV5S0QALSwmOS3XqcHbDnPlz2LCTz3gVX51k8f
EsbR45heIBX83aqd6wrgzGFJIEWDqlB0183ttVAvCXj+zvTl759cJqRCEa4AwChHBe3b0qy3cfAS
FeKvTYMu57nphY5yylJcJaEpz5WtfkCA8yW5u9/ZdjZboUXbzwsSD3BK3oDt6l0aj299jkjmTp8s
ehGgV8vmnJvqVoTmvHb/nm7hvxzJ2WxwWKFUNJZIXgEnA/Yp+ETAPOl3Q7nSohUkacwYIjrOOmzu
tqgB48MSjx/8dsWJvToqWgvA1pQDFoUmCwA4zd7PshN10a+1DQDXKg8wbtBMaG/V7OBn2om5fQQq
UGCGVd637DVqv48gy7v2MY2q0/PDbVEcCMS4YdVzMOy6kL5DacbvRQDg/XPjG5ubQLe1yqOG7Gs0
10o0dP3W7XzHmmNCMgISJy/Z8IVH84NEMdfrBKIy8nzZowKQaihHldsqBax+aOS1xgD9ld/KnY85
oq+FSio2JSFyn0LnR4vYK+kF39TzhRuQuqmub1ROxp6h1RV842z74bVslyWToCmHKQ0c7who32od
3qBpcPQz7QRYVKYH2mSlyrE3uwKTYuwltvNfh1eWOeF1hL7rlF32ugqA00++oljg9xUz5yrLJkjq
lGC3zllffqs01IWAGvnDbz+c8LouVgmdDCqPrW3RMNbfiyj1ilJgOHx+RLK0ZLXEbHnOVlBmsugK
UEi/UJI5LkknYHtp2qoczY171LQ/Fh1KvX+/JZcP9teEnGWuS2ZBBOAarncL8h2APWTblICOdfI7
aKgI5oJEpryepVCHcXao6UDyXBKFkblyboB24vyILpalL/wqvzuTjv+vfQoFrQj2zWrvyBR/ZjF5
+Ptd+o1p5vg/xJzW0U6XvsJI1x06VyVGAtLILyy6/InlhElPOwPmEmAgj2bT69VMXuVT5uoCLRtP
Be9wwW0rmrFZB2wWOOFGvx1nThQYMJjV2SJAAxxMGCVI0pKi9QsDzAkDHSdRuYFVKB+heA/EYqoA
Sovf+31OJw4gEdIThTYY6oMZ0KtvkWQd/Cw7UWAC40YDbVGVqzFBpxFQZ3bnZ9kJAmVogsxGBfaa
UkBhKXsHsGL5wgm87OovogBzokBokrCkmCrLi0g2MwjoE8kfetqT4T26z+zR61e4DPg/fUpA+RJq
8DPwElm3cTR5Ed8pBii9jLuz6FzJGTKL2HlQsZwaiqmY7CUpkd94v8vUHlctMnzGAZ0w8mBsfzJI
Qr1W7XLTNhOC7hxnMg+nbxOIfITwO+LU2WuoF04hJlJknk4dOKmaU33BJ/ot2nH7VAtDesje5KKv
GLDegAk0wjP/pI7j9yl40SbMReQMeOOTBFfVAdq7sd9VSh3P17zmGObEfmeQD4ECDXBujeendFwf
7LZ2qQbsODS+jloGh9oWXlUzRh3fx+bOEMiA7889uZ7b5DbCO8vvWzqe32AubrGAiOaZpQcxvQXP
hed+ONdxtJSaVRJbDUTyYcyyYw+Zca9Fu8ogF6hBEtbYj6SDxp0F3xB7KR+6HIRfRELiJCkhwJKI
fkTmum0ONkYsBAeD36odl5Rp3zYzeF9RSQE2MG5vgdDwOyDE8chaAOIkgGnPg03ED2mi150CRt/T
uuOSEZpzDLNWiCWJELtIsXcTf6kGdPnlf7XfjkMyO1VbqVH1ZAaMU8dUox+y2ijBaLNl/JsBVyio
30IMEvoFL+K4qdqKCuzAGM0EChmwrOmPAjyenrZdPy1AVTmsC2AsUKK72oBX2m0KZAZ+58dxVamj
gKqslvli17zL5LlVnpcncXx1FT95pWB6uIiv9/FbXtN/i4X9/0paLHVS507VPNJNhP3eZE6hp11g
/MBrQ1L31Ks0JAFoG/IIkymAwjfTgXUJ8YtfLrW4AoS0ANWDxFRdwfaWEYCrhV+hj6XOsU8hD2fZ
ZUB4mLIcnELjjloM5fjti3PE8dhvYrPhCsUsEqDoW6hUdM3bAdNzfj/AOee6W+MUotMyx9MFgz8J
KE8ST9POIQ+KiVHovkjEA+jerM39LI1fGHNVxAo9gtyDC4ltkTfCKtBFh1deG+Kqhk1hzBcx4yRO
QXjAmMKx7Ls3fqadC8kGkYqB7VP5AjA/BpfbcYCuedx/9TPvXEoCYAyw4K2ASnR19GArYk8ThsC+
+1l3PDSLC95VAsMZmJT7LlT1McgyzxqoK/kIzUsa6wiA5mYqvlBMS0y19rXtuGddtZiAIjiFreLf
owasxLEe/U544nhnaDQdUooPCuwwNJu45eN6AMVDZjxPjOOdcs6WPuYIXGCNjIET767NJDyPi+Oe
dZC0awQSoJxOy6utK86ppF5oDmi/PX8dDgkGgKqoRJYRxB8UyXJtXkrNL3fNL5IMF3FUJYCkF6PC
q7wFe+SbSM5SHLMkwHmBHo+ZQUu7kfcCiH2BeYgRAwRVMk3G7xdzEUlAGyQtxNxkXi/yB1izt33C
pB+YChoIz3ctEAKzftOlOTJDW6Qfo3O1pZ5vMRdgk/Fg4bHCcFYn1/d9kr1HevbRKzLETk4pkth2
ZkTpiA9b+MPUIEHZ1AClbD/zjgObbQKFp9RI4xlGP0Nkj91s/GAGzMWpFJjElU2PbQHj6L0pxk9V
mHje3S5IJQRap+pHHJYsoyfI+z1uc+xXQYod36WA9QHSXSEYg+jbVuXNnE0Pftvt+O4cbPXYbD22
OwG9RVGCO91ozxqJq7LcAyONYbhL9ghe4xFJTDcpv2PiIuugkg1uXYbXXh2Sj7Fhx6bVfl7vwuq4
xnRuEC3I1kvQyZCl26999ZLs8eUY/yKgubC6FpVugLAY0se4vFddcTc1mV+V3kWmtek0DaaG52yd
wcC5xsxjHYV/eJ0TF5mGPCbtwcICr+fD55bLTu8jgKbWvZ9552pN7Qp61h4lh9kWb2qMZRRL5Jc8
RvHzOFtLzLFGl7w0heIStCRATIW3jucxdDwzjQqamgQ39gTWth0E77+D1NOzovFTteoJgEMG5QzS
7FDmoFJ4ADXmXT82fmfFBRXpbY76ksG0VXUO6rT7eSofvD6lCylqM2UoKrhjzufifWzFQ2wST9Pu
lbmsyTJj6CMHf+Ntoaf3fbZ4VgBcHUs7gd4x0fB6YtQ3xIBb2fV+ubQLO5lizFdzBZ+fbX1NQVLS
ZaPfQzp0bktoH2bMQgoxp1sDzv3ulV6Gt37f0XFJ6G3PQkTNmIdi/mYVewWCU8+7ElMRz/oJIKAm
Nd+w7JSbfCuDV0CV+3lk6HhkMIPwLMvgkRhge8PG6oHz4OS3I85dmY0god8SBNhEh48gJ7jdqJ8/
/qlV9cTVB27CZDPdmDMZPoK8Y96VMeYdfdb9JynvE+OzjRfRXC40TK8cVwXj8wLmJz/jjk8S6KR1
AiykeTNkUM7cIv4xYMvklWyCEPb5QYkK6BenCvcCSYtru/DXYA3yqp9DCPq56Q5ariCxkWNug/KT
ycK3fdB64ZWhKf/ctMF0Z8I3XDkxmcBM0IOJpDSg1vTbcccx0xGyBqaKkZ9gAH2ve41xvYl6nXHK
Hc9E/gD1D8za5hA1f5vN/B3YHD75rdvxzAqhqaonPPsXQydwvUJrCYRWnsfQ8U2mY5GVC47huIE2
B7ObekchfOa1chdExILWDP2lfhvY6moCB1OXRX4f08UQCcwxrYFCQY5My7pDfw7T2uDi2fst3HFO
kE0sM8jRZF407YShY34vwTTot+UukqifQN9dlAiHWieYDWnErq5DP1AOGLGfuxDm4sct1PiedrLH
MhWPqpy8LjZITz43bZoGikw1sgiMU4O1idG3UWm8UBuQOHxuG+wOlIImBw3nhYN9eAG/WxrO0nPH
HeeEDE9VmGECgxf8Zgmrr2SJ/O5N6sKJlrAQICUCLgw3XASCT3BGdiB4LMaXSjm/fvnQzPFQbmMo
Q4zpmBeFvGareSci4dWpAAHH811fugqk9ZeqdgA6+91caQiRW9B4eDmRC/IBVwTbClwXeSXJLQmT
M6O+ph3/BPIhwZgwxt3sAH5GOVbfatNVflHLxfgU0EGnM7PIKVQLFSNzv5bcL2q5GJ8+FaAVS4Hx
MSoGYQRErECTT7yqHfSnbPiTdGVjZg6yAZsStuI229SrthJeb0HoJT8/KChoB6SX/FKjESvkSaab
IfacjqSXKeCnIJmSrhrocgRbPWsBOj15v4E43vMQOpenCiGFuIYC0w0sQVFveIjD4Ivf+XYcEyRk
QSIp4jgYhe2OQdlsP6Ft7LdwF4LT8n4zDZjAQKibHlUzPxpGHr0W7kJw8OROkpgGYy5rKDKNoN5Z
5Hs/065jxuAXAIwV/FWgaOqhVtWYzM8tKX1+TESG9uSWouPUgtsdJA5hdOyXyq8uhsvmuXUejHwJ
22XMoeJ1DfD99zlgH/z2xLk3reooVOEQTwTUWKe+3gfCeu6J45ftRZijnUvUZWc2gLMCZEPlLD2P
ieOXUTg0do5xvk3Yfko6fZuWqd91T12vXMOsWKGWm/OkAy1K93BhkfPbbccrYykkVLfxaEO3Gfwm
0Be+igcIqXpZd3E4UTEtHFOseMpmG8jmmHy1gmTC73ZwkTgYQY/TziDRL+M3PK6u06n1tOy4JUs1
j6AShcemhO4LBHShuDpAbcFvUxzP5GW0Xij08TWpvu7NdmMjee1n2nFLaKNJocBgmW9EHEkcvuEN
93siE8ctofpBAXEGTIOL4Ye1zbHnfqU86iJuuoFkJDEIsEyM43Hepu26UZ3xe2oSxy9LCOINvEdX
Q1kCgqsgH9vynd92O35Z8woIQQmQBqEQwINyAbRfPFft+GURGsEgB4pVQ/Wg5ai6Va3fVekCbnAH
9/FmcUhKSk+ort8UoV8IdAH8mAco+zHAh1xrkAPyaATPU1p6LttxStA6QXOxh7tvoDcdkvY2DV+C
T15M/LVbQl2cEKqELWa80P4FZSFNP3dAln6GusqkjiDrJ9uJZ1N4v4YpVEr+/uBkv/6BblN2Wrae
oUTRQIchLCqo45blrS0VhwR2LAFrMe3wgBkLkDBWdGj9grHbrI1lF0cgrUMeA/7rjymkwPrd1kjh
d2JdOBQaBwU0OvHxwW13L8v4bogGv5W7YKiKU6ALCz7m/ZB1eyAYP7dknPzCceokBQWYl+INHIw5
o9Dz69tXCVu92h+QEXieJeH609AjxLrBrXsIJ1AOgorTDyZCUyf4MMjlQBwa+w0y5x+9SR5nCdH5
vz+fl/viVw7hRJ+yqqA+XaUQdA4hQttT9WASQT8U6+J3Ubl4KAyzdDHkpEak66DUhBjJF2HESxWj
37hzcvG6Jy871EbqdY1Q9u9YjCMOPsjvYz3E/b4soPu6LxsZ3BfD4Bn1Eicw1YVSYjBASCVi+gCW
0jumZ78Kr8vINOseWm1Q7Mw3CJHtgk610DAzfmNFkCd8vk9DrepiwqnM+4UmPyqwmQPOBNXgFw7R
JTP4xSFKnIwhghCvYqjZg/1Sr49hYcWnRHWVn9u6KKmklRSyAj22Bmzk5xhc3ruhE8v93zvA79bu
eK4NRtuCbv3SpoPEAgXN6t7E0+JXH0gc190aTKLNoCfMK2Mx00XuQd/pF3JckBRHMWOBHiNKsUsE
Ot85BZ3wjlbbCzf8T/jNLz6qi5SC0mkp+poP+aLnqIHlZn01A29Rg03fmGmXMT28Q31ZPoB0Onzs
xWwDpEYd+5ZB2/emmi+sm9DJ4TcqLYPHDELx4C1G3vCmnpvhUwPWegURq9B+mwMCXXpc9FNxGyEd
vzGBhC0zmuICL4cwmdendtFXvZxGcBFC92FL5I2S450YuF+JycUw1XYx6dIafkZe+L2CYN4wBF/9
Vu04V8uHXvEGptP4Djh1tfldtS50CZRVs6kV7JYWakkVTlBbv5D0/ManXOSSKaKaTngQnqFvnr25
3FZv8bzqPvttiONT/aBXXlJYh6LBwa5Qaq6/+Vl2LsOobFRryhFbHXY7W9xknd+4OxinnwfgQiwj
p8XAz/10FYTtnmm/8Wvq4pag+RbGdoJlkoxX65TdLkCjeW2Hi1takh4aDgNMRyCoTqbtgMKy33Xn
opaqsU4xXoPD1xNdgrEU3eNs65Yrv4U71x1Zp7qMY8nPTblFh9D096bPPEvsLnBJFHrrKYPxFHoz
jBwp2PD9lu3kp2XVJpPF3NiZ9cmBgK55Ee/8LDuXHNlUTNqox5dsxB5UF6DG/uRn2XFGcdGqNdNA
z5AnbvfbDLLoqAc3tJ91xyEhwhO0DDpBwBaH0yHTIAXfKshze1l3MUvAiBdlwBU9C0IgjEZIddVv
sn7hAv1NEHRhSxZ6IbRlIz3zOWnuQDFbvJPSeh5xlzAHcolxOllKztkCoTwSHcGl7uc9LnBJqHYB
w7Mh5yg0h3j4XKvN7+Ho4pZqUOUuUzTT8wxy4qH4JiE55PcpLx/hyUMgLXSYgHYGlmc+Hso0ehAR
pH78jDt+CZYviMwWKTmLxbwuNns3LZ6tYxe3tCYbBANLQs6hBK36LItutwzUM+13oUtlT+uUbAs5
dyR5Cw21ezWRB789cTwzyjAZEjYwjdzkDFGHXKVeeS1x2XIWI0ZQ3/cEwXutT9Gk9amANI3XQYHw
+/ODoiAZEQHgQs6IK9WRBeF8gKhp5YX0JS7V87SKZDIdXMdwTEcykkNBx3NbnFrysgCrSHpNIErJ
DwX0XurUK1ARF7dUplJEW70SiIBn3VUmoAbGo9QPn0xc6NLIAl40GtazhYxX7VAn+xBZlufndFwz
QPF0ihccQ4wr3Q5afBi21Ot2IC5waU6huzt18PpJZ+ILnldsgTSDCCavqAJy6OcncYVsCebEN8iq
DOGpgqTp3HZeiRtxAQZbETSpKqw9Q0V2gzoQf4eRQq8YTlwakX5TUVZG2p4hul5djU0JdbwCOhE+
YYW4tFANZA5AIhrhe45jdZ3gpXhSc+R50J2YtVUZrcMqIOcaXFai6Od92kMJwmvlLqQraw2wFzGM
Q5U03UFJDEIeKRTo/Kw7YYtLyL1EUUbOSwlN810qiwC4lItGuecPcEpbGEJl6Auq9Nxt48Fsah/H
3Os1SFxYVztEmQyHNjxPRbGPouKcLLHfQXdBXSsA5wvmTUJIHGH61ArIgnKvLIi4oK4RnHhtP5Xh
WQbyLYS63sku8EIXERfT1fVV24yV2c5xF78H6wco5yDp63dQ4udRhSZmnNmWrWewdEN/s+YfFkhU
+tl2cv2mU2aTXbWdC8yJxigA1eYdFKL8uAWIi+fqG2HjRDBELU3vaN9dTTz0eqUQF7mEMUgOdjJh
zxpSC3pur/qq8AzjxNlwvkQTLs7l3I8oiqHz2FyEwT567biLXBoo2kVhzZcz5qCBAiJ3A/R8/Ew7
Nyd0TuZqmwJ9RlH7wKbq3LDUL4i7uCU9tnqqTWXO9bTu0jTeBeTeb9HOCRzANWdZVOizoPZKZMXR
FN/9LDt3A/RLxmqADglOyLI8UMLIKYOIoZ9X/gWzNCQdFJSgXGkiyQ4VSAquksWPQIC4qCUM9idx
LaBv0y7k0JHorvQcdQL/oHO4RQqNlKE05zHRryY9HIBE8wuCLmrJJLJMCeTyzrKbIPHbNJB4y354
fUwXsyQXKyHdRvW5Iuy8qOAAHVm/GOiyBmXcZCCUxgm0F8nitl/7YxXOgV/OSR2nJFZEswojDeBZ
Yq4CzglU8ubo4Lctzt3QSQFm4NDqc90HD5tYjnVD//Az7TgmA9mBJaHQ5yhozkXcv8m29r2faccz
1xTjTjWZ9RkMU/dFzN9DVNHvjndBS2DwNBpPCH0em/a6XVZItvlxnRAXsjSJarVLgFW3MURsIfh9
U7bsq9eOEMcro1YUGAAbIWhFP5bhcgWxJs8Noc/9vZ/bGfkbh2VMwm8d1KfJS+w+FxN/bScR4tyT
cd+mkOJY9JkN48qvWKdYfWUKFX+CyO5Ad2xKhV+dibgIJjtDr3ngGsE8qW9isGXOY+AXyV0Ek9Ap
r0B2AHHnZtwXGCUI1f8qKX21/11+H+7/3Iv/6HV3P9T9PP3Pf/66YEhc+FKxJeMaQ3j8vEI//XEK
x/q26KDF53doHA+lVDJcQsF8TroqhFZby24SiHX7XfkuaxCrjNCC1Ii4/YU3gR+asvaLuC6IKQnT
bElA3w1VVnqd8OkWhI1Hrz1xUUwD+pQgYQ+mMwTnd0wVp7Fhfo8el+Bwa9AES5ZqPtPPmblKBk+z
joMyagUf23o+Q8dyT5g4W108+m2G46CcCUQ/lDfOOmAgaREnUPu8hDL5zdF2YT1Jak1YtdiNms3F
zQIvOgVUTH63povr6SwdF6gTTWclyGOyZt2u55P28xsX2QMtKxkCKT+fywD4LK3qxxFadH7vVxfZ
A5xBwsG4NZ0z3h0FYydhiV8p0qU4qiomalN283mL2rfQ0zuQ1noWC1xMT2ATKDxAugmauPGPSESf
Bx151gtdSA+dM3VR1J7O8fCd2ObQ8Nov/XHRO6TVMi5mbDY0nveAMxxBaeJ3b7ronWWFYrG6HOiy
m5YT1Y26Itk8vRBcL/f6L65OF73Dgz7SDGQMuDpFki9ALH+RYwdh762pZXo1B1MZ7RIJ1mO/M++C
FpfJLmIEee25CwJ1UIMKD7T1Y/UmLlgIQqMLcOjjdK7KcNuNmZZ7SEN54TCIixXqZpkGmWmncx9s
43GkYjywvuv93ixJ/Dw9aoLZdlThbEJzK7xtI4YUQHkSBhMXK1RhyLwCElWdob5JD1XXfSRz60dL
Rly0EIHSdGZjqc4DZ68gHFqX9K3XveHihEor5xTDPuqcNGa38ORbUw1+5Q8XsDNXtVW9gGk1YP4J
kXhHF+03n0hckOzSRkO9jak6RxH4b9rwdp4GvwvJRQMlWZItRg/qnK3ZIWTFru/8OuLE1dxaeAiq
pLSDqPtQHLfxexwWfjHMxQOFNgMNdgguyShODiAM2Gez5zvLxQPRrY6rABRMZ9X0O83tLht7v4TI
ZTJau6HBeNImz91Qlh+zxdb3G5TH//A7287bkw9VVkAPS55LcLCQtth11jMlchFB2bxWvW5gGkLE
86FZtdizcbR+J9BFBQ16CMADC+syEtdQ3D4BRu3XAHJRQaDuK0teth3uung+QCSpP1UakFuvHXeB
QeNl3izZoGwfAQ2EVO5NNno29Fw6o3rpSF2EVgCqEgFZW/Tt8r6bNigm+y39kvw+wSAgnBTFVMG+
mZfoILfmsw5azwpilDw3nlZZAgr8gJzMxPN5TXYMhIF+63ZutaqG8rJJa3YaAn1YYqg78xacRn7G
nWfnCg4SHYwpPaVTstuAPKKRn2+6ZEbhXKdS1rU5ydqkx6wqt+t5hSC417pdbBDAkYqVpDSnJqC3
QVVdcTP6FbFdYNCQTRGZUcQ+QUVy2YWK38VF7dkodHFB7bJMMaCd5lSr9Z2CCskOMtqeeb+LDOJB
h6rEdNkUXUI5jmVnkHr7rtx5fyZQu4KmN9cnXoKQNYsXusf6/YoILq1RV1QmaC2D8aJ4C+qaD8Xi
lxO6UlqqG/tp7RNzCtpxH4nqwAzzc0wXHBRVcg2qJdZ4FVYHE2fAB33xO92OV2oVdSalqzmFRHxq
g+64NMpzP5wrE5fkqqphMSci7c1o6iPf/Nj/IIL9PAaOaOPFVSXNyYiuOPIyiHYmHWKvBzOY/59b
h6xIJNDiMCdl2UGG4rHY5KPPdqcuLMh0DeoqUpvTPEd3cVmCvDeO/NrrqctohPTYtL02OIBEvuKc
Dag2K69QlbrQINaH9SCrxpyWadvjB10nzHidk9TFBU0qbEjd4GNuXRjsWDxcBWTzK6WmrihaYEQx
yrA1p2FCm2NtNnoFIvlvfl/TuS+h7mCIxjzyabDyeuvoDpvkdeukLvwlzOYBdXKYZqTZt1O9H0s/
5ZKUO35ZqGiVrIFpa7cjNxeSDe73KV3oi9IyBLE4PAdCrvNu6MVjFirhlUCkLp+RxFgUUbY3p16E
e5Loq5765VRp5vRRBAlLE+HPiS/FDzSv9pWk373OiIt5qVMutn6G4yRbehzCwewyVNs9t8S5Kftu
nZQQlTl1g3gbN38MAfOC5acu6EX2A4+nAZudhBZ3Arku5eyVHacu6CUEHewgFmx2PYHwpq2uMdfj
9dhJXVG0IQUJWIRWMmTY+x2FogYFv4bfd3QuShXBU5pOmFNZb4eGnedx8LrcUxft0sZmiE0Q6JOt
oFauqx2Eir3aGqmLLAylWmXYI/qVF8XaOsO08+YpXZK62EJeCtpEJdbNufqj3chb067Cb7ddbCFr
wwA4ediuklsdZftw2zwtO32TNqo2GuKhcNLjuluL72P2weuAuMRFc1lRMlscEOBpDkBy75ZW+l0G
LvgnHGmlpj7TJ2kJBRkIAHlzMwWe1pPn6U6VNbTUl3R7iiJ9ADjlQ2pa67ndzhV5eWCzRWHpU7Je
j3a9XgY/BrrU1SeLWBxbBt2zEzq8cjdcqGN46emUrnLYVLMCxY1En1Ta8L3uNvnG8mV6IZv6OSL0
10J++v84+7LeuHWs27/S6Hd2UxI1AV/3g6QaXJ5jx/HJC+HEMSlRIilRA6Vff5dPnzt09QH6ooAg
iFMulYrisPfaa691TgPKxw3pkqHuSAGa0iNd5UDupM0nXsbB3PKntgmaDFXIYZEHaDYM8LuJl3k4
DLk3zaGlXc0KuuZe3cnN90sNQ8yWXQYtsnPtmbjFeTUvrTvagENqLgg+YEf246JlkpxFH7MiMe9g
PnjcbPcbi0UDpPgydyl2zuKYTcRkGip3zFx9rNusLoL+MloYO6dxbFvXqww88KOfbVj0/bwWELPM
Llsm50QOQ0Xtt6D+HHGlijSNPhtkt8vUP9i5E9Q098aNPcZ8wlosRMBNOWbxx0UP9JzOMTV8hkA1
bp3H8pWOy1U0kP9S7mLYgf5klZyzN+aw3uTMOO47FBXz0TFPL+v4YufsjbEbuyVxmCphYFgJT5+g
3GByeNGQnPPw+BwnCEC8OwZtdB03voIy3GXBwjkPL5tpNjS5w6XzJSyWmFwpSDVcdhKcM/HqTsRz
TRZ3VHTa+QYfAKHmy2Tm2DkVLxHRJDs+uKPQuqviee12Sz5El8Wr52w8zlPagTP3mUSmPVKPji0C
PeUjvyyzOefjNU0nVUA17h5P9qpuenmTj0tyYW6TnB2TU74IeO1iEfXzV+ig3aqpuQzMOOcS0cW2
cY0pcuSj+c148YBn8F+28s8s48+W51lIPC9JKLKsBSqVM30NdSF9mvJopegrden3i5bSOZ0oQCMc
HWmMLV2nWbFo95PP9jJImv0HoaiG32trQ8z3uDmE7jevs8tW0jmfCKc7QQMprkzzVZRNREsKZ5PL
DotzRpEYbWD1hovLtL/lfYvSS39R1ZydqyIlXhkTo2v6mDBLqi5R90TwC4GHc7WgDmI5A10id2w/
OQTo+/7e1erCKPacWDRGyzbUlrnj2tS3bOjKYWwvW0LnrCLeQ1smjQLMQVHXAEolLyHldpn3IEjw
Z+H3EJnNBBiVzI5HLaMKOf1FBTp2TipKDGk6AlLRMa/bA090mXXJRXwldk4qosbXyQrZNhiDEfRR
zIWsL6stsHNOUexd1kKcA9PEBwUYG1lyEdbNzglFYTL0aiC48Aznp1si8rpwTXKZvBE7JxU1+ZTR
KJzcMeXdIqrR9loUVlr03V20FZ5Ti0Koe2bQJfx8mra08fQ1ii7r4WX/wSuKbb/WPQKW1ndhFUp/
XKZcXrZdndN8+iG1sF5GyNK17LCMeSFzetkEPyf5kKBFi1OLS0dtegKEUkl7GW2bnTN8OMRFtjma
McFJLm8V7zDmLUqjlz3Ls6Pzk7YNeU+qjywSwUmSSe67bMwuW5znFJ+tY/kQ9D2uXsuaFqZ1pit9
J/rL9CnYOdMnJqtu4tbqI9ddW/TIJ+wqLjvxz6k+3RgOPVe9O07DVoC7da1q+fWiUT9ns8nG5a4P
uv4I88tpv8h4KwmFYcBlVz9Dllbgg+PQ5v5Y5wDAY/OQNONlx/I5jWiLSDwou/nj7EldQZlq2HlD
Lwz7z5lE4Po6mQyrP5o2exGAfQsd+8vOznMuEVfwMwjCfj3CyM9BBGoODy5XlymwsHM60RCyARVX
7o9duo5dAU5H1JV5vy6/LnukZ8tUagNZRo9HSnDL09Lskv6/cUT+nMrJwjMcxKhgqv2MR4rC6/yR
4/GyndDL8NP0rIWyFgTFmxeypZ27LHM8pxltnto1zak/JuMX4giEni58CucUo013goHK6Y8xrDHG
qS3G+DJbAnZOMSIrgzp5hlGSi7tv0uAQXOiLw875Rem6kW6sA39EigHBQ7O1RT1cCIqcM4wE41B/
d4M/clarr8COyFSsQxj9N4QhoL+Xvf4k+/oP9aGuR2O/yu1Ro8+XPcOaWJ7mZCbxjRzRl/8F0maB
fXZC1fDiXTflzJtPlmiF9Ci37dwVNapeui+AJJrtBLcaSOr4TcjhKeiSuL8OhnaqT8Pcr+OdW0Wd
7xRFu+/VCCmvodJtGE9X65gs2S2DS1mw0zyCrcMcC6g8FDzOxSsjcZiV7YYtoGp5b4bKxQnsNaOc
tMtxrAFGPbBwIvFejZSJQ+LBm3pYbMbKLV6936FSeZq7kL0giJp+MGrG2/jFPuqd/AK4STqR7R3Y
zj8nfNpaxjALSY7QwIO6UZTR7IOgHglJHGQ5Av39dSr20WqYeQqacP7YPOTUILXa9RFsUWAfcWV8
FHfvgd5Q9YpJ25mjbNJme2msbP1+zBKy7lO0nQ5XaGFqs2vi8rm/jbtYR98hi75OxwhWC3WZJWPz
1Yk1FiWPQUksp8DY9qoTixjuOihsrs8JHEfrShk0+JVK5Dop4UwQ8/0YbNydPt3IZUW1Wtk9Ksz1
UuQ8JPmPFYM+XEGjdoIlZptHzbe68ZxekSXO0soncuz2WdKFoswj1Ad2SerJ/RJvku0gRbBmJWMT
T+7XutZflrBpzE7ISbNHA3UF3M2o9accmclo2QvXZoUfG632FIo30b2S4dCWPXTlUZ/aZiiaSt2h
/SZVCwj/C5sEKXOdmrHaPFjoJV3GAErrPU8g2RQwYw5ZDoJd0bN8e1kc6FpFE2WWlAtVghXbOqVq
D8Fpmu86N4mmzPwwfZvaNoAGpqTLdIjihKS/NihYRceI20AcogDW58VkI/j9EMg3TSXvyXJKKU8h
3g3KjCi33oZv+BgHgd20nU9I9G1SQCvRutepyZwqAOum+bGOHZ0hRBQCSfcMq6gYdZRMD1POVi4L
F4p5K5rORGsVe070flLZWpdOQEcY5jfbxkujDfqmlyjN3G6wIWizrKW8LsNMKrFvuWO+CkCmf1sa
4eeCUGPgy6GbiVcZVfn83E8s/QbggMvKLnE+FB1f+HJw+O/2OGXRuBV127PsHqWDxBWQRV7MgXcZ
/t1Ln8ayIEnfwrdeQeDHV8M0yfU1WHMJHh+07xvzK63zIa9o3U3RTQvZyF/hVnt6IBnxPwdYqHxf
hQqfg0yrBJhFTYYvXKiNQmAmWbbrWC7QKC4bNthgN/IwYQ9Lt8Z0P4mu1VfrxENzkEuq+sLF03zf
z1Or91hb0VSaeLDvS82A/HFIaE9H+AeR5kDWWXzLE7Rw24myHnKPQ5d+XWJDTmrG/xQ1VF3Sb6PN
utbuoCvZGrVb3Mzaxzrhrf5ANS9IdpCVCbMJXGIeJSc/RlBVLvQsYqlLhbKQjYqERvVa4suuw51N
KJsPPWFhdmMX+zkHSCqwLQkr8LiQF/IntLHVwZOaSK1hWup40Be2F0DRkqazX3VAaf2e9VEn3h1c
KPqKDhwhdl23SXddQ77bX+kk2Nr7bWiSl9YrEpWKzku8H4yc3B12U+JLVk8m2aNymoYF5BdV9xXt
I1H+VZiAnzKLuj5aorkTJ5v45KOdwg7sXZbq5VZrjXAh7Gb3LYnzCa5rcmo+xnYeH4z0PC06ixVF
SreFqntqpo3wKtgQYxRQaFuiqka81B+oxZygJJHZnc+5oAdFpl7sGoRqpOyzVES7FF1monJZTUwh
UxeTXUPI8pboTPdXRm1VtGHvKBbUOz+H90uYzzhrMgSQkrNC8hVSvMP9JtzO1u5RkSHfdtgSUtyh
UBy7s844o/ux5TS4IiBmmKCK0OHy0q8x8LIgcfnbEETpdRaZ5TYZSGNOeVp30SGGx0W4Z1gE4y0O
wFO32rKHFOTk69t8SWp0lTRsu80S3d8A1sLpHoE3EpZrqnmzNypdZLEyIMYFFmj+HYqd610uWZuW
kEH+LWz6/D3Oe/EjtNTqR5vWG2ZCHcigTGidVb4PFA5EiGVCem3l0CwM4YKl2voHm7P9zNR00pr2
OwDosoKOjd6ZkR9q74+MNqaKJUpHLo0OQxTQIg/We975oYj41hU5xOEKCYknzMvmEWHEVLToxC0n
T5ZigyaBytOt4mkyFdyk5qYJw1sfqCpOh1e+kHkf0qauJhgiVXApv9nSYQWUpzJSjXB1q3g356U0
ZM6LADp6By+gf4XduU1v86x9ntZhwn7uf6Scj3volbMqmdXynM7CVH0DeWsoCwx9mcP7b8K0zQS2
n9j7ExTtwgImTM+KIYMg2OFxtOmva0awH4o+LxgebgkORVCwYL0NVn4IGn+bzwPdQfbewz+1k+WY
qrpcHb1rk+k3DGOy66HceASQ9UMyvu2iaKlAa+VVtzYf8COpd2RCRTmD0RkCAN/upZeHteN9KXI6
ltROOFam4IF22f20pqfIgitYx6D4QCxJF6mYDh3r8xvL2lsh/VIlyfrY6sGqfe3Jb8zjQFBCXY/z
dhsIbgoeuK9mUdnJJdmwE0vyoer5jiuUi0uNMYxbM2IlGF/2NLtByrl9ngCQMPezwRakyQgLrJAP
iLaiOHJ7GSWqyLycy7CVpGS2/yJSnh7DkUM/3NBH4FgR1JXaMpKhLdQ0FI2leE+q0YUwo3lo18ZM
XQGsSEQRLOgxUQCdi0G38QP86lOcNKLCF+K62uDpKQubbu4h5EHysSRiFFU+1+FzbaJprfq5RdEx
CBvV3ARxEAM7mKdgvYPbUFotVHN54FkrVYnvF4RlTDoR7FMgU/5ETRTcJpRIUzCOXtTCDyb7adZY
V7aJSHaVtSL5Zrsu9kW0jv4VPpEJ3edDL74tbbs4xHzoCz3lIcs8ZuYADWNu6+1rzlAJ3WUQBi27
VYffYA9jhmJo6uFbanv+MXBUfq67bsLoTAprCsupT2E4XTcbDhAAZXcJ8e36ZdA516eU0yzcDyGn
YFx3ZGQ7Gwwdq7JWc7Cd9CLuXCzcdGgjpr5326g+GeuSaRCRJaZVaN26oL605lPFxxb3ytAu0z5G
eR38dCnM5b5KQ9upCC3AVmCkS/9K266fEFRldXushdUvZlyZ/c2M6fIxJmAtFUMSgck/ICJG7WrR
AasgoB1mD7PsjNmFUwudOqXXVh1TODQ90YAJtbNGYkL2U4Z2Tl6PsFCVUzrcj8vCN4Qmw6jgQ+Un
/WB7y5uym3QUYGNp6FgAYY3dPnd6C4pB8bUv0fQc3PeQxVdPPeQm3P3gKO33lk5O7ptAIDbMI3Qd
l4sP0Q2Mb6HH/WyjpmKG0iOC5jBfK6SCN5B5c+A/B8EJsh4uvYaaeYh4LN62Yddin/lGw2jz7/Eq
QPc0c0/Gw2ChYV2hL7jhjwrupNFVH2VMYCiaJCrmOZCypGnYYV9JuC8WPM/2GEOTGlrFXqH5LuZN
Yx+J9rq5D4JE11WMkDcoRgMFpAfkLXAJZ25j2Q6x9QO0Fmt0NdEMR+k2r+tWTalMrhvPYnnKAj6C
X5OkkwQN0GWimJutf/JTNryxHqJ4hxY8elImDWzTS6bk8mFIJsNCojf4q14JZDh1n7T8CL17RCWJ
RxNFNY+I3QtisuF6bAzZKRzkb2yK4mfXE3WC8RwSikb7E7bCQN7F0cjmQqnZs1MuecOQAsyQz2bb
9qHm2L0gq8vSorWDiMohpMdQcLkjaunGaiZZzw4RI96XZmaBfxyDZlzLyLRzhb0ue90mJaCqDVdi
jTVm9SuhaeZ3XYtY4KbHzrvdK4SrxQTTxb1ItKE/6OiirUSy0+jDSFZldlse8C8gDub1biNkDk6p
R4XtmttpfYbzpPwAz2PmpeuNrg89wq0G9aSlD6qNtTfj3C3hfas+AyM9CTjuQCvRvOdhw5KHlLNt
Z1ft0hLVv6OHpKcvHDw3TSEIu42HLUeGCOMYDSsTsToAbSxi1ZQwTktZK4V4LI3ix7625IsaZomT
aFTpY7akcrrfYmeHhyVYux960T5EX7GRpFhliOPJuWiA4q7dwrtYy/mhdsrC/32pX2Wz+v5VBImZ
y0igzSzKM0IqLAAoBfDWfe7waz/k2O2zcSj9tgz1YVFbeJqzsW4g1LYxXzqDXJhCu6l9RVDXJoVm
YQMzddzI05bnza9YyuURcHn0tU7jxezkNsorBwNcBEljsrZYkAmhpxrMn6rxwbwT6SiPEpW6Qvot
bPZUT15cq9l5flcPlH/t5/geXtmsMCGad0M5yl0KD/qoXGpQ+HZJ5Gt17Wy0QCSsjUZIyvEVXS7c
5nI3esabu6mJNnKALQq9CbNh+SaWiNxqkrKxipLWAEJAS1J63AbkFbugj6LhVrhQ/vCNlqqgiGSX
3RAHU3adBF16XHPVgk0Vzj04F0Ei7c7GPXlZVcAKgAhpqbO4PUxR13/SbH7amd6xycLzgmTJhpii
TUml0yDiBy561xQz3/LHfGm3NxMbfgoWPt8piUywyH0XNLcZzvD1B9xn13m3rTgDD6Oe7dEHm/hu
9bSaXb+kGqeN9HbeaxFQew9MDkn5HCI8hPsof0cO3T4pN4JpW2/Jsc/m+WnAZnkVrpFIrqkfa/UA
GL/7xbMu70sr17EKe9+dolggvlHDcDfmHLqOEAPGNmZzFr324G2xIoRA4Lbr/WbuRtuMfCfiJb0P
4Ko6HgUfkZZ2K41/YmV/gjU0XcmXoffthIQ2tze69fYYhxN7deBjdoiv8nnZdYEZMKtwKDaFcnV+
lUBGlRVrkxpS+ryfw2uuYp5Xfao/j4S2fgpqc6dmFlVKbadmW/uiiS39AjvG7cZSP0+3YZT55w1n
Rb9r+YIW8wFCCLs+MGlyZSfvw5PmU/osHWzLMOiyUyWcdYLvGDUWnepI6Y2C2t+H2mHXcauvxNLP
DwlLsY/WAXGPUmYCjsOyy69Nu/wC6TPZ3hz623/pcIaaL8qQqlByXUtPIAR7WPi60mKl6D7U6XhN
N7+LWRvUu66T/laEzdGL7mHtHFsAToTpFQ5/UM4ghkd1XBL0Q72vPAuO87q5pzoIJ1Wi4wiGG0Eb
uP6KdRl05TPHti9k01NQTC0L38CdV7/N4RSxI+1wJpVzFPt+36xohFIt/BH4Gi63bpoHhF/KkMMU
A+8ol2HZ5IlCW3q6Xh2KsiUbwtDeEEUzDP4i6bMSdHZ3eYy2kX2ItpT+CTRp48puWbvpeaxN/YEi
w2gqHMEzYBgjLK6yoXsHaodT3NwQj/EPI588xKYz7d70G/x+2TSs8TEGgzQseA7V8mKpA3bfZKGJ
yxkb+y01fHmTddulh1RZENCwCzVQ2YY2YVA1ojZ2D90i9xuTHlVemN5htxmhs6FKwwKcfPB3w1q2
kwyTo031rK7qFWv8Cr0o9ilVeRBf26FuMamZqatZM90UHQ40WSCUt/lpjabQFKjzTAhwaTfJb9mn
G22FMwMWKPEK+7E9Ux1z1TB0ebtPI+3qOyMMR9YTzondTaOcf4yQ46JlMIeoM84ym7Iy6OvsCWJo
DS97ksT1DY2AaDwjCcjXq2iK1uA5FPAtfk8lWPp3S6bG6RSDjBMe+lm0w0PWdTb6tQmt5CH5bA6Y
R1jYXgfI1jesXDXE90ENgKCSQ12TBxFukAgpAolCBFa6ywYcogHae6tp7ZBOewl7hReYGaVQghnD
+C4Cuhl2BcGuwx7CWNMT1U06V0vad1ExUQzGdYPmmOjQhHmv9qzDCL4snXLhzgu/smpO4c1RqmXs
9Os0rtjdUOLq/X0APPANlZB+LXimqCghnj7yCoKn81MXwemqMlwnYOwsSKcLHCLyWzI1sL+aOAFy
MI2TRbCbuMDeKdi+hRVf0rR+8poSW6K9ki6lHTY/PqRT0+86PSFtRArSqT3P6iD/AIoULzudtnGP
qhUC7cIBj7JfwG6dLRQj8YarNqNJqAphJjnveQoc87UPhGRBAfgCzR1YZBG57w3BRts5mUFDh+i8
XouUdW6+UQiypC+SOQz5m4jyXBY5ZWooRvhGvUmFfyNCauKl6LoN3wOy+sMbQO8EVvWohY6laAY8
oE6n23Bc8AFtZTxF016DWDp5owY+MMfWxi7+ki/dwneJwBwvwjU1D7Slo/qZDQSiT7ZtRFM1K5Up
GAUhWj5c1THt2XcXbyT/Gc3GAniY+6nZgflLkD51amRlahzNC49QfL2MBXfeGzxGUjU1N/bo4Kd5
1PmQ3QMrY5dWY86oKkNgA0O7wR6zkfqq1coUm5Z/OGP8/d9kr9w//wc//4TC11ALOZ79+M9n0+HP
/3y+5//8zr+/45+HX+burfvlzn/p396D6/7xudXb+PZvP+z0WI/r4/RrWL/8clM7/n59CHN9/ub/
74t/+fX7VZ5X++sff/1pJj1+Xg07ov7rHy9dvf/jr0Ecfrbf/v3//YQ/Xv78Cv/4670b0RX1l6sR
q8T+5e9/2Y1mMOP0lyvXvun3P7nUrzc34ros+1uWh2kQs5gFNPgk9i6//vVK8jeIazG4tMZhGv3O
ddFmGCVExuK/QXMtRaWCRiio5Z/cc2ewQeIl9jcG2DbNoyiH3HqCXuf/fct/qJX96zn9uXrZv4y9
/29pCpeJkRHisyhF2QrV2fM2zbXTgyFt8hXR37ueW7gCUeA0QyPVrdnycBcmzYfsNb9SWXq3Bd22
57K7GYElFHUw32LDYO8L64Uu6i1vS3itPi487B8djPTuujXzV6kfxi+8CfWBRW18T5suvodzC9Cm
rbtxsAcu0ta7aptWsRN5vl5PG//Z0ugxBb5adbp/7WSg9mE6siql4n0NaoHogmdFntmnbhVXrsl+
C+bo0VpWH7Eh2t2i567soK1bxF30KNrmx2Ta77xDZrpmdYPaR/Y8mNQVQUB0ATZ9X/B2A5ZCgUJC
5ek7Do+XsBdfQ9l9NwIqGKnNIAFM3mSAasnUfsBCDvEXZXf1JvYhiSCpYkbAg6H7tg4WWxAg+FdU
Ln7UQfbsVnbEgUYKCvHP0rvkjjNyolNKdnCeiwpE4dcAnT+P0zCreA8NH/QWxAi5Nn2g42z3k8Td
NQEU5rynL1zgNmFE+DwlSFACgo50HWGwet1+QCyWVmNOX7ANrId1dsj012AEgIe/Fta8p2hvLdC9
ows02dh7HoqkRDkmq4ZYPzgUoYt1pC2QFyPfRURp4Ws9Hdns+PfFxvxVNKncT1BifGjnVj7MLVBM
YZBnBbYrjG+XKp8Q9bhBIDEeN0jk9Ax1mF7ZXZDkcdnU+Px0o/ZHEpvgdYLZfIHK34Y4qbX7fhtc
Bfz2nbTsMU8JkgV86RTCByUx8kMT+VFH4qO2S4iwTt+Y1WeVshgiAVAa9eGJX1G/kmM9E7/DNKnL
MRf0KBb7JVXoOXM2iI8rSlTFBJo2Zi2D8TCMUSq7drJAV8UtvJVW1M40q9D11RciXF/mTCJgAYhQ
zME8XCFXV6dMU9itujr61q5AlnF0feeCu8NGlxdYoaxl6mZZxUH66BiHNiiPo4OgyR1xc3wHHmT/
UxPkCxZscWA17BGFPrujafCoTPO+NP6l6XHfCoXVWws45Ws39U0BywxSCCDAJYQ3nhMcrLupJfUx
TXAV2Ok96CF6hNKUd4VHYbNg0eiqHN1ChRb8mffND/B1nvSEp28ajIGyLi9/H3Nt3VxgA3skgZ6L
PhubAhTq60XZB7rMt3PS3gR1YKpt01BSarCSUpPGpdKY7G7E7Ix9fGChkUVjMHXjz/Z6FCLETd5l
V7mmmNxGP/RRWj9uTXIX4mkWw2pfiQ/bgswJMEcTH80I6AwIzRHJ1vfebS8iXdvP/OGFj5gn66In
GO5lY1WP+qYdNNvXYqoPttaYdgx5OopFWBF15p4dVekuQ6nx2Y7YX5rPcI1l8a4lA5it+O4DnW5F
1t5sFvebQnjfhfbBzJhPFLpL/YbvRKFVV0gJZplb6HYMxLhUaTjOqJY1H8ROtz1s5KsoFB0UzcO5
bChHXXIgAEKTnn//ff8zDm3HDMDzDiV66CRQzKKWby8kWcOSjtzsACW5MuklqikBnnEPPkvJKJZK
gmKFC9kjJYBkwywx99DHYmW2pR41QpQf6iwiO0qog6QYJA1QJYtLMwQeM2oGSldkHENiArwuzNhe
bSMA9S7H5pH2w6sOhtdPlYginbDlr3mPmsmqn9LB9kXkmfsCTCMuuzjZx9SHO1J3WYU99UUhxCu0
y56RAEQFxc0A6R5eJ4mTwvI3lsiPLl6gXtUi9U/tPO5+v7aOQlWBK3I1IwXiahO7YaLQjNvUj3Vu
aQUGnKucQPst2vLsXi5aFuMSHbRcX4AUf4SuTssNVagT8ufbPiCmXASWbKvjujSyvelXddN3eD+O
vbvcLbcR5363DTiWMtZ812x4HaYuPI2ZDApKthfrEnRtz5iIYZwBfVumXpY6SfIBNsqkQcaYEr2W
rtmG23xSmGsUyeyCpheUCrK7yEaP84J1R4V9yjv9vSfN16ZH9iYk5oLqUZeD6SQSQA4GA0CPuow3
FGtUm9wFEBY4tmg7foqUTXfh2FjUNfEsQxwHfnKvqJqpE8wC3y06VIAgj2G5TGQtweiPTi2aQI4i
ZH4Hl57gGX12SBOXKC7HjT0ukcpReyOwpsryHZohHKwwLJ4tT56h7A+ztNZijD8lMNwoP8AUeNqY
eYAY+neP2ypXgV+GPugPAXwP4gf6punXFzImd7Ppe2Q5c3qsYaFQRAwPdBTDa7e1sDhpMBJjRn4h
E1FVK9IrnbffMQ9etcekTln6nHf5T07kO81SvwvDDbt3vVDUGjb+hXv90Kr1BWz/V+6QL1vfDLeR
7gHvOCjc5An5hZPGFQo5NoHk1b7v4FHadt33gPDTapO2XKR4J+Jz6E2CHQgi4UWtQ1Is3r36xTZF
LXCPAYZ5Xnl+RdL1xZuFnxQ8bHbGd80jUQJHKTTGEnhPPKPWq3YDG3ALsXqHJOPH6gVAPvGuJuwy
APenI7GtOa6Wxyj+4O6yBWfdUktUt1EkOYAbFe56AEpYn3iwOLAkZsvCqg7AQ9USFMhqrLaB4Nn9
L+rOIztuLenWU6kJQAveNB8SSKRh0juxg0XKwHuP1j+NN703kveB0q1LZZHKUrXq79ylK5GJxMFB
nIgde++QBs5AZvHxDbvopVeEXYaz+crKhNtOI5R3nWXaoAV8G+grdofexZbKCEAkG+xgIBrkk2na
Ihxqe6iXFQwp0Ps20NnfUBnqlar506HuJfVeClmNoCXoagNAGA2C6EVTOHlbIb0sc6BaUZRWtcKt
WzEQviKM4NldBdTG9ctcJhwl/m2oilctxAzbmusSK1lejBnrWq9OZ2o57BvtOg3Di9QCNV8i5apr
xvuIhvJz3evcTNo8LvldE2XNKkqG3ItnerYiudXKzElqSpmQI0eVtTaiQnSKhjjri35uCySCrpym
Z00mPRdTojlxXzxlRdStyZu9dmhlt8+Dr1HSsP0IV0lC9BchEdCsJHNUIA9vtEmvAVYMZQ0qLLsh
RaEnwFSx457/yCVb01DH1I5pObtCX/fnQ1W2NPTEKzE21kogS2eRwVsDKGjruT/BPywv+4HvN4lp
CHOpSACyeg6DhhgZhSw3JIeXOiPspBkH79hq9FcmftNsCWdA142dGuFNL8jdeqrZqAlurIz34L51
JfhalMlTMFjTql9S7DDN9EOrQDUnZCVOSN298sdscELfvIU7SDpNYwDGmLQN6rJeab03v2Di3MPr
mYSXACWgo5ZguI3Ai576UCJeg2GEgZUb+PIuC7XvALGDGxfqtCLpue9Lv92AbTWe5SuJG9F2diwt
tdZ9yw6W6Rrvg5zzbQksONvTdx4DLKom43ZuyJfHOQQxjnTVieSRXnXNScRUOpYx0ZWdGIbtD1ni
HxWqh+hLXTTF9/a4DP2lcv3wp/4Li1VYUxI814+L1Zuyfm7T6Wdx2rytTn/+7s/qVNI/qQZMOxEO
ys9C82d1KkmfAP1kWDcSfi/SIkz5WZ3yL6oui/ySKJlwHxY56c/qVP+kyAaNMF0hPVFBm5U/qU5f
XcH+Lk4FWVINVTfV5V7fmrPVIYb6k9oZ6FR3jZZ/gcjkZLIPqUfyhLqgAw/FZLjoAuuEFmzhf793
wSOmb4aLRio38ridRYUOu+XJnVhBGInuo6k8IcV7RXjeucixS5kYSEOY0gzbJt31MKuOmrfOgFkA
rnxuP7749P1p8+9rZSZo1Ku2pR/qn9JdSwsA9N7VjxyTUj1jyryaCIx5Hbwi4/DxBVLF2ZaaDLvO
S1ElS2LEH1n2Shizs/zUDKrXp/belRd69RurPaikNIErvKoFU/XMwmvraKv1MA8DSn2xvxwqY28k
ulMLFeHrlFzzo0107H+WgElUzOUsthNZ0kV3nl60D/So6exDwDqh91kW771b4014e2sCyHrbzIW/
ZdC7U6qWg+TXm+oLAAOnKywnJNt78x7/RHDe+s1/uHvUXy8VTYNoMStj3A666c0ThatJBubLthZE
l6mmkOrP3lnW77v8FtKKkyFAOHHp5bV77y6VXy+tz8IIh29otzRuvF68bAfD0+oAcxiKvgRwtWFF
1X1lYoSrnxqHuABQ7130CMg0rVEoRGNut4ks2ssYPVxuPKFXPYtXRh3pLGJAFQ2nxuB8uEuPYg6H
+mRWrWluy8fyJvoGfXcYV4Ar/kN9YNDjfHJffrSaR7Em8evYVBKl2lqCYRfKbSaRXk3W6/aZiWiw
BSqhW0uxcieeDHDSqwTtX9cTpP3Xh6gNvjANfl1s27VurKJ76TE/FOEhvIkqcx1e5luZ2eGGncyr
3um/+PqOwuo8P6CuGveRb3/x471Ey5le+VlyrnWr5j6+1ITn/kywoQzbZqAcqufivLhOO5cOpVt5
mnYQXGvVQKg8L67ieNsezFJ6SCtQwgdScPuLaVcyLXL6d5tW2TXqypIpaT+31/11Yx4kV1oVZ2a7
MrxmG7vTRtsKe3/ajuvRUVeKv568ele4rbiGirPNN3W+9psv4aE+bzZRtms39bl1rfOJqKDs8Ta7
FtbdRXVZGXYeXan+S/ygnAWeCc90E+yLDY5VkjtDrfwKc5UsvXb6F1UlYJwLuwG1h1d7uWfEe3xS
TijMPthzsBF+fSbSkOHNKkzyFgcw+juWQ/GwoQWEdXIfXxqF6Ui+4uDbbpv8meLzRNh61Ti8txmO
QrKgDFWVjKK87ZbXV5RtQ7KA/2g+yk+hH0H5gRVSP0USzquElb4tL7NI9iZgrPbkG268/yYox2Z4
iT4SPOXe35rqXlQKEEdsXDBhHqx418z+DAXKhuX+kA7i3kcE4BZasJtD2sJN42jQHhYsT3SXpunY
D5DCIfg0lAsLZDkNdHUDZlZXUXUN17IOrMTuqA13gylF60yN3CqqHc7Ezqnk9EIQ6FsPAtWx3Epn
2dBBFYUlpDV9bNfmKk6DB2OK2GzTXRxIWyYthWtNkZRV302fozy8YBg0GXIK6z9QL0dJO0y55mCO
X62VzLDNanYmCgvDyM7DHi58nDlZFN4UIXYFUqPRgsw2Irzs9RSrHSZ12nleyBdWPqza8iUwn6T2
RP/pg4OEaujXTQcPx6LdVPpbP9rE1aNlBS+mIDpj1F0a2KaEs9vq5fVkHswZiiJPnDh84hB7P6Yr
xzaCHSbyvZbQS5D86iVUJIdB306kkAL4hhMFxr5gK7a18qMI+KVZ9W+cmYp1dHCptYkEWsz8bZV7
3JrmU1GyyZdT0y6K67Cf7Ca6xrmT8B5sDMM4cZ8f5B7K8TjSWRnlbAwEf6sDrORIrvISzA+OWQi0
YsXlXp33vXaVF9cnjujljt57oY9OL1WBZ65odbzLt6Vl7dKmvhMgHS0PNS4CNxEOfZ1eahIntS7v
52BnbX9/5fczIOXYqXAS8MVuSj2GQmXtK1UGluz3jSWQCUz7kv9f0qDfX+qjVT22LizEITXB5uVt
MYmXoS/uTO12gXy7oLmDRE5mFNklEgw5TE+lPku28c66HhsajnNT53TipG3vt3shmm1/uDYhUWI1
4qKe2UdEQ38yLnxSW42vkkzGqSAtv1rivXfxoyitNpMO7YeUb+z3yWAxWblcmxwOcYGQUkIPAGIu
3qspISpJ2jOYXPsstS6yGk+l+jyfx/2cDtu08j+XSnGmyKsmTBjKE9mVEq+Elk7Z2mzWibKrmnVR
7KeZUOQl9RrOXCithdZfhUjBJnnD5GvgnhkKN1EWoh9BK+TJMiG0GjsA03A5uFfhDO50rcz7oXxR
QZFIEkOv7/HD2ubmhlbGuBDQNgZjmEa3QA9qC5Gnk9AJ4Pr+fkoeFfl8yPa++qip1518a40Ppfq9
Ve+z/EbqvUTxegN2x4bhMX2zFbW1KHlZAsXHk8blS8OCrUcPgxmh34TBNtC2Wgg+t46hb8SZXfoS
jYZSPuvNiUKkj8eVkQubWEE6VXe3jF05Uxhd0Pkz6GyytzBkxytlo0+VG8jjSon6ddJZ2z5wwr46
HycI3bFyw4gJr5u2ojifq+aDot8xDtuLpmmTBpyhvO5tqe7jVFuHVuSF5vhVwk/LMKcbKwULaRQ0
cLl0PTXmndqewwnbKql+ayn5IVeyL60V7g00G5IKE5qxj1OjuzAknCBDuQHHW7IEV5qaL4Ngri2y
nKypnTLOn2fRgkAchVeRSQtwnog56l2Wxt5c5QC1LIbQ5EAvpngmhsltXBnMsaIN+i2MKki4hd1U
T43/PQo2iLBTy0mxArJrZTiEnenGWu2JBYTvNIdlPUC1CyjqaFmMc+5o0O4HRd4GQulm8nyJueHK
pLHUlwOw+ORp+q6K0r1ZmldSWG/ydnSrTnGsKnLLcDXjySeE8gYJzE065hdx3zsxnENDEre+VQy2
4fljtSzNBTXlbZs8KMkEWYy2O0g73Yk+vk6y4UuZA6blUNfnEgN55rqVzUFnPMcUxxEih/F8isxv
qjzedOWhgnm2UCbsIqmHlQGk1k8bWYx2Q6BeJ6N66Cb9ZgiMFzSuDHHB/l+UN2GaridNO2vtRJ8u
qwTRTaVd9eIA/TJBfadvB7HzNPAKJUMa4RdbTZXpspobPbyELOjS/9+bbbWPu8QN5c9C6fP+jldh
AKWadNuP6dipSfQMJrkOQhABJCaK+EhktRMD/mV0KenRqXPyoyh3JItHgFarhdwxyXBiuta4Mase
bJouWWg6jLD05u8Z9KzWJ6XS0aGeqp5fTXzeC3BHqYhBy101GqXfmmjC6Z0egpYXPOvXRSyeK53G
fk5XatMiIITxX0Dpv0Fv5wQkfKJ+U2FjZBrmyggqp0x1hCRY+LQdM2Rat8+qVeFvYpTOgQR/SJmd
1IxXiZHQibtt8s+iSLbzNRpk1/K19SCpnJEINkzBW1RiPSkaTRi3kye8766CHkz8OjE6GAfQ8G+z
4ZTV5esAk/eW4Kisn5ksTMs5SLZKCOSc7/10l8q3ufiZE8bWqDrNsQNYhwoe4C84XTZ0BS1yVijG
mAteMdpbzFdMALJzveTwixxLVs7I3M6zSnevkDWeOHxfk/L3vuhxLiWp4axqCWOGJmUbcggbQuvQ
yvDo/LXqtWid13OyMgCjE/mqBhk38ww9RHvGGKd1NhirGp1eV15G8qGnq8wmk/epWO2QebpdWK/S
ZNV1EFbTR6Vlu710FWKx1PcaJjImzGEdcTlroO0GSe7oPoM8ecWX/vq8KGAqhD2Ci2AXDQNtayJG
VdxmgRtZ8ypTGlD3L2n2fSkBNB2tJPzqZkzgKRu2NMGTRJZh1iITAmlttM/C8CQFjI+Xz0oNTFuY
rlo0pXIiwum4StptGm7l+EKla63PCfAZuxClIHMdz4qHsWzXhWyuTVp/OJCtkLutphhXBT6+ljV7
9FM3yHSkWZ/zVrQz41bl9F6kXATdjknev0+VXk0J33tay5v+BnMTjDxQkobxWfGZGUteAa/XS2X9
cmoLL0gau0m2WnvTxffBgDxl/FyFV1rWr5bO1KR37gwxk7Fet2iG12a6j9EXovmq49ciazcY042G
We1ItzSoadL5idsl+IKjIp0s34uT+sJKaBtitU3oszNd3maaTwO7d0JzcpQJ+AC0c2iTVZ7Qkenn
jVolq1jXaAllO8Rzm0SunDjjXNVyd64KN44CRmcGDtQoG22K/ft1Mj7Im83jvBmn7dJsfCTb6We/
kenZ6gcO772IllgN2g3iofMqsq5gb38thei2E73QEA8yDw6W+7lSV9ter66kequyzeNJuJj1IkWv
c9eE6oOcNVv0W1BfZZg9xYouzUrLlyK6D6hJPutNfYar3N4Uio0i4xaaPndWvrI4S+cgoRkveGYs
uiG7ccqFCyGtLspB36LFcMKqXlVdt5GmJxUGAlNB7H4sXL0dD6WB6j8qNzjredh4ulAMvErU3b7W
PTHsnPi+Wmwyloq5uPFjBKf10j22dWZ8zmLiJRq9YlTbvn8qeLwaNry3HY8wryKQaRpAUNpFle6Y
Vk2e3lx1AJgmkpmpvRgF/jo1vTLQnKqx7jJfgXYz4mvaXlaT5Z2GFZXlbHnnqxz7Lc9T76tAAMLW
xKOR4KXsxemimQoJOBOuR4KLgUJfMTWGW9LvrTLfME0wMfdQlYi/AtLP9qq2DWSqs6yKq2l6mNK7
mX5sqAMrDNlL1s1bYP2dbNmITshBzfZ6Rki+U+iCy9Zm0LZtcv77/ftRMX9s8GyUqma0Q6pvK18F
GwsfFRCtUndaCScBp4/1fd4G97Ko7ItxryuCM7c0cf/Dix/VJ8lcwbOpe9o0AMKTJEM/M/dFaT1n
arcPK5l+dL9XYPUtj9GK0z0uBbag/iSjflzeL7vnvUd5lLakuaQLcg3RIM6MC9STe6XSHL9LLv0Y
jL8ArVywq0G7nIv4/vf3/AGCYRxlLHUiWKI0TtpWoqzNaRaZ5uVS1y/ISUpqgkbATrX/9OkeJQdi
JGJpIVoKE9SrO53YrPmoi7SvcmjtNfM2i0qn0AxHDetLQZv2RogDAHXQ72/1g8r+NWS+OUL6Kpcs
BQuRLf4hzpDp3tydTzqNdm6zSXxPRsH2+yt9YLWsGEenldzPEyIq6sRqukD25MRmdidyj8vKwnT3
6u9NZa5GKeaobBQHZgDnAKlprJzayh9Aka8Q5ZubRShZt4oym9uE0xLCP1RxZSUlYOWsJ/wNp20l
T07NFc19xGbKiTX+CAE+9rBO016qB3Uyt42FrsJ4XN7dyr9vZIMEZ95LLL2eC85YJpdVcXK9P3i0
/2JtjbYEtrJoMZC2K1bggE1+b04AA6jvbQE9si5tGEYER9eJu2CXm+rVGDziB/HEYIDLADxaqeF8
+qeaWx+8VcdmvGmlRB3WMNa2TOVnvw/cRtX2kah5yF5J+sV9LUx7yddO7bcPAsexQ2+lYG5d9KW1
xWLlBW91VI/1rhpe45WphK4caU5RPEQUwyd2+Af769i2F7lyoAkmO1zjzYlU0ZG10lGGRz8wnVBu
LocJsLh8rAxPFIL/LFYdu/lmYacx1dwSyNj7fTBr+5huWccbvIRFvFr3Is1KiVP3xD1+tKpH0arT
4OPUiSpsA6C/JWAUvKfjrHB6T3tsRW1fhYDZSI6m+T+u+Uc0j9vTeoT/TRwPnek/xmKs+THL46ck
4Qa9bNE+54gS/vnHf1Ul/PPz/tIl6J8sGQKHJBu4jqpLe/xvXYJmModdNAzUC7/oEpRPpmmpIn5w
Eo4n8rKN/9IlKJ/IeUTohqqOOaWG4+0f6BKOMc9Fl6DisypiJaDhGiQeW3Xqsp8WQY63gFBJD+ok
7+owv4priTouzWAnKnvJDNZ8zh4emuE2afFNnaYb3yzuUWwfpAwKbtyA9QkHHMqv/blfB225GvIB
amR0nxSzvqqgGK51P95oYIFuX3Q0K4sA0G+6meoEvWp+T097a1TTk1loe2hrt1MUg7JhMwXjTXGY
wQT1rSi+9dhoQGTC9VhrrVsllm4yoXIjXdj0gdlQn9aLzl3/Tjy/6FrlbEToiFfobWEIt6Jp4SxC
i8CMNlW32AgJm3rMPmcUwYx4obpXCt8OGTu3ypLiWw1x2i47nEXagU6RmsNo1CKjskV6s7j/tKu+
mJ4QdPM7Y/JZIJnFiSErnWCC0SmNN6rBD9eS1q/gVTpDT/0ZKMW9OYj4TnTmxXLCNpoEFV5+daHb
IIRcD5lx30hjsAoh87tAdGtV9TdWyUc1daPgRjLcYGO2uEHKO2vyv8sDnWAsCWB244FhWaztuPiJ
ZzIjhM1CpELGgU6sSZyTBO1l1Qq9x6iwK2QeGqLiV6n2Pb8L0m0iSNYNPrZQ1qkJP1Jr+WtTNc7D
os9cP6JeMuOqWiEG/RYzPsS2BJrMGDPAc1bh+o4BdghpzZOYm+o+DuaHQfHdSRQuAAX3aUyNikPQ
tTCIX7QCLp85qpUtyZIGy7m+ljr9VrS6c4FuwzB9A9O9jILocy4lixg9/4Y6EXqquY4tbRHyZd/m
rA4c0VSLpaRq6fvEi3NIma7KJrY2Yzw9WLFyNsXjk9YFl0VknKOXtmxNEb53YePhc3cTqMBdzdSU
TtoIkYu+cqMKuW+XVUre4wuuFlfXUKA3Ui8+9Gl1n0hUGkZxj+btyp+7wyTn11JhwkUtsnt/nm5k
Kw3g4883GCAh0i8UrEbadMU8GH8xALIYsg3Y2svaY28ir5V9fyMCa2qhembJAJB+k5eYy9TfEokn
XMt7IUyuest3AdNXhhJu4GPsmCz8rTeTTWJKrhlnBylaHoFvXo1qn9tmX7tG47sMfdbsGNy8NypP
ryTc8IYe9Me/UKjJVrxjn4W49fh69qhN32Wp8XpZ2IhxuhFR6UVN/Nkvxaehg3IKStMN6ZU0jdB/
B5jSQmfdVoP6xSol4HNtW7bZ61fDgA1YTfiehOrOSI1tKbA46iCdqVb4MonaraRI+6nPAmce1F0q
JhtLKa+bZLwRK2GjxdlmMtkVghq+hEJ5LcrjUzGY33vq8qGCuyjL+3ian+JC3yba9DTk2bexlPeD
RtX3Jshf/ihsfmlnLunw3/XOz9iIaAy9FieEIRn8+5tkFe5dpAXDON/lqEZRC5WPsQSZ28yxbyiD
L8MI9GLo69nPz4K2eYyz3gGmX5/4Fr9CJj++BQo0zULBApB9nLQjoYdEUNci3yIrXSVA+FAm2qbq
Bdol6ZmVFjdxmT1lkKnLyd8VtXIlBxF80uxHc+6PDv8PT/b/tRzPBXj9+Oj3uuev39KiK7+95XYu
v/PjeBd06RP0TBnpoGWIBiRONtGP8335p0W0axkKm1KlfiRR+4vaqX/SCEyKyIgrC1HgMtb85wEv
aZ9MyJ0c/7JEAqBhsf4HBzxf7M0W1iCbyqqiGzqtcS5kHft86wyZtSal7xzsHx6gJM92oQJeQ9Sn
uwhj/83avPPGvLqo//3G/Lgce9TSREiu7Naj1LRWc1B9zjOn9lUdeQiYjIt8f3gKsqnbzUND8h8B
lEKHD4zwa9FNGJeUGH9tW3QJpZ0PlfQ1Mjr5c02Su4lyX7iOkx5ImPEYa9pPhV137fC1iuN8VdBN
AcvMU90TEjXdapNSe8ynFdc4bJqQ1qpoN09BvktTWb4NtawsIYIjoLB6ubXHTNxidzMiCNJ8uhmT
ZlQYvExhYGfzVFq0SvvkasCHIbEVq4+vTizVr9n7j6XSzWXDmLLJA1qCz5vgIiCZwV9zWSorrZ7y
Gi89fdA1ycXTRFnJlcly6GPP5EogySf+pCJ/VFO/RSHfWsgz4hAmDZ1R/B5GLH1gdsa5Y5FY3REO
zJWFLU6zoo1fw7pYvI0wMsWOMIp7hsX3cw/rq9Clrw15SbymJtR3QxVPdLFj8oU21zej2Gqo4fXY
3PehWCyckcLL0dbBvdTw9VIaHPPm+rbX84BkSKjt2Y9OGjG/evEebSlDob2ki7IkQ/Q5CsI4JaUl
csbGEUdUpn2fSrZmBjTmBQZu0DXHR/JMqxrBkwbdbiWaWXMXuG2YiSs5kuR9Lo3jTTtQ5AoTLcwe
6b0tJuI97muBlzXjSQrDr6Xn64O1SPV512RUltKxZz+CnKFM5BQfDtz1YOKbPqJ/6zHCopYsiUSW
qVbMqBrFEIBlpmczI6RI8eb5I4Psn9/D5OTi6GKfHXNj2lSbo0QLcCFtW8XVBB97Iak5Sb359ZD8
6zI6j4C32aBg+XUfx+SDZoq1pJOgtLIbrYZmONa43AYq2tRWGTnfNZ0+LKIaZQ4QATUxdmkFRrRS
iibv96/VEfK9fB1FlCx4+6qpK5zQR19Hy3zsOQqQ+lSdqjMG55Vbsm55WIXaMOBrM2RXGF9osptn
bfkcy/Nugp2/75I6v0Bw6Cm9OefrmE+nb4K53mHo6qo/0S5a9uyve5ougyYjgqSNQoF3tKfHtjJk
vNrQYqMyc1IrOsxSvmv1QdxRGLQzoprXZfmjo/ui/JbftPW3b+3hufytROOi/1Yjv//2D36w+ce6
y78+46iSH//OcvV/OhL8d7gLsDk/Psv/D/4EQff8D2wE/mE/1y/d1+e3hzq/+/eZrhuKoeivtbem
y9rbM90SqZT5R9GESKq+OdONT9j7UZjzTJfTfjlr/zrTwQAsTnX2pYw9oK7pf3Kmy8dHh6lT+jPO
T5VMETM07ejo6OQyx0iqnqCLZMZNRAN9hwvJVOCiMYsvSmnhRqn1ib8eRKk75LOZ4Xo7TJWK6jo0
tjKuR1d4N/t0r2b1wTQVFFLYEKKDiFpxfknABGB9Cx2HCmOAToDsR8RoTTNNEhuLQw9/IVbkOGAI
ItLSqdBorXXa9DyMinyT6Bp6z9GacVZlgua91OOkU6R+lNgTQzh01GaTCIZoa5iabCnagVAFw2Sg
6QDkAqkTT/q7IJTcBFOoc0PC547qf3hUammiyGVmwGU/RvPaKLDN1I0UfxamweSPM26Q4kWAxyVn
Qm5OVzoTZM98OU+21lSnFHWZOiLVmJLKayIRPPbN/nsnX2If/RIHlqWQdNJHniIBQV2ytzc5gNSp
fUaVCM1a0hik04aG3Y0i7tE4m/1hyFkuJbNvJWAlREXHQ5QjpoBJbZaMjm5MeA/mpbhrBJQpuNSa
NsWi4QVdfvXnUeffKxj+90YcQ+ScWR7cx3Hn8Jw+T8//2Hf4Ov2///m/TbL8n1dPz1+fgRI3zy9F
9hy9JyH752f/DSWCCWo8RorBH0XDX1AiRQPhwFrsgnE4Wdplf1mcKJ90TcT4BK+sV1sUgsXfUCJR
jE80TJmzm2D2J1Hp156CYVECceZSBemkPbzhS9B6s5dxsqtTORfrO91HklCJ+0zVHYTfTiF2Dr+8
TrLSi4tT9j7SUUv2x4WtJbISjJeka2m+vLmwTglUkeG0d+hr3Rq301ZV7yIrcYVFFi9KmStQd2DF
3B9QKvX4aKNyLhqmP2ZIKYEWvSFPnEZtduqorxcfEizf3JDGPk5r1zGWvGncOYFYblGlXg7Fi5Rp
2OrmKz3QrrI0uS3KlxB+p15lZ4wPcHEhuI2n/mDpIBIW9L1kLLZ6Tq94Hj0l1j8bLYJinM1umeZm
oFcW8dsbYjx9S09s0nNrXtyYo2cl0LptX5u3WIq76Eo/012+U1W6wFXrpFH0NQSnSsLgSq/H617v
oMPRalnFtXk+pMYtef/18pHY7Wx7UnvEp8M2wQVpsHrfzmU/XGOAA29EdcaWxUqa9dKzGDthF9OX
azHHceHdnOWi/2Uq8eLAIXKTC/HXEH/tdZLQ4yDRfbR83y2V+WmcgBObUAghnQpree5dWUdYs+jd
Vcw3DCZhrlpVP+8qGBB5naC4SBxQFxyIoSoYabMracnlanYmmYKLZROW4JOL/6bz5tV7J+S+0u7/
zr1etwsOROgwNYBLqvMFbnmzXaqmyrpREuo70VxqCm0fLu6v1YRMQbuafFwCFX24kOOIwibYh1bq
qjXe6alxHoHbtWF5g8X2uppG4LyoeQzS8T7FMKctSi8UtA0sLCeefTeUekeLVDxq5au5Lb0IHfxE
Q8zGjO4816vLwh/vswbwOOSxx/oZrPJHyWfo8ODbHVyVKs9XwhAziIKngx+QC7XBwRodUY/UXYva
ssFxQ45w0rVTLJPTlDZeiGQLexQD0k+SamdVA97XC9nTsLj0dJRzkrH4r5WfU435131yjqHBplOC
K0vPLjPZOIvT8SJQxouyqm6swHfSVNjje30XRjBnLPmur4O1BJw5+dmlwWsyhup5Itdr9NuHPvhC
ZuToWXYZlHxXLOdT5NKVxA6R2rWSZlsz73Zs0LNw9k/Md5LEY5yMGCJTbRH8SK7J3Y4ebI+vZJYz
yPSuFq3bUrduYzF1Ibuspw4/ChEzlUEaL6JRc8s2PrQDNL66uPZ7r1BzplOMFzE+8HUVn0W4OYhF
sMYSHnG6fCixsRvy8lL3hVt16pwoNc5KXE87RXfEFGqaII37uqq2r8YsRn/IRkYAgPvjaew2ZfsA
FuI0frYKFdXLed9iY9pHCb4BOkML0nqHGNNR6vjFx1tj6HX4SWEMx2O4r83YKRlQEOFIW0SZq+M4
nrTtGoTew2tzLdMowLJl3Xc9wD7GPeOy9Ejj+3yDafKhtPrVyBgwDHRcgyhUtDkyl+YQKP1FpsBQ
goiXGSNNw5leQ4O38XDILNnDamZetRJeK1i68UrQpLXOw+qeaRAX/lBuiuSrheXujBWCMBrYmn6p
ZW5BZlRBXe+6BtM1Zj7FdA2Wbsy2VIj8vnD5+zf5KJH88SZLaH8kjhvQ2SVLf/smA71m+BiWzR1r
fehaQkqgecwaWTVqvqmgOIBTbEw/uEoNH5a85QpxiWFv5+ANCbk4dWEvf1bjzLXUiBke2EuUM2iu
Uq8xF974uooXTXJuZoBnRffQmEj3FOWu8qMvy1si897Sc1rXer/yp8VW1DyvLetEhvgrfvfjHhUa
hEjHkXmj0f71HtVUrgw9mds75q9UOF+U3iCDVdVDAsUxPhEbj2RqP6+Gh7jCSwSh6XiGHBiOIpQD
R6latDstK9aGbTgK7Twj2LeVdod7FdC9dlajDR8Z6Sd2WW9LvR/Se8jd3z/e1zGybwM1ncnlhk2q
eU2kO7okHG8CtaJBG1WGfrgb6KPMcbUVLLg/y6Fa5TraAn1VlmQZGFzWhrrpy3IztBrDALU1028d
MekcvdDP41Y5b/GIIF7vsAQ/K8LqcczzyzgP9hURFdfNbWF1B7kvLilXLiOtflDnYN9XGuRv+S4T
+mu95TbzqXvAQ/Z8ceioU+WsrvR1EAdfs6zyeuh05tQdxFRzlCT61nBqy/p40cRchBQoM/ObZMLj
owqm2p6Mqlkx8u5e4meYGFd+DvBOU/kBm1E7biELWCrpZ6MS7ssUl4nfr+uyY35dVh3gQREVmtI0
l18BlDfLyhhzJuGFLKsuKBs4MZ6S+j8e3R+hDf9e3v/hT/0XYguGbFks25vVXtwRf/EuvI2yohbO
sB389hZZ+Odv/szjZeMTdoO0ckyKYVNfOjo/83hZ/SRS6+mvThDUaYS0n3m8YGL5QJizNFk2RA0T
cpCtn4m8YC1GERrAl6LTM1hgiT/J5DGS+GWP6K+1qMIncp4qfEn9CERTZZUXWynLfUcv+cHMVTDT
SM/H7+n/Z+88euzGkij9X2bPGnqzmA09n0svkxsiZfLRe//r52NWdbdS1V1CozGDHmAgFEpK80he
xo2IGxHnnAIiPNI36muiqELZBGebBYMoPHqL0IAAaug/pw3sKk1m5l5sqF201V3yUYw3hYAx9pZf
QeANS1CcQGfI6LNFueF1gkYd9ImeZB56vkUF8XExEYLKJLkdsi4+pNClt7SxZdiuUJk5VyNEqTBs
9cltbRiMNVeG/lXP4vIyCqPslKqae3T1Cl8eO2ceEnRDVLW705RiccQFIpN5HGlCjJAPVZZSv2gz
dxHXCewtc2NBEdMqdUkLAZrTDrrSOO485vG3m3nd9G8wxprf3+6Fc3MeA9jRIHIBNdc4RSJudyt6
kM6yTOldbbTCY9svYkTilvOpJlzJXnxFv8buSlRENHr5ZwNJIrRJjAVeOCjav4mjxMPVU82DAMX9
pDQ6hF4EGOYB0UpCUKRvt72Tfs7QBEIoI8tXP1taB408+YoaUirfb3mnn679UD4Opdx8TqED/ywt
0gLhD+xWiwOddKUhfdGgC6NCzWRliFhs6lWFjlirRg+yDNFtrrxEc00tW2/q5ZClI/AdRL/bj5Jc
x8CD5fhxWIwSfg1mKMOVGVH6+RPng1hs83ttmnPFRppH/RBPZXI7UxYH4d8pY0MlfOmRwDC156wR
jbBHcu02Wab+UZJi4eMU5+BEt96K8ulaeTHFtUi0yvhg9IvsyAwKNIO+PWvMan5L10yDUpZ+xA36
M75Iv+mzCInBZZmTjeRPnW+MCr4mDekfIHlmeauKMC6a+T5dSlXpM0Xk/HZBp+PzPOYKKgUrHGBX
jiSUZUR4duI3gNHkg4hOLkuamWcUHupPy3UQP7VJsj6lIA1uxSmBZ8/kR9RczT9MG/MNYywKMOPt
TXcmMLx6lgTyrFIGRGGagVqsXdRm2+Ssgp571tJNT4SmmzRrenclh/NSdNhekp0kqUhi6OjBnm5h
37MfKkuHdKvN0XWR0GP9DJUaZ10w7metkRA2z8fr8waMMHgjqJIH9ibT/GApUT46k/DnZ6Xo0rsC
kbXDmsIuJ21DGqgJcIpBU0ja9VE7XuH+C/oSioDCQhZAzCrRnQsIryZI4h90yHX9VR6BiI5Gd5vI
KCKVKfxyO/+bxZSjA1HpelbktXzdiaku+rAm55hk51uMinSg5zAu9Vkmhmme5udizckoVkX9UKwp
5MGboBf+XAzon8E+DU9ycu3G1i3FDjE6NHIuTGXUPPwEHjyfQbTIxnWBECkdjFua9lnjwsKifrNa
GROWG0yH6Xi3WiQRqFWNBEm5nvVtEL14RqK4Y36ir8Ac3kPR62V95ZcGgxnQZWWglq+JOxRlYC0g
a4rCnRo+Fiq+o6l/M6Sb/BpoCQ2xaQxTHWhqesy2F4G6o8RREhqm7D5TYIJ57IED1vETJHp0A+0Y
Dr0+rEifsy11rJhzGpySL9Xy1CqVt5SRXN9ky5e1SEI0A7L0ODWbPVqSO813k3y00guaJgtuqYF3
4VRlqQc6BllDv7vmTE11PpgkhAVvxgaEqX9dYcdqxulSNzVsKV4aOzDPRXnpw/RcyUfD6O+vXxoj
lMZwqO9RFqrq2ck5szL6JN7mlYZWDlpZfmx9NeUwwzmPyOKBJ1JBuKc82XWE//AlblO/M1bGlwyE
ZY5mQtOZOf9nSVmCGGK2ZoquEifnGAC/jsAVcmXBqI7flqx/HJhaJ/z55bTY2awdplY5QuGHwpYE
KvY+1V6XBaI5EnhZorXZ3pv5QU3q8bkzLBUEuDDIQPlktJ3mWQwbMxk+KnrceB2SLhD5uY2lHBRT
OglTibYZNG2V2iiOkguPiQhw8qqoNIWZvYGGrYJPBk0Lj5qHHVfdIyThXt/qd5qM6Kk09F9lmObW
Tb1s6fpxHoZz0ekfkDhh9rJaPlnadBqLze0JeXI2t66ZqmejaODnVkjyUll5Rbvqk1jJX5WExpl2
X+nm51yzakdQHhtAUEpqfmjTFyTa7L4940EcjoWtW43jzRr3cKCd91U05sHWENiAriaU5/bYbpTN
h55DWYkMGr1+CEYPeXEzCSjeAHMz4xKNcslBac/VBHwwUSuZDaa4IgkM6BIW7femE4Kp+oJQnb8k
8HYI2qGZYSyyNhsNciL6QZMijGQbg3wqL6n0pUlTtxhiCAfzU1MBORnqb4m2emuhe9v8BYZQiG3P
hlyFS/kAh+9WHVX1C0JUnq7dr2kALZvTmJ9XLaWFu6AQiRkkm0VRbOnWk7bNFbQgMk9myFSutzLV
2EUUPbQWjLNZpqx5pkBirbaX1irvmA9gOGy9DAyxpXJ2zjbri4zeezt+LsW0hfhCCGcJzYjMMGRk
Zo2HYgRxDU1JeUAfKK/dtK+c1fyiGI90s2WqlqZyqmd/yr52XXNKy5tJeazQ0kigev9UIhkQXz0U
Lu2+vN6048GMT1hhaBlR+QVlJqczQYqgs/GaGJJdC43bzQe9ux93IJ7lF0oWcQpiNtD8pg2aD8wf
Ja5Iyj6U2qcrJJgaoG6gXVZ5NOKHVDkNApTwii8ZUHhyVuiY9HUErRafrUxcP5d6fDNC8aFVJxjk
7GLwtO1j2tly7Q5S6yTrbWcFm+kZOhxKy3Ufl/BUSj4iwWpH6HHWzVOIGT8Jsbd8F+LXsY62+LUd
PupNJItf2vE4to+p+mHuXdBkydQ5SQJAkHpT79YDk1+flKdVus3RChr7iMMQHvPRbJg/OYh9yKQf
pAyleL8Wj4M4P+ewGfPa1EgluOlDMG/frfwo7LSN7taj5vU9zg4djShSl1DO7lFwsolPwE+PstCe
MgUGF/AvafJZznfmXwGhSG/JvElziW4qqFJNHOEb9Xr4rmTrszLDPuGRbEZ6fxmWw4Sr2qifbAcd
RpM5OdZa7A1INDXFpS7PGy6XapU4vs7jh4kdJPRBWR+66TPC2VIRzjOTjswg1jMsRoCa4WlzhCI0
l9KtugLkvREIwiVHgjHN0GRsD6L+PVkqV2T+3ORm67UnrD1q3W1+NR1okZibXR100O0yqy4IGXhF
d0rnxR2Y4ElbYPXN7BnT44ZcqwjLc5HcbYzGGQDdRy8dwxKKyysPAbwyi0Ypg12Vso2PmVWAifsc
lSFGSOFzmufqo0iFj3HYIWWCk7QwucK1C6x18qCacBoWBoktB1nDZbwpSqQ8hDs9f662O47rXp/6
uzSBOr8WzVOrhvKmw8cSivpZRmkhe97y1Bv1X1QEJOX92fXtXMIZzJJE3TQQ/fi54sOwbHNVpLo4
LnWMxWbdXLgqna/CTa0W26KJvTJEJA/VTaeuJXxWhjg9wz9jOTDr6idYGht/0hXojytp+tTIlhmg
lj1+0rJ0DlJhmAhShfwRTrMLrJSN0wm6/MAnX1O8vWAyxirVN8OYduFQ9eohmcXZVUbWv+8yWJKm
jHdqFdOxyenO0iJ+NoeHrpYPTcke3PZkDQGmbh78wdLpU5bf0n55MBEhtkmiGfRp3SQLCtR+FZT1
WPvaqAwEuVD8YaJ4J54QnesUh8i84VR7NNrK1bcQtBDgiy3kV6PfhqBkHgclx3GbL0kj1L64RQYi
eNd9l5+FcjzrwBfX51V8kptvcq7sCnPnoby/ruVx7aBWLWTeZE7xU2tGD3+oWeyd5LGIyf2bm6Ko
zoDB4FOf8HjBtZ8RyKCoYVVZZBFDdIvOwlQ9DbwJY7jCcrPiEqmB99+29KKowu2qvpTJELHV7oqU
nDYcq0hI1o/SPPt9mQe7MY2THkw5s2GoGo7tcNxM40Fi/rnYIHdNiIDZY93mzDHFz0ndHBWoG9pX
fYNv1XSN+ik2fdEgAbWIyD8c6P9J/2Cf5/uhfmLqFvPiHL8VBtyY5v9TnwtRk67otHY6Zsb80ZqQ
hNWagorY+Ey+uZ1zdCaDrVpStFmvDbkTFXFyDdG/Nmr+eynn36qz/CdojB/nN/5f0pBgspCZmb+s
xDx8r/KX/G+qEf3/dFPYaceBPuvdPs5S/1ie+fvH/a08o/7GzAcNBvnvuIy/lWeU397KoroqaxRg
fijPyBooD0tENB6NB1OnbvL36gzfouuOpckUZhCG0P+t4gw9zXcG+DtZp8lk0+4cfyjckQipBhrA
yjmL0mN76C8AlUMyaohIbPMsH/Z/qhfzonsGUGO/d5jmP0gP8K9LN/FdekFWxqvOwGhDQqRfetkN
Lu8gO0iRH7JT/lJEcNgqKM2sdhMBYDpm3tVdfN2R/NjJXcYwPP0wRbk3haoz8vfFlYPGze/jA9TL
wXJMnNVpw/bYe6oD7dwRFqZICAmwLpjfsItWb/DFQD20QR5k7uoJfh3qh+bhelBcyc0vPZqw9niW
3CZq/Manjnu5QoVtS77iDqHqCucdQ5/a5ik/G2F7kQ/GjR60l/WcuHqkutuhuKTRFDY+aW5Q+OAn
QtKxQ30X3woXNMsO1qU+l2G7U9Z5qUMeFQGs94SzFqBbF5nQniDGe4ZHGVA2OG0gE0/xLQUEe/kC
z10Ed4WX8bGK39vfI693Y/8xtS1HCnQ39WQvftUd1tVvQv3tNlRPCvkEtw0AAYSozkW974m38Wk5
kPYGNPAciKDDMajcxJ/9NkLTNeiOoysFqCt/7o7gzX3F0V3lkJ8Mb/aNII+kYL6twonfmu/Lu8Tf
AutuRGsngl3wDtJ8Jw9IZBn1CQCeOFWwupMDXbGdHZJDdjB95VU65Lf5N/mr9TyENfeBlJQ9PjpX
Z3YH23AmTzv0p9nXb+pI9dFV9fKgCUW/dJNwPBl38c16Qh7VFX3RZaTQbl39JrsXT+W37QO5GMnH
dWdStpma6y6i23lIO12scx/lD81T5bXR8oqAn6NFhlvyIeltcpwCjpSBBvng4DHE42dnpA1dhpBg
wBjdBunSB+PWiDixsdppgIC0v+W31QFpSzcLUlf8iOzHARDAR0B4LhwS3KzpDV9T/k4cDtX78qhE
Y0ggWyXHvKj30i2WGMRe6hdeyz5BV+/+23gsnqTb9Av7h5/M7iDrCVJizUENBD+9yR84TZzkQ3HS
z/XRvM/OBjugO2VRcqgO6rE//nWoUYz3ddh/bPWfWplzjQaYXrfSGRp6D+6NxR/cxoXmKBxtw264
h859fQW54RvsyiJqos1VPWh3nMEVHgHT271XvlBwcwpHtDkQ+7OHBIKT2x9SN/VRPXOoosFpb6eh
5HYRO8zPQwlKRDv7mnqGhxU5qJw4KFD7hk8BhfetYOXDUb0eygDVJv4MdupABRQsYX2nHWHf8eDY
Da5BGqTfIbsuOCoyAfp9+1I+TeFwhPDgyWQgNkyD9aYJacdBH+9Mx3vBMRzhg+p2fG0I48+Jr0fF
UY1yJ3brJ/Pz9SxHEjrhJxNbOus3GGR0jeTH7V67B5HmTwfjjJbiNZoO11Nx3C6x3/vqjRYo9S2i
T15sXx243s9LAPc75r3s+8GfHNOW+PorpWHn5XNhf4XZ0pvZCxwa3N4TD0g62t9eM35/dtmT/Gzs
wFDorHbp8kleH2mH+ZSFU5DhWM1LGw4wZmr+BA2SLbmzxxnTSX3UAdfQwh6F4/UjFuc2zotuixEU
7g60p9zcN3z4SQ14KWfhWJ02f3JHD7Ikbzxat4Wj8a/8svmDb3rmvYrUaQCLKaYnB5pLUcaFY9gr
vMoBRhUJN+thv25xXr9cb/SrDTTsyiUzr/YTjy0QtWHtqQEpnre4uY0agoseo8MZ3tG9zp0d1ZGO
cMM76A75uT/bs93BADoSanqP85U92q9XIsLk4vXtxa0izYVMFSxYlPFTbSjet2EGeY/xmbIa5pd+
6vh0GmORQAQSMOOMR4NOyI3vjQi2JVsOhLDhQ5JD83R1R+evtxFZ2ftzwz/20Z7L/RAykXPLadma
4rn19PNGKOOkGqAb4rZhSZWEd9K5m9+5TMu7SEhwaeOU8CZo37M4CCW6gvsA9Yw/ehp/TVmND1Dz
+6tX2t8qp3KoedmJEwcTK2m4TVAc1pATMtsQQWB/37IcsNzFfTYD8lmf0AyJa+ZfPSSesbHOL2Z7
N5s9SPINlxO9A3m/N/HbeiD5XWQeYhxV55u48tgr2MLi83goov0D+1DHxkSnvCx+y98SnGbr9fwZ
vQ62kwCGWNt09i9hQS+7PfchiGv+DUtOlN+Dv4paKOIsTELmMlk0OwsPu39460lRhrEM7u8PkpEo
MNKCM0hc0y1chIK9LOK3zoD1HcNuP4w8nYz56DwMpnVh0Qjiio/34snZG379kj3y+awrQolO7Ome
GAw+RXpPcksv5Y/ukFUc+DyWG5sSbosnkG9eyy2tr7wWp3HZgF9gHr0+xFc7eeqPLbajBpsLbZFT
uIgRRyXvGfoxfOfiV7xOhOVcy4fPVILPVnbMgH4FuQqG7ore5K5snNXZ6XX37+1rBv8UL/Pqgy4M
mb0iMGoY8mzDXMpuZNNFTAT5uynXnsXvSW7NRSqeoYTK9CTZSMu7lEV5nD1VGnx0LkM8AW9vxVpY
IH5CsHfTq8N98apo+2Se58PKcvTctcm7J58I4qA5JVF/aHdDdcG53Oxv2nDXsMIHGBjw1e+Cwuuc
BwhVeQakEezKeaVSYVvcboJXyNmz+1pQeuGmQe+9LfLAzef8B0qCwKH48GpsGCy3E8rHIdBDPRyI
yqkbe1YoHPFBR+F2DvtwxY73a6lkefseubqZl7wZJvLnxJmOF9QEne4IEWVDriZ7BjtvN4nqhG8K
i92S8S4iJpbgPGKvCyh8uOQdDg00p/e2T9unJNpPqW4CaXAd9ld8kEGoN7BvNRiYeMLyRKJy+wWo
f9T5zKzwlSSYQ4FdvFtqejEDSJR9QL5+GDvz0YpgUwz27TDwI9Ao2goeePIgmXQTUl1ctCOESTR8
VXHD1mn3VWjvsqQyJr0/6minbsWKUkPhEgZWJbOWq8eKBmypO/NpvlMv+DTedelK59Ld17vhZlQn
D0l/XT7Nzl1EGPF6sUOO5FM/s6sARXsbvix+BhUcNiSuPph5L/OFej++xMQoIVaMRnZCjC9SuKuJ
QMG+II0WA/OsfdXZvuLdGpiEGHqWbvMiBDVuDV1atn/9AQsg65d5kp7gkvFuRDbhfmXLNnxUb0gk
yF8d0rYwdpGq9y2eE14qHIHpWW7tksw5BYs8+CysKx6UN98mvln44kt4rD3y7Lt1daTdDYm8anaq
o5B/Njw6Tc9TDwsccSRhTVtnsmOX4r4n+VCFzfzaW9TjVqZTQm4x2RQn7PwepNhlX+r2oHGjBcuA
9+T7jWeRkptB9hiTYjc3ZdCSqCSugn/iFH7c9HN1U96t35dwTxTQZvNS0pUuxHOw1eNA4sesiwUg
6sipxEP0MsjP1wMN6MyHmsOtDzSCDvnheqiDYj1BVp7cMJp37s/9d3pCNtWXgI6PQxIEydgTDasg
DbkXnzqQwxyXj4HZiTsHrYMuCTTdk42+DFlSHTR+Gm5kUCS35DkZR4rULp2OrGhPuwTOJ5Rr9z/+
YIvfBOfKmcFyGm/PWxqPF+Sv5/GynHQn8013gFHbCgYStYXOh93z8TL04KkXR0rsWJcmVAKUlUnZ
c0eMmqN2iR8pWQ/8RXwwnlr9idq6fiIR8xLmZ+wyoI7iaIGuOJwC7JRlgVDX0x8nnEk0HOOofmJ9
MRTKGzcjp5DqKN/Ogm02dvqkRjIZnPKsfjMf1ds0YHn42ezhyu3on9PvcNgd9VuKR17hU1pkzB8J
latzvaM96nVhGRAiSTP3PFTabM27BoLX8pwlmSI1a56em3QKm76qC2X6EOZkUoCobCZsnN6+JTd9
qV5gehtWLz+lp2vNuQbFmmD2G480L0RrUm1DhK7TyHrWNBvV5f6T/BDTG8RO+Ev9yA+T8+2vF85J
H9EGDbpXLJnKkltH+znMentvFh/I5NyLuhyFZ9JTDFDoT3GIZrB9faSUK0cpQxBB4tdO5Waf0Zh2
vy68xPjr7M7+4r0wnIRT6GzTNtmJ3KPhGJ5q67aOdfVug+0O/Gt19zSUqUJbfcsaGf3jEgzqlSAU
OXNxvBRdFDV8yDD56orM7PBKld4bWmetETrmduSvZZRGnZdcNs1fXle/82Iut2e3sJEvHL9arlDw
+TLb1uRK3IVtMegWCneyr/vwZnMb6BsyO2hfvxX3xWW9BqpfE9z2tI4kCLcWY9NNyEH0bHhYO279
6mde6TJdx7VEX+JnGnwDMYcXh+06L4OjEGi5eWffNA1Xb0i796Q79fdkezfu7bA5T69ZsOez+3Lt
RxC0dLkdRuII0Y0jfhTwUbo9HSANtDtC9n5To8P/cUAyC53hkMjOOQjIfE0i7vDJxEUD/w8HDpn0
ntUJx8whqHEYrXB2LqyPhFFzfw4WnWNoUHkDNzu6GzeCSh9Ofk8HIXAl1c08028fa5y/FRUBfPZv
fPewK/GThF9nudF4ADW0DtjRYxuxXgQlehQfNh/udJyySeyliRGYYcNpg0Aa7PWXIUh2N+ztq8wR
AKdMWnACS1i/9mSMgo+snZd5M7GFxMXmF7hhEik/icRDesmiPcc2DRZUtjmBqO7Cw0BE7jXfOWoT
YfbjokBW8df5N3OK/6Ji9dMYEf3otFzrRjqTpJJplptTUVgirnvfyFM86IxXYkgF2pVIbnBhjSA7
UQuicoRPy/GASBUQ6kD4kKhs7jUsbvd8a4mkPS4ECQ6O+hS1JDJTe7uJn+JzfO5O1k0XoUsVQbtD
hcMiY+0dakwk1fNBo2bUfygeV4/2eBST782OjsdmzH8v1ITloT8X/nSEM5f/GE3fg8Z5OOrR7hFH
33yY9mMbdzh9XD4u9q1BECqD/omJnJv+nD303/cwID3u8Q01KSQatFCya0JAf2ccF/vrxOaGduPN
VcFGwR9x9/NEOxVzTlwtBAGw8W2wCrjggh/O3ITBXfLMPa4gIHoU8IaSax6gOiHxpX7kNgNOm44P
i0dhiSLdHlI2DpYzKSrXd6icOKtfcInM7fek1d+DEuNQ/uziJviZPUeL7xZ/z240Cg1kzbb8YXP3
3GAv38le4/c4sn0hiKWBEOg+fbq3x0HMhqSwxU3xRuhIeirRmd7hoVLuep3tbteUsiY8+kD3iZBp
UEHIqmCkQAR24oFHxw0wGeBNH4S7jY2GRLinHFKO+hpRewoJzMGKv1Q8NgfnrNTPyJXMYCH/6fw9
j4Qpjgxxz7E5LfAMtAscbbixbpuz+DG7K6FqFEn1svPM9t6dCCRcV8cpScIaB9bUFBPs3N0mQam7
HUetI+M//hOQAGeMOpsmJz6iuFt0Jzl0uwMJ96Mth2v27Mx7JDG32YA3e4o4kv/sKZ7itQhnQPly
KDw465w9MVxYuDEitOJLGrzGntI1pGVUckjqGuW0H0oM9mP25rnwYyeUei/X29ld8El7yQFuHjxV
QT7717uVAep/sVt/AvCUeaPlRWIa5/i7dIOibG1ThtjzvSfxfntA5h5CWX9z90TWxDXuqaXkV7fQ
clBlHj5rUfqg3dZHqmp329fixNdfwRf4SkiM98wDpJN+coO8sbdnD/EtdGcPNMqOUqActtea+iY0
ss7myVQ5Vz+NdBLD4cQBmjSGo3E0kRJziPO7cL0pyDX02+5oPAHfJS3tI4Kmlx9qTCQ9IXbMEfP8
meCI63fFC5rG2JVHzzSSb+XPw6E8EYVIaGViWeyPFDlbShN62EfWnXl1568IFrRR66O1c7Ruigj/
jhenfE7lTbmRL/3RiDh6e/sBPwus8O0V/F9r6/wXzs5ahs5Y+V+SbLmABmrwcI8v+fceleGX9y2a
P37/jxaNArUGLTgLVW8gtwzK/n2Cdv8OSDgZZg2A7z/icxXjN3AhBghxDTjc7zrgfwzQ7t8CUAsZ
hyQyR8sH/jvzsz+1CA2aM5q6z9CCzgWrh4Db+7IT6MutFrSivruWr/DBL2IHUW3vgt1zlqLy6o5W
Oxq04FDp/nP8o7H6i038fg//+Q5+irwMC+aK1XEH6I/QM12YbeMgCJpkPq+RBvrKbO/S8bnUB2fX
mbGEb/++Cf/L2e53bcf/pH/5X2joEiX8f40EtV+S7iWtfrTs/Rd+N2pN/M2UZQk1eprMu1nz0n7v
O/IdxrCBVUKsomk77vvvY+EySoB8j140RDKiCQTwx74jrUiMGQItdZewl/4TowYOD32doslMwcPy
wB57b9SaoCmZUax0exJz9JE2eK3LLH3JgJeetlYoXCWDcSzPFgJAYm3PcgJUbBWAPm1y+Suah/eN
kR2bD2mdtkO9oMgBH8Oc/LvCLnOvVtxLFMVMsz3r1pR8auqyPGnpWp9ENSeB04X2V4Qa7zuvf1z1
zbuAMt1RFO+vqjXVLJDTcsBrtnFE32G0YOgah8WDQYi215LGL4LaTozaDFPpbE3B9GcDUzsYSlpH
TJs/w1Gj3potkuwp6iYwJCsP8bpto5M3M2qxKBY4wlUVPo9wc6/2iPb6tqzgbIz0Rtqa5RO8j8WO
lG+MD/JVhd7bmIRgNYYUhuRUYNAo03XBsIdrbDH/qhgP66ZR742z2en1PFURccZlMV4BxdaYVPng
dIYxfS/MZlBtSVSZIpb1eX2FhwWJiCovF+YtrFV/XrvBsktBzH41UPGGz/0BkPL2Lmm166qqcQF4
Xt6vqjlsRSYweO+2DDFJpezJPPW6WIDuYCQYhPg8ld+kRgqmYvKU/rkqGdpJ7tsJwKt49WvjIaY4
aPhpw9hrtkRtMSLhy7wqX0773onz1DUlFFJVM1Rr4VdGwd396e6VHZYBjyKc/z/ZxNbmQ33N+s5V
4T9xTX1gJjlPq+AHN/FPpk72T/n5KvrOKQGXiyZB/fh+jSRjS5OSuRPXWCva2hrvtIrvxhL67PJ5
M2bqyW1a/yoV/NNVgaHsmqUajydq0Km8v+pV6fqs0QcS6aotvUYtxdNcrvsceiouL5qcKd/ZqJAF
W9IV4TkFdiaYlDgwi0nBaSRJhJOYydnHrJXyp2SFzbcFuBYs+qpxpjav6i/CnvynDcoN4z5Bge9s
B5r50w3juTZtveadC3pkcTtlps0M5YWzgcBlElev/Q7QprNNMSVpcSz8dFXYcGJjOLVkLpHWJxT4
BWSNFtqvjNA2fQh5RO6WsNoFK1BNTe/BfA+TU+7gsZIxkbNUC/PNDI9boDfi/bCt1U2eXSt3ZCj8
Fw/4J7enwTVGcAAOqO5ovf35f+hnaZMAoH9koDib1C6UO+ADqFMCwlFfwZJxtt9+Rdj/E/4QDysC
mJAgCGAWDhqhn8y7yIUa6AZXbLrucW2Z815xSm4uHBCRV3414LenJe/MnKuBylEMyYQYlbD1/vnq
PBe7Xu1aV4P/ohi0wWf+CxEWNRUQKVAoq6wl6iS3YqibTGiny+tfb7M3D/7TDRAroXNDdte0EOV9
fwNjLHQARq6te9WtKwSRJR2yEV2zwthiZCs0jv2rTDm96mDqaFvLqZUWz6IZSLyPHXroEHZF4mRR
pjGA6SrDIyDr1VOzxHKEfICOOFGR1chRJ1cQDoWLNKFNXOkI8/SAAq8F/IjlcqeaGchZ0CK3ZZW3
MN5rmjdP1vW+zwTzcUpGOgZxA6Y368DTWPhMbUnW0h4Gs36SwGCQZ7IJZo2TvJDp0TIU9Yc0YThZ
qhuqCmjBeEuObtX/qazvL7mI/hvTOhEhaJKsH8zpz+C/sfryz1g8mFb943f/yPM0kHw4U8uQJdQY
9F3r7I88T/sNALvKHsB9vTF5/JjnwRMnqhZ38Ttf8D/yPJ3DC2Sy0GhxhyLowX8nz/uTz9fgmNsp
tDSZYxWq0+93gCRDR9Zqo+oaTKvmI+Ogc518ypQcvYWkC6waCbCiPf2wUP8kvEl7vvZ+38G1REYl
IYoo75LX76/KF1J9zRLNlZqBqr1pUJJXikO2oi86qell7eoS5R0lyMri9qolhtOXZXrMu+Qpq6zR
ZSxvc8QqU/3/b9HDGn37X//jrw/jztp0Y//jOWX/+d/tV2E8EvfMGDaZoqLt9vaH/Sryb79zv+y0
ldAx7Jb9B3xV0X7TLbhUOGDvR3DIq/5uv/vn8epFMnkOMlBD/VvzkfJPMUQmNMCNLRIhJSwJYpj3
plRb6iT1cUpbZNq6zi4sKCWBruVAviazGB86bZruhLyTTlaDOO1MXgXWUpW6LygfMZNvdL0Ma4fa
PEFTObfOIJjDS63pzSfAnszLt6Nk0CbJhqZzjClNKr9Csu8Pw+Poe/2OJkaxXuvqR+7Zn7YhTwHL
N3kM66XB4fcGjv8h0neNMddiJ0iOJq10BdOONlSfaU62qS2xhQGSkhJmNn7+6434zy6rIFIPZamo
qBz03i+etTRapRSW5KxXBLnUGDWmzZbF8mZbtkMzTee50/tfJDU/7f23R/3xmvL7ay5w5yvNsF9T
pK4fNxqzlxAntq38/NcPJ++f9IOXebsSq6nKMsBr7PZnL9OBKxSaDGZjDrqkcDXQVDedcvQBs2oS
HofVUo9lsnLyqscWxIYgwhO6jbRGl/SqHwWhhlBCE2fQYrmMCFaTKJRJ53SkHVjL0ouoleD+FoXT
oR0XVn3bKD3yVY005cUvuipv2+znp5EII0D5TTahJrOjfkwGpbFS5arOtl2l91qg22VARS6C53It
ODMWT9USgHNxNRqLZ5RKl7pC2W6fkOoz0mCeNSbl5kk6x3G1zX4njQv5A/xI3xOIE2murDqwQ8EQ
YqixR7UebaiPkaWU3h5R3p8WlFOOxE4Dq/c2FiyHCUiYjv6+SvO+XtZ13mgwsohqhfIEINZ9aft9
ldN9vVs0BZkTfHsN/5u9M1uOW8e27a/cD7jcwb55zWRmqrFlWZIt2y8MtyTBBiRBEiS+/g56175l
p3Ws43o7ESeioh7KJUEEQQBrrbnG1JZG2mHHGfUMP87tndd5NTWRovG/rkJWdCyzdcirwIvlvJfL
tNBWN0krdYxZvvlLl4N4ZBCHjjafeMiMifet6kpj7XTjjDGXeYvy/exmfr/vvDlb0iXQvnihimHh
l8NsGffYOi4kMnoRogH0PWQnNDC4zgGdeMF7Xb0xSysXY8n7NZmu+hyavXCgRF3pFt8+JzTAZVpg
wN2u6ZvlsQUUXmLT5jbcBfPpDu6cuRNYCT0UQhbIlh1IELeYj2snHbO6uSOykJd0Qa/zMTBKmy+5
rpVzgERvfc4BWjqvl6rp812grRLpx6zWOxlLAy0+XJMN2D1m+SmkySeg3V0MFVQ/H/vPeAwiaz9N
gzOnMUbPl5CAUCU2eYlDGS6L5qjKZXWPqgU8GRTE/7tSQbennykKqr22Av3gZutwhVtj05z4KRYI
7SCu2agzRtMbE6h7Eg9Y56ksd78V2ZLoHTux91WWQYDKQrge8VQ1Tx9Jm+q3nSM1yqiS91znfYNg
QUibAjRhKI6pXJLSZZ774brhpeEI2jT1esiKTmenqrcpisVDiO/gJPt3atue57Kn+z3cNu1w2771
95283TZ1qVz293jb6rNt01fb9h95wXj/f5sVIu4I4mZvEis5dHkXHpbcLkHl0u5c0LuxWHEaKjvh
th5WyQNtrua5mPX86uMGIdxojr6QxJLPB73FfD/s9Jq7oC6ifLO5il5huPklBh4GMYR0i5zKF8s0
cCa57rduQlKWjDBDaez3A1qasny+W8160ZNT/v1OeRZHf/+btn4F0uewJuPz69i/J6ZUEU/sfn/4
uILzQhsVcxJ8n596tGD+99u0rdsE/u/V6++rFzWGH17HL3HE6aP5+H8AtZbdj/ev7z/07wtYyGv5
V8L3exvK3wEEVynXIXEckSH6J7T45wLm/BVwAYsxOwmJR7wtDfdP9cP5i5sSQS/8EGIV+IJ/EkB8
B1f/eMqSpqZzlqW8paRBI54lKVo1hlHW5eQmgxoV7IRH4s2MDiYhYZJ50XIFibit9zm2QMpFnKz5
n0CmDhcDSdQldYrey/cK4e5LNbvVddAn1np0NAgemF9GQchcxCvlrSRzijZHsr1w4qRdZZpUTotl
vVI2rotZbeE8ubZlIE6tAqOWdaFDxd+dcpocWskGthol/zdeKP+1aB3uF/91ZeMSMsFPy3X7v/+9
XEOPEoX7PYnospXEWyTx93L1od3Q9MB9kzx+FH63NvhnuSZ/UfHwg8QF6br9OKm8fy1X+qmg20Hu
87nlf/+xP1mu5ym1IOIe6NLLRbIHn7WN7P/j9tsaYGyid90DyAwgEbNyy+tCKCe7WOLZQxwmJVQE
F8S5/Rwt/+ziS7i+gX7Acm54qy10Pxu6N2VZ+Zl98KdSpFYr1gftz8i/ZxuP2h/exhPxxPljkjQE
VkJXWwCn2w3PkcFzo5wAOiCCWt3QZak8LHmH5WjqPHx0+rG7KXKhn4nqnxzTYSxQQi5WB2dTG1gV
vIYmQqXmr94u8pb+qzUW+aPVVTRF991dOMT+M2Nuv/OHzcfbnpO2PQdEke9t7LCf5zSYxshWPqUV
v8vp185Ggen46rkoPdqlvscwRr7+/cw+NSLBLmgm9ryIwvPPI+pVmaEuJPoz3VfXnt2L6zCip9zu
Pf3WttR0+uPxtqw8CWB2V3KyZ+OpWqjYOD0yNA885VztY8AzN0OYl5f4UOj970d74h3CsKfL1cUn
KqCW/fPTDSpRZbm4iCwqvH/lgm+gVb8sm8kCQhFceHFx//sBtxTv2QtMWKNkgojdecizCHRdlzwG
BbOmpRu+UbNIrgKzNs/M4VODhBTnwVBDD0ySszl0rQVhgaJF22Sb163S9I7ujIzjy98/zK+zF7Em
wHWR96A0YZ89TF91vR16zprmeqAzOxyauXzlhdLNj5MF6+sAYrIgDhOqWYJnAsTzsdlWubxhWsPu
SaX0ey/9D/dKtxFN2xeDSed5tfZz3o1vnGK2j5RNgQSULWLKlol+Zp85n9lt1IRis+9z/PP6ztaL
qUwWoWkw5ObbrEn9MAtRuMdObo6/n9pfBmInYwONXKjDcIcpbv+0b49WOMgiCkw6RgL4QoFrmdvY
/as/HyUJwBBuGVtW/9kWhk25rq2gsLmPO+uHCtckLr+Axv+Mzr0VPHgSQnguYehafvnM5j7scgGc
PA2msPris6ce7MBpXtlhM123nCR7ymVj/szL+n7C/PixIaGhor/Z1nAs22G4nVA/rJF4AsOj8FdJ
Qzp5UXhB+wKwdSIvfKFg2WqRHLJuOtnec8vkl8Xph2DlgoCYh2oW38jPA/vTqiyIw7SRRl7+AkoY
2KlY0ngct7N/yH1Z0vWw4mb7+9d5fuICjYChB1eCW8VmD3E2bNQms4bIjpdTPKwhYF/PZKDgs7Vf
9nUrrfJPi8OMB0jTpVgHZ5ut5ufHBBao7T6z7DQfehwxQikvsqQSz3wKvzxV4GM8QM2M25DDQOdP
NTt804Bu06iZ42s/9Oqvlm0thwLk/TOH3VNDeSwZNhab+9KW4P1xwViDL/HDgrHgFQl9OkOy5FCE
NHCLEk+a8pn1+cs3zoNxK7SB+W7uL+f5uslfmrGkjpKqyK4uhzFGHloswzNttk89E0R85hDuKTIZ
bpo/PlNXUnew4EukRC3R59aW8rMPAGzjYDzr8fv0WGhy+NyAurpnrwpWHhnWOozS2cagvteqfElu
HJuieVmfWetPTt6mcyOGd7hHnz1WHlVGhIbJc3OQO5RLaTmMGvWnG+T2ivieoBpwIUeA9PPkuSpI
9CQq2oCjWT7MbSeumly0z7yi8zsWNNqfRjl7lrChyroxFvGPdemiFUzW6k1FaooctTP1+je/3yfO
mfKUKLYBiTqpS3hk4M/e02D5GcAtJm8IR/2m60R5r7Hyu67KtTo6AkQz/+oe40rZVzBzwQnPEz3+
7kRfRAWDMJ+rZ/jW24g/bdXbX8QVDAnjtnScs/OuqLooWhtWTqTm5mg5zvCikU50VLot9oM9fbH1
4L79/TRsX/MvY24ORgRblFTcbTX/cDxMTWskvmFRikcH/Wk6gDVQW82pjibrLa46d6AR9cuxXqKL
3w/85GeChpJ7OaktzoqfBy6GbI2sJohIxc7ehdPVBroRyLm6tKNnAoZtC/71Gf891NkWHbemLrXh
GadCLy+KwrlzJ/qRijZAbu81F7GyzX1fWu5RelI+81Kf/EapSGxkI/xkorPBZaI8qh+81EFocvJY
nZ5WlbTpfzKb/3+U82wezOGw0HMUpcabl2tYrrSzJHEHt8Yf9r8f6skH2rZsdgRyTb94Xxlt9Vya
eHH4ipzaKJIfIkCt978f5cl1SZmaIxXcO5enn5eHRd44yAXTtgRhe5V4JrqaM50/LvhyfZRO0F4R
ygenuPfdZ6by6ZFjatWU7rcF+vPIRdzaunEZudaVs9I2Jp2L0C6tYzDJ4mrp/SENQ4xm9DBXn3//
0E9NLbdd7od8Eth1nMUsprQpv1gzQ3tldG9aX16V8N+f2fme+vJ+HOVsatdIadtThq6hDnwYiTV/
3zsKId2STM8YAT33QGdHxwjSDp8Cvrw2mtWl6AXYhnF6Lr/+1NFBNXODpyfkTLe68497WNTaSnYu
D7T2Lcg714c5Cissdajdip2JIRn//j09OYM/DHh2dNjeYAdj6dKpHNb15xaz7rTKcEJWevL+g6+N
zFVMEgAgGnjon5+tR0E3LQnH4jwM3udomNfLQS/jM0f8Uw9EIoWqPdoz/EW2f//hFOiVX/SYqtNY
4yfLnkg3u3a7pEF4CQHxz+cuRnRCojrhwvc9tfzDUENh50UnBbQRDK52ZWPJLxG1qospK8bXvx/q
qdVHphyGl89d9pd1QXnMDMQDUTqC6t7bXd8dqN3+i9D1X5bxnx4FlYS9iae5xP48d3FSgXod8J6H
QxocHS/uXqxST5f/ybP8e5SzXWnFUS9bLd7QOgh2+Rxn2BJ89X80yubESMBNNHy+DjJEOsvM3id7
E1HFXdydU4Gd/fNnQa0TIt7c5EffJZ4/LIFqzoxvGp6FINnfJW6OACjznkvMbH/r2alPvpVTF6Ef
gvrzGoVyg2kSunPSRIik2w1YqiyHbA3oI8uyPHnmO/11NL4KLv2bfn5LWJztQSbwq6nKtjIo8gqa
6VZ3NidHaNu6tGWg2meuNL8uOsyDNl8xPtgAU7Gz5eC4ZbzaduGm1tDA7loj8E557D0TnD3xUIGD
bgcFEFPISfzz0lbxhH6FjCPUz76mXSrqvGEXDDk2531cVdUfrwusqjxSFOTR8Pw4z9PPTc+Vgtp7
Kks7+EJuCzfstV30c5mY73/3z0sDs9wtHY9KBHbkuci/o5ti7YI4SM28VvpT1vZhTwM2eoPoUtsz
aMhdrHyvevTXyI9O9uzpYT83LkpM4WbEEsQC/Msd+W63PEri8v6YOJVNOTeLE+AlpEPaBsG6pTMy
43binqYpFn9mLceliLoy8qGIiwIH3y+xcz6geBoHj3gBlGLEcMGc74HPw2deqlbe/f6rPT9lY4fo
hHwqQghU8NR6fl4MvDFD3IM8tqXa36C4sKr3U1/IOs35OdSwMW4lf/hVMWbixptLiLPZrZ4nryaV
l7Ju/QTprEni6057HjKK2LNEWk0tfJ/fP+L5V0WJfitmeiHiSOLp80g3SMqlTyreWT4UEYkIO/Tf
D+HsPrPL/jqTm+Zrkygxj1Rqz04MK24HIcciS6066kUa1l30dW1YHnmQdR+CanL+0BAE4vVmWsl/
OOPJSZyLykkCa9LELqytUQ8XnYLj2WkVPzN9fD7nISzhHL8e44sYcSnZt7NtUA1atRSA5EG7NfTG
2qZFB4Izl5e70kXucsx7e0FMhAnXu0LUm0GkC7J2aOJX+ewtyLEK45W7CNQocCBZjPe9qLKPpmks
oKoWlsDshvKdqXKUR85Dm0v/AuvFDIyByDyaepsku3EabuZh2OhbLro1nTJkXt4Wph8PaIXEPQhv
dWe5Sd/ujEMH07WwDT4YOqCpYOFuVVyseGKofeU4600bDQGiqbBsHoJx0icvK/1Lu2b7O5SRCB7n
PAHOk/XrjeVC1natstvFkwG7khXOl2Yjy2tHiQ/OmqjrTkU1AA2HY9XCMePBm6CtR14L4YK/BAwx
Qiw/WD9VGO8AVfbX8Z4eGQl3a15bF/lXCxF87q1o2aGtEaDv8jgHYlTpMD/Yponx5DBzYO3o9aG9
efTNRaib+LofLaBFtRfV+8LyQdIEo7lplBSHKJiGvTUr0EDr0NugpFobnv88yeOKvwbtuVXWmJ1H
X4g4+ApoYmll6uWKm43Afrq130fQ+d8Kn4wIIqhgXwUKilInkuloFYX31XdnF4MqC0uEXTGVgMY2
Ov2cu+OFKLjvvh27iAZtywm2mWrzPLophNbFHv2TwdAsJxN5zMKGDpS4LILo0fNqDR086e23WvrR
O40EvoW57SRN2mEX+rEWLTL7im7Ib/XotNeIv/LpwXJqidxmQPYqKXJJqovQ6WNFZyRa+05/bUxU
OLcq5wdTb3DDV9HqJNkVv1aRnDT4PeyKJXS7I6UrKmNCj7XzsvcmF7pQPXQXGeKt4dDXY4eSSCKt
dJvMCa9zuxEzkvwCrG7PphOcoiYo7S84dJcd7OY+eqy8wroa3NGAwY3z5tFdxJ1TrDJd5QSxZHWj
ZjP2iyZ85UQHQmM0oEqWWSafjTNWt2s3gZOb6gLehYPrg7bczYZaDP7et+txfT1gNYQxi92FOiXp
ibisb8scIVerGwlgo1zXHPJ2qAPUcCLsAzkfy8j5bj7hr4BCO1M0x7ZMaE+XprJ3lVxAAutedTcj
/iDLHvsmkO29jMs6FaE7VnvJubu+FF1Zec2dJIwh17LkWbW88bDm4zvSncR4oaZRco+90lrczc6A
qYjrahMcokR04i4MTMOXrVF65mWa+/UsXyW9sGCGjsoqpz3T4Y77JcgVlI4xRlaaVBEmM/RuqLe9
jnsIdCqx8g+Yo7XeRZS3FU1BIrdobYlH9cpCUrepC5VWyc7PV7ug2tk12b5Eq+6eZljLc5rISMZY
0Y4zvxiJHDCVWInoEMb5aqXoq5DBlVWf0HOB3uro861OeKW0Al7KGne38cyXdCyW2tzmiYnbNAvn
lhLTshJqeX0efmmyQQEVj5CkpYgMPecIOxllS9zrDMx3vpbtwaMnqEtj23Lh+avKvLXA9mMT4yWr
d4hKkTs7XS/Fq7ITrdnFQ9uh3bTdV8GS6TKd7N5aU+koH2IKyqIXhWNKL421ri6nSoXLdYebx7t8
4PRLUdeZODWrwBZXsqxpOGyFBkU2ZOaTFhXW9ZgTz+9n41bRyRc4GrKdqfxjSGvVhnXPbSqtBRIH
fDGwUsEnsSoew8HqUXz2WlsHqvtWeaRNcjlpZIvFHmcZDzrEIkPwUcbux13u9ev1Opq53Q85Bapd
EnnVfOhsRXNXl3uNu8BtiXEBK0NksZeRdnRIl6hHjpY10DhXwqlUDI1+VnWaYAlHE04SLTr1/cV9
LPI+KU+jVy6GPrBMhDv8XtZvNhKJ4nKOu2o5zkUevkiqktNqDjob1FK8OLdu361gZQcDDr/EzPfb
5FTJDbcmz78oyil4H4ajAZs1DoZS1yISceF3CC33k2zZQqTwna+dLmeIGk2A32fE3ROPALDgyHi7
Mj4ukTM+mmTE/SAuTdVdjJwar1G5upwN0kzJfjC1B4kiizAUGfssfpFRsvliVTIKd42jtb8T/agA
xGBj150cuXpA86YI76SkGOlf5Ah2Do5xeILOW+dhT3Omglw7+rU4Qfv3XhdSiOBY9FZjYzwhly/4
UrL9xOGqinSqo2E8+n5biLTNFx3tuyby6x21oWTd267Ctw6zA66iioXwweM3uqgKshp2frR446EY
lPXeHnzvg65LEsBz03jvhN9A9y9HVVUnh7LyhQqiAaxxv2yLqaH3bmfDcn/hBAIhdNkN2dfe8heQ
jIGW2FsMftCDJilGdazIcbi7BkfpV7GDmdwukhZpDJJ2Cirm6tcxbV7eAm2xyBcvVVgFvBlLg6vN
0HgVmCBP99Mx8PXyyWTs0zehW0xvMnj30zGpCv3Bj/BMrcbaxouk3KTRY5s3X62JbXHfjWORvJah
NlDSSgu7G2dVGM9Mzajl3lNLEe+kXXC0zVbPC0yaRHs4AVURJDccN2l/bUUP0leaUh4nJhvmUbXy
iNrJO3snltrGsIDK+ecgXjzvuo8kbPqubUHotl5skqvCXgtgdLqO5Z6vqyz39WJN8c5UbLH7evYK
xSaQewLlvyNvCoyYXLTglpVweyjzhEAiCdaLYZX2UdKU4+yjRA/TOzdjk7+cu8qB7Kx04H7MplU4
B+O7qrqRraFMv5N4na4HpN8aYE1ee/1r0wemgvChZCE+RW5Zyi/jYoUZmceonOqTr8PZqDcL8Y0y
HzI1uxRTUaL4on2NPhrTruOMA0qGMcky6I5I3nIGsi0YTQU4YzBxcjrYmHWG9l6GVsjnPhqMub6U
deFW7yLE21s79dSwRUZcR8A/Z4sGUhsNsj12TbhCzGnLIUuDsVLw//Jm7F5lbi2uPP6McNvchdll
yq+/slOP+SHqhw77hKIwCMYbElC0T/cS3GWpi6/4AWZ4D7tLf29jUeYd/cAEp5YaQ30sKG3inTLx
v6R8v+7LhoIOx+nM+9x5bHn5vu24Ar0cfFckx7XJh/c+v9s6xGD+T14/zvqE8cso03jgOrrD77WK
D1mz6Ne1GP3wetGV9W52OB+Pfh45sK4M0v+DbtBFJ8deYAlPJSkf76XXiAkdfSPWfWPF03ysjciv
7Lx32stJdot5MwxQ+FNOiy5+rKU10OQgo/LjjADQ0AA9cu4Z4PjJscIyzNvribzoXps1vl/qse33
zGDQ7YtpwaU+X4qp2HtuFgODLVsHfpY7J3d5v8L47kIRXFulBW9fFuGyo9pYvF8rz3svRCuLB9HR
IYlxlRGvChwReIK+HK+GVWtQydiG0S2d1ILLIgma91G9uM3eJVMBNtNxpGC+Y7892v4Q37arqr85
VbNG9AGoyd7NdBNzafboR099ES13ddS1n9gQ3YemdVZ6i91syE/GEwKfTM8JKbWaUO/bdiy+bdIK
/9RU7vRltZSEwlzEJDazbu0uVpqHoF7Gfv0tkZz4OEIO2FkM1TjfLn4V17tAOtlX4YYjUUsXcmnv
V1N9XWIOsgMOlsMLe6bPeD9ZLmeyHGtF9JY5w1XbFlwIsQmLumPNgXC0KjJFqecID5h54nUgzAl2
NDZZ1fxOmuAxMyvYtDr/GGgPElOzPbgfjipJsbr9NvYdzNNM85uzen7lREv5aoinL/TrAJKOV/Fy
yVseoFRDnFecO1LdFnzqD51eym9ZGbjTZRFOLa3JU38Mm4KOLO4HDubZo1GAC2Zoe2FkHUWVu9yN
e9N8muq5fxSWf78QAhVAALgX7YKphFzWL453ojEAjh77QWoPZQ/kJ8QXiAxXaKfcxIli5hJ2UCGy
u0bHNq08tJ+/wG3l0ogYFOO6OA++nS8vcMgDIzeuMU4+UX/EyDB5m1B6vE5s6QBWaAEvTLa2Hrqy
td43ftXe624CBO4O/sPg6vn1HDcuUOik/NDSRUb4aWhi2S2CuHV7bUPamdhcFdzssX/G85ttK3rE
M1bfN/iC7zNcsm/8oAGI2mObJC06IMKgeTBLiw1X16BSGc0Ldw7nvR42S6fCrPAkbTrZuPRs7WzC
fyz7GoY3KI53hgPkYI1Vsvd1Dww6W+KXtGSUsA/5toKdlfFYslrvVcRxSDOwf6XXcrwsyF1jMm2/
AMRwHbXgVaMVIKGPfRBmxUALC5J8SQhVocI3aYdmwX20Ca4vIrlUJykX971Bjk7urxZv25YW6F2Y
29ErU5j5OCzx9bJm7Rss7lr+dlgMdBYN15mfXFnUYb6ts+ov9Vy+Sxq/uPFsq9l3vq32XQkaeakD
67Gwvf7FOgTtQxz44x1cwzU8zn5WE6tqF7h7vY4Hm6Xomdk7elX0fibQ3JnVvqTAJB+HiYSuqVtx
cOnl261zr64JP8uVgqudvC97ERVHf8nKfaESsHjNEF+YXOTpqiV4SDp4r2vVmG9xjGFq1ddcpiu3
TBMCaKPtD2EXWnf4XGcXbj7CDSyL8qLsSETsCqsUe0yWbuUYqFu/dsqHsgwVXLepelksi3VJRmK5
WKOOvWxev05oNI6cP84uEOH0jkwU0IWp2uysVPUZR0RzJSk4vqgD+bHl6kVM4eEe1/l+qua1vNZN
W3608kY+oPV1r1prUIc+I9ewW8OQOY5t3HK6fj6KVcp6n/lW7WEUNYijIJzHvF3ggdDOr/HeSq79
Ga3r3g9hZBqcIk9lW2n3UIRzmHZkH6/strWukNRfzbXOLv1QVtdTFbz1M8+6NbGz7PDHATNqFzbr
0SzyMSy66IYe4Ds2jOhrI3zOhjD3bjHQ/Db66nHiGT4SeODL1sBO+rDgOVjv6IQPD0El1L1rmvGq
NljveLa+rdvJ47thU92tfSZIpIbeLUIMbl3+qN+Xc0k3kSH2xdaxpJHJIwbhXPKcYt90yJ93hPgy
Y5U32TvHWyuY1hAB6EHEvHpzLxhDeM6+Yy7qrufILpdq5IJeDstwGmw1g5DHJemuaCXmvlns3M25
tJcDf34w7JOWfEI6ZRM+fH5fW1CZyTrcLTrg0hoPtXsdSlK2eDn53rsOm2UDhi50PyHDxo7PT1R2
rHxJx5aZQnGz5EkLsJ8cRYaDVI5XYc/bgrHMFgFnrt58v33dxZ8dttiKTy8MTnSnufUJBgaI7Kiq
uG5lCmQOSRZ6qHel35KM1QV5niKxms2cqiOrXVna9o9+U5AiDgYipF1TDwIwXudNzmXVxnram4DJ
2+EfanESY0yZ0z5WzDINuzq6tbIyBK9sLLq3q9hb31vCXYu9oBkL42Yr9x6llTsS41MnxIhTuOO4
i+1Av5R+j92UcJrkyyAt9Skcx/G2BjuhaCb0warM7NqfW6uMq5SzrfGO45D0LEwEdlBKReSqQxlK
/03bWWxtCClLIMtWjOFyydWyezmRQFn31agr7J+IiJJUrXUv8HkM1T1eniWMU5QYEA/9amQpULH7
WLurAHzbDBGYYz0ugPrLMSAVptuKDJSTx8HrcfWzl6NyaC9pKTdlGN0JfZNgwWmxp+cTqaaw795E
40rGuDUqe/SDauG8HdYyT32uYt+moaLlTTZz91FWc99cLrTqIO7WmRu9tLwtXAbvE4POlJlEQuxX
HDRuu3KlnLj5Az7N+v59N8c8Q7OSL01mckY7dlpmz807yIMxDZZArJeug47sVPHLua3jO9PPmEQ2
IqtC8jrDuqTRQhSeRsA27Mt+NrlBajBojGUrU+/h/wiQk9PMFlm2aPlTZB5LdEraOKQxsB7s5iRt
hd9LFrz3gsYtDkGdi+qgScDCkJ9BR+1XPLDNBbftEWcz9u23Ye9lX3PBybNfw769i8tSFS9cLnX0
Cm01GrI9dfyloyg5H/JoxMzN5EV2B5QkhlXsugBPJILP5mCVXmb2PtHWm3rOyGGzAAVRX5yHxQGN
l+x2Finifqfzal52/ugPfJ3u6lXHOEvml7gUE48lsyJ11MUNPral3SKidEkdxXvV2Vi9V000uQ8y
tqb8mxBVBXe2blx16ZBue9mueTfd20b63cmSfFIEI/0G7mh9JuMYl7buyI3IuUlpk+cAsb05CNLS
dOFmpp6U8d7LtIUTJ1VvQekGLrxZaZByhs13dUUYctNXrfjoLInAzrAs1lfusrIBTjBh6G8y+PIe
Mj8Yb6YiassUgILFiiwa52Geojw6jdM6+yliPtwG6w5Z7t7Ps2LdzQMR2VXfOrz4tC90N4Y7XMIn
Tp+xW/w3I7Wf6vXQqxbDYSQ9ob8v3Lo2XN/qzXbU0xgErji1HkCRyHKHH60d7vKmm+otlT2tb+Kx
tgDrsteRqQ0jTAGJpsStnGqbi3FfL96uT3CwTMd88uGVhrrOXvZrgGEiCdEAoU0WJurUdpVCsY5+
3kWT1Sk9wdfSGNfuVlBc8jYa2Ud3/hyYeN8YgJa3a+UMzkt7bfGCS+ZREpU0w2STFfcwHg1RXBOJ
6p55yry8iS6XOWnhtZNwtR5XEoMQMDW3w2Mg0Z9hBUqnkP12AVeFy/yyUAq4TtZILFekMOfxVqmu
BPbS1+58H6iYuOowuZ7FmwRWIcKTLLOhfxB14DesHEvr19nq2fm3QdqNdVUgB+uu4iVA1cfG0g/3
OpldNGkd9JhPsvA6gLktDS1Ts3dK3wpOATWh9lJxywWW1Tph1+748sr+piTbBzAj6YrZkXu7oX7k
7JZu0tLej0Z2mOA0XhB+G5W/fAqzkXpKQpIjWNOEnII9HKcktLEK9GTgFhgf5rZmK2ssY8EyS7Kw
x6g67y2y5LQnq/BNsmAj98ooK0ruytol+eOU9NVnF5NfYA6+9VITCHCTcpIrXwsrfEXqvKa9vPCV
1ex6R8RctoVlgurGWrlHDQePAMG602vtqBfSJVu0z63eIoYM9JzgDpysS8hFr6XQBNxQqUXR1ReI
/tQVMloPdjRY0ZXOMgufU2/1Onho3AHz5m3TL3o6Rf0yc922OMsZxS0Lq6I9XVrLGzTHosDdSDRj
Y+2HNZH6pLJAJreNGNf1OpNJmV+HRPkAteGoValHkaCktj8PouZwS3R1YdXD2N1RmMrcY9BWwXxT
h66kBp9MfRdfVRlaWtx8VRu3ryCeRP3H1qHOdb/Wdt8EnHebm/rpewHzj7Ci/z0m4/84Os/vqYuX
avj4tf65O5Ha5L+aaYO/sFcFpYXKlP+imeSf7sStmZZNEOM2urIDsj+UYv/pTvT+olvWRzuCQpVu
upB/+qc7MfnLp+s1jmEsUNqGwPgn3Yl/6xp+kCMg+APFQ4/EJjdM6Jk4k/35RaPKKBoHsqSLEKkJ
avNuyJrhdby45l0mp4yYJ5vV1zXyureta631Mdeujl5HRTH0e0+GTnFYN5Bfash7HvvCUuDysya4
cbYo3q6S5mEWyAt3uQpMd1gokr21q+EUUTlssR710DQE9CmC1/dGhS2JtHp5JDEE7dmP4IGhoZKL
/SIXnobRTWApUlxkLedYxjFGTo5UALSEi206Vq4XAeVCK9V+I4r9TOsFmRBL9l995SnsjJula69H
36f/Hk2Fn5z+H3vn0Ry3kq7pv9LReyhgEi7izl0UytEVSdHIbDIoSoJPePvr5wGk203ydEujxSxm
ojeKc2QKrCogM7/XaiBaJueWXBR3piXN8IxAojLbIZRtr9j4ZHEm0cwaUL1tV+8tq2unIIz9bqb6
yPAIOFWQiMtIyipfpA7dxRaoYHo2domHonxIqi+j02X0M4zKxuFeZAZQbQjZue3R6p+nTt8yB05N
WgWx0KVOmgBocSBzjy3SyO1loSyz/raqK0mf3EiVaOJkOAJnJf0uGLuuiTkF6xmFEIOCGJSNemxK
5eaHcvKnz4xSLvGMMNxBH8+sC6aX25dWOw6Kcs/BKq5oY36CEW2HI0GSEZt6btfQTsJzo62TxD7p
Y7pCW5LUVppsBtfK4tsWaPOrr7nz+9wCvttA/shjGFYmPTDUS18WyKqhbQuOUkE3tiXdf5P0Lvq6
VUTy5yHIRiljn1hG7LBMKLEzUe5GaWe3GWl+JhV84L4LTLfmfRmcaDnB17xV8B1iOYK5jv1vWOoK
EuzrkKSIPAmLr31f2BSzTan2mfESfUPmFtPBrVs0yZnrpVe5z2oaWMrQnv02amgqAJCiGAx0QBya
2fY+lr0oz4ekJyEtmobQ2iRuotRNF5bJqUn0gTuzi1sKZjS43o0uDe37NInikphOYzqIKppGphMl
y4PgSAvAFjcV/FKCgFenUkAZ7bNygGuuEMUPF7Fow5DoKVlP6mOqV523xRZcyXO0IDPVcLby9UM5
u9I5MCB3IwxnBBBmGjMoMAQ1FcMwuksD/Fh0BCVOSuPJaSOKcHRFtbtpslvRpFAKlRwNLYU5rwcv
JJwkBWhfOtr990ifVH4clDnNUEWzWapLKyXH4yvSdApp2tg+xpWpQPCqguB/EC26GsvKmEljNar7
gjvhpOIxvqxaWKlN5A71AbOzv5/RVAV+7+d/phhlzcL1xF7O4qkbOGverFl5QQCNhmIj4ETT7MYh
op7Qn+YNT6Dxn8i5/zHcL3LeXxruq1db2vLXf2xpwnvnEM21CPBdbAWkSP1jS/PeERPnoJu3cIYS
3vLPHc19h1psEUj//EPkfP/c0VCt2WyPWICdRSL0JzuaQ5b2K+0lsZzYarC9Lu5slMv+G4WTC8WR
yV5XLCwaMV113TjHUNkFbUwKNFLG2VEWLOlIxyoo6RJiJzraIHLRA1wTs5s+RnZ06xpVnt6jpWK6
LFBNwWbyqZhByMBPo0LTYGrPW91P9i6jWXjgCDuGe5+5yTnH3ZG7587cWBHtPU1tVZ+7KhfTe1mU
PLe2lviEz6lUE49iypqG0zX2S0hoJze8Q4Sa4pM+5hIlQ9rpFPPVGgOPXKeWbp1g6nWaCetlsmEM
YsqBSU9uvLqh8RjUWrEUrDNRWC7zUbTOSnKcaT7W1xmqXucpfxmtSPS16K+znK449PrUMn71Pc7i
K7tzRXoLasSMRqwRm9FUVS3DG4ILwOQthvVhOLfXGS9f573E5IhMOO4yBw7rTOhPk3Efr5Niv06N
Zpp2J+3HLNmlzJXWOmPWy7jZZNNDltoFOoFlEPXKEUpggS63tNZbapOuU6u3DLBiGWWzRiQUJq4T
rrFOu3KdfKt1CmYQ7AHg7diI9s06KYd48RibjXWGDiMxazsQm+pB0HzOrrhM2f06cKfr8F2ug3i2
DuXtOqBb67A+dZkcd9U6xHMyYqDvK5fh3l3mfHYMke7tdfwfVyggDDtgAU5BXFqo0KL3pal1ujHC
hhZ1e0EU6nDUKKVZgYbQWkCH8gcAoTXyPfsysAS2FyAKb0ErZEq2285aQYymsNrosmKOfx+tMIe7
IB6jN02P+QRhuKs6raUayfeBR+p8NPBMk7lKhe4KobDffAp1nZ7fFWCRK9jCpg7wAtDHwGyugMzU
j7hKVeqBo5D0NezRPeDBVu4Y0t21wjqWLOdx2xlzxi22Qj/DggJNg+NeWSs05K8wkbVCRnC3JH6p
oUEHYOZRdk1016KDWLCmjkGFwqAVgkLZvOhe7bxqD+MKU4VigayaFb6aVigL2Wudn5ULwoUUArDL
WnAvL+6A2O0VDssXZMxZQTJo6/JhjmygM7nCaFnfDqckqX0axIwsJVp7wdyAzoDf4GWB4rRogeVK
YpMkWPAidM5X6C4Fn3zyjRCfoFzBvWIF+lC0NHc6AxpFHSsUmP2ABVeIMFnhwqEbmh4h0wIj5j8g
xQVd9Feg0fIg/YJmBSC7FYxEsgAw2S0YpST6ONxGtQ34Vo2ivVFx135JF2QTiBWQU9f74YoTFdCn
GlJg0HKFRG30Mh/SFSgN0wU0bdxy+uTEFVBqyNHLC6bIcW6yFWwdHOmixZp9lFz6CsimWQI4i/4L
oFatoK2zArj2CuaCNADsJivI64sSwHdcsN+4GzgyxiskzEgAPGz54ai2jPyclydBWsERvc6I+oO1
/FlkC9JcrahzLPsMid+KRhdlk/PBryg1eT3pKVux6wzfg9zHGiLGEIbuS7Xi3NUCebsr+u3NnXkx
rZj4vMDjQrog5f2KmtsJOb9bC4dQEaCuIZ1FLSB7ZsLsxZnXvifiBww+tAgxOYBPgs1T+bBQ6wtk
38kERciEELMPcOKC6tvk00XbbAH77RX3VysHYK58gFi5gawV3HMWFPmZ6c0W+Nrc78wkulbsVLGZ
bxxDco6x4ugBkY915tLxGs1mcsKN1V/ydYW7qdVvUzscriOXJs+0hBPPwvT96IiLLKmqG06d7zPR
xNdTjunJ0y6KOrqTyEfZEehcnMobOVRUwjUaHZpef2NNS5pcde6kyOrBLUs9D1j/i2MOFgSI7NAx
W1bVLeDEuaj1syjkOOg3eRxurOaRPY5214yOVeUlD+k0PJaMJjudH8LRoyDlrP411McDieuPBFic
yTjC1UFmyhBK8BlJ1Jpvf0FjcQ+s5gSYi/hGpFkee2cuodPTq3mxbKWNdkA4+6Vw0oeGfMxA69rz
ymzEt5Kk2An8+arFEXg+Mt1RGYri8aMI6fl2op624r4Jz5whuq94BQOLRAht50VhIBPEudAm3O8b
2XXVMaqtEwSUsamReOU6xSwtBXoggSiEQvPanHqarePckUhq0nAHBhhupTl6t75yzOM8pw77SqSh
B9SfXCQ6yPALRqWmqPZhnF3IoThv0RoFFnVaoqFhJs5vsza91PqpJUGwttOvXW1fpVqeXMwhEc2u
YkdxqjHd8kLodsdT0sXdfd7DCBHjTxX7lDwMdayu+Nr7jQdseinTxiSkcBwOHmJWgE/Qn1QXtxHo
76G3nck++MzdptLcoybShyrPKBJ12XmRq0CcJt2FKSTcc+4fK5FeSV+KuwY+HBI8N26NzqRv07Zu
x7oiq98b1GfbhAPx8sq7kRqI/OzoExAiWzWz9an1qAgJUh+OZGsjWrjrh1J9t10qFIRXGAeS06f9
1OnOVauNxTXR3F/NJLTOKk1tiwnMbTNpKfIl22z8ICLdpymM68Yk8R3MW+RHnRDUO6ccsk06Ah7k
jVIbmKn4JgnHPuShyvpTUUVUxkV5yu7aliGytuEmLX1AtSi6r8fog1622q3BUTXApUxre1x+kF1P
jeIQPmdZ+xlymCPN4hu500K9uHfoqdjLKrW+uoZ8SPR8fshwI2zILeH8MkNETcR3DiLuGd2RmqKg
CaooS49haX3G2GyiBhJfOw2IxEWjyEF2F/uhduciR6V9L3O29oROxUjkZWmSSjC2NG1GLmfWuLhM
q8E+oapBY2KNVw1KwA26ZJ/eUgQrZ63wz7SU/FRwnttCqfls0tA7Zw3SKCTxe89ws5vOCc2vtpW9
l8P8cTKj73GnkVerDdO9CQ/6OWwrNJVnkZ1Az8Y2GVK8eVWah6oQjTojRhEr6o4F1STmpYkUsYf6
VOo35OX36ZUJgeNBmbXpaH+vEOwS+mlSC2FtB1m1fEedaJr3dUtY1rmZ10NvBSLq/ey7BO1FLZ/K
eqD5i6PCXG7HQmfyPlW1F2EHzAa3R2SYpqhdnnsP/DPeFWR4jDnq3NBS6Ql5RGfBuVaESJ4DQneE
R2Rmjrp743mokG6TyGqrO3SX2vjJzvPQXcRJnKOsc2easWseojxCnH1f55phIp51cn1MKXeEqVE3
VHZkXnPTp76ZJk+yqsMq3zayl9/Jb3TjfINUlx+pQej8WRAhsKmAF2ZoMceAy+qFMx46q3TeJz7x
l7le0yHilIhgGfJ7TDanWks0i7Rpr/xoWWap75QZGfqHMo6E9jN/8T9Q7d+pIfjVVHte1F/fBMkt
/+AnVOuDuvJsQGcQx0PWFjPqjyA5oFoICQdvKhkoOmmar6DaJfyIlBCPnR670KvBlt/A8GLy8GNM
oQntv//rlbWzefP/LxObf9S/vIRqOdUTFMT1GWIAQN6Ge/Rj7AOPdm3gQ7scbTPvLpO5YDWEy/Hd
I1NiRs9xqCdnokGFtdfcfIvAZao5TYr2IqTH46wxrEcc5khiYm+8Nav2U1fEWwvr90n18fSg5a51
b1L0ogLCDodDaSXUawMaXo5kv4GzlO0NMTE01Nq505xbg+FTsjqyKu9MzcnrvV/Cn59TjN4u8RVW
jjKU2LiY8nfW9ysW+67tAs9RZAk7niHTb5m96E2QoAiyjyyy1eKNH0aeBj8Kt7ObRmk25aZNctLc
toUIxxHCGjcIOnkF9TII92Koeqe6KN3I283lRINMDi61saQNu6nXeY54LQxZOOthOPMKZUK7o63e
GO2siBrjHMruYsXdTqWx0S4y2mF2TkCwkRno7HV0P3ccst5T3lAiV6GRiOYtOcVnTTuK8HyYY0Ov
EJ1z0MdZ7MbhWW2V/r3VdFIfoLWcRiCkgPS5sFNSJjVDyz8R3zu6l1lVsr5VI56+ELn/9Yh+OUgm
IkE8PTeSK+EnY3fK/JLXRSLgQr8p336yurDmPWAYy+51B/IRqGFd+mYjCfNwz8IjE39RY+QUKo69
7CPiB73E39bmKB+MOozsszLxZJOAr5Kre+6nmNxKkA8/Q/EK6/AcOij48aoktnuhI0Rjy+EmasFg
nWzEK9Ipb2N4BE8HIxdlsvUImNrbTdLtS9XWepBlzpw/zV1vADkaki3VxsdpfQOVnDmdlXkYzMOE
KHiIiXwOhjTHxVHGdsYravNzaybkp43jbNgBMjH9E/KWONzlkLv6nVkTgH6AXJGPrdeHT5lAuYby
CtXbxo5Tn5EiidK7LhxsIH9vAkEmRARyUkfEUgSRnni8t7LoLjxnZLvWus69tkWZ5TTsWNZ1E7oY
GaBA4T0N9Fw0MkV5fCYHT3x3hZU7G3PBsrG+FsDaK8QtijLlXKIJ9xJKEBCc2co/Zis0HqUDKPns
ajoCX8GHNY3Cv0p1D2lvBmt4ltZWjEJwTgSB8sU83dd2TWVwPKTdFy8uW477tXC/Rm7T+eDYo/6R
uLfpwSoLk+pAokppGyclR2ylbhkyEFWRp5emQsp31U1kiB9ImYTwwPan1EVIV1y7qRZOpFvpkX6l
SlqCj7GUoJ2AQhG2cSX6kNiEhWEx4F2NvVYuxEthip4ez3TqIWQ8vaXgsMZGwAfilMV+RoBp7sRK
5jQrsaMcJEDbxgM+S838UasXCmh2e+62eWGG9IUjclDJnhxdQRxx+o/3sVII05OYQYIW14VmEjYd
VbdEi48ZLgWYKLcOm2+dr3yLKGtt/BjXefqerOoYneBoGUcyDlGqRkU/4jrghdx95bo04yJ2OPbI
xkhomAxgHLPDgVEfbCk8sZ/l2KR7y7xk12bk6xYtUet4e5S7+UbvXRH+cB3/ZyP+Owjwrzbii254
ittXAPPyD/4BMAtLh/bDgPUTRv6xDwuHKoeF+IQ09W2Xm/mfALP+zuCfOKS5rpmty+b9PwCz926N
NfLgCyyPAM8/o0zXWqoX+7BFeqRtu46+BOq4hNAsTt4XEQJT6naIOLHEGEC+BAyDGwIB6owIdaAz
7RTUMRZUuIEwYSAP6s4Zxo1W6hWVaLLWjYB7Ms4DFaZEoHttIUl7iiN5bpISGQeqlxW1vv5Yy00e
RyWRGF0EYwjgEsqrLnVSUDkUCerIlcbnOkwm/FtSXzyquHeppsdyer7YPJjMes+4JbQ1RPiEKxOF
Am6JAIymx6bVdR7TCiaVclOWBq5QnX4kbDJ9ifXFrdQZyMFIjW9Z61ea9BzvqJosuqzjXKBUESZA
lBhFfJOb7qzOBjJQIubqpu63gyo8UlmVbHdpNsXX+tye5jb1TpzotSvTR0LIG6xFckuuRPwJ8NNm
pEZT3x81tMTjxuZlo9GXjwTE60iNgaIeVYv2CKR1gdF5Th20N5VGu50jw+6r3yWavctClbmA7wTK
n+PGHMJ95tAnseNwL7fVVMTIjl0pmAKjqS5PoTYVtCP3nsnUrNM4cOr6CGmPg8SVdcjwj9gXjBku
K7KiWxX5HXhYaLXHUkAA3rR1ZXW7wUI2aoWup46JVZQXY1Up8cXBN4dU1GjN7wokkTXbT26ArByQ
DT5lfGOxcycNI7ts6qQH7x7nid/ta5oFSs9SuDXG8jlKW0gtZbriox2aw5FI/HWlLU+2NT2hnSWM
I+dj3Fitjd1GnMuszj64KfRHwKFqDpimsw14qW7vusQcNviHOSLC0MQ7Yxqv28xnWuw47fTsHJUK
A59akB7+FTvVISnG+jc5a2vu4utHB0UaEeI8QxyKmQlfPzqiiHxukbnblmEc7xfk8WDqRCBsOH7n
tDaDcWNo5JS3gTPt0RQRjr9RSjlHe7DKC3yN7m3pFoJgnTK6kspA+L18ckCa4/bFenTz44d6ed4W
bwMoiDXgMSfEEToJjcbb4F3RTlJPs5R+eQyM8SZJLJneyLjxPL7pJB03CToyLDtgD9jazeYz9Io+
Xlilmfo7q2r6bVqTH4A3Tcz1BpZy+O60TvjdH21MjJqvjpqfijszStlckrzmKOQmSXERmcrZqkh9
dxLvyhrc4lTwIO6xAMChD02XbkPKPb/5k53cluXcfs7RTFbQF4qGLlwalhs0kSEfc1vTvk2hpKRV
eNkpdzCTbmRllR3sFS8RZHWEdmokkOTQ5SmOyYgBIv9NioLxNtJq+RjZXl3iVhwbcnD58xerJSU3
bj9EZkdwXWy/L/K6/9hVzkMaxeZxCrP2zNbDNFB1NO0qUGUcJa2Ld79rbkiwMM6cPm4fJNDaNs36
6cKjOGHvVm1K9afZ/+Yr/xc/Klod8u5Z2UmhtJY74sWP6vcqQmyPI36uze4DKCsQflLO+6LTTYSo
TrUnugH/O4/Sb7sQ34YX8DFBjhoEBblLCpL/5mPy/Try8gkvcTjazplKMQkYsBLYyaby3tN642Tl
JnH3cZPvCZZHGloUPcUSyBGKed6hsvkm81C7FJOZA8J65vmIbfw3eaNr4tPr59djh+XDQa1ObLr+
hnn3EjXmhRN128xL2E7qrNl2YSPvsIuwd8wTA0WD1I56+akzCSSV3U72FjUebvrRD5vh2MeO+GgS
jgxMY2qnWmrNzvD6/Ojg9jmObtYdQmWCNUYy+hlH+0eHrf/npGdLD+6/Z+mv8zdoxvLXfxyibP8d
yywpGTQlAEGsWao/TlFLOPtPodlS7+shNIFZXL5NkI1/nJoM551jY81hlV6gjz9EL9bH/OWdQ17M
kgJCpqvvElb99tmKW3zieULsjaF5S1kDkf3pHveQTjXhOBk3KJO09qzvvb66Ikrdh+3tRoBQrCTY
1rWSkXqjQd59LzWJyVfXSnlKzKKnWj3vUL8vaNtitzN8mC/S+Z69pgVo09qFqMROF6ll+qbskOwf
+05Tff+oT1VkYz8okmnj1qYSW+GXrOiOXum3batFH9U821iPI2+B8nkixg2ydWpgGfbM9EhGJiVH
QDARoG5Tj59y/Jj11hxr9D706xIqEVdVbextW3OyXdsaRbc3majPiRpN5CGvAHmCoSvnmZDPerHD
TI2R7vxyztnh7CxO900ax9a9j3T/YmxTGBSgzoT/HhP06XGIvGspVbINMoM6/EJEdoqNYKrTzt1C
muk2HSLrrjd4k0ExEZ7Nya7+Tcjkumm/+moXvQX6Rp/kGkrY32ZyZ9JguSazFIzXL5muOkwSdGzl
+XB0ZObcJlnhb6XNGNiakXvSG711AieL8XQZg+sdeWF18+Ip+BebN6PDq/wtz0BO4lF9QPC1YFB4
s5JTJRXm0eAjv0M4cDI0ZyRVbGDjjsb23MS3vv/j6yHudAUXZe81rWV1f7FzDFLvM3OuuN7YzPuO
8pVP0ivabd4WzbMBlPFDa/sKHHx5OHl7NgGqX5QnjEFkoZvgwa+v15VN6pGX623pVxhJqA2Hc5KT
k0DGMvvNW2MBefNRcqklJ5VNid55mxXi5Vtr0Fg5TF7eVpuIU8CyUDzHQ/nbnqK/XIblBwEQv5pr
qfjyjb74BOOhpWosjN1tqJEyQcJ7tYdvdDe//p4Id339dkjmpjMXJS42BC7HHfL6OukwiiGeKYdq
JXZvf+eMtkYpTDhY0zny07h6wNqk258yAU5HwqgZfw9VYpY7tPmFJ3Er1rYYqb+y6YfWo3Qcr8cB
wQ6WA/rsPiWQjwhdTQrFFLaX0oS6NvNBbkhjC9URcYv2zSfmJL/yQ0vrj904Ox/EgOdwN7cdN1DK
IgkbqwSs14YoERzwc2sT7Th4w5x/igxRaTSR+fOU7x07QRSxKXrM7Ht8ANndYGmsEW2PfmabZMQo
HmioluJWabSGByQZODqEJ/xujtK3D+sLdmg0QCiSOg2/I1xf79koT3FGLLr+yJ7QkmujHYSpAwel
KeqP98rIC1qo8eXmJ2Nmbd22TpeoHL0549VFR6Yvd2Kep/ou1I02AVCMy0zBcwyTvMyZlOOdjQEo
O8lBL50HJwcdDDysB/YXsClFcDWQb3WIvKZRF3qh5EfoRK3Z+jM2iY8jqV3PM3LXWztNydDY0BYW
tzczcqrkMfejpL61pqrr73XfLZOjF6dFfDWnimLaJlN5trhbB6QP24RmEWMvGjl1x3Yu+wrL7pik
j2E8ieR9ZWJODgOrjuLT3CnNpEZh7KYviMsUP0rrVf51D3hExnzu1dGeK3oFTCQ5Gts5FvaXKc0y
8nDCadgQwGP3ZAckTfmVUJMUbWnShl53BJ33rc3sYHKw4VFrTXvQusx3Hwg6IUEhjjsv2xfx7Avm
YybNhybqCnHXk9g0PmKOCdWuCb2RKJM8I7/Y8LSpv86qWYWL1KHK5Ed8lpZzbriIUTe4dQ31me+C
cIRj1A6ugdmP4DbzyQw7V2sPUOp59TyXBOFgM29RPgTK82PCMwCPNQDlIo2BxJF/IVTQUd427JB8
7T3JIPg8tfbCDi0r2Vll5Q3bPMqH/Bwhi3sIo4lKbM+PwgmAc2Cl4p23i7INCTMd7JpFBB4/PVCx
mqm8rGrUG0d42uLTZHJnbucuHcJN1/pq3KLBhUrMmlDKXZx2JDAlw1S2AbpT2Z57LcDlLisBDXYC
VGTYONLDIjTJ8FJXBHDsRsuOAV55w/6u9RoDa/EgauzbbinQ1oxIAzWpAHM6aMCIEm4LH/KoJoZA
pNDIe1UU4WB2Srw1lyTeIfvTQcKnY2SW9kXSxqZCrFv5n2OKNMs9kKgbbvGSJeW+qmLXOXPyKqIk
au4WFtSgHmLTok1ZSHxPXZkpRczXPVpzavyi0dSOhdXpPeZSXZ2anipoVqWySAkMkeG96Hm/AV4Z
thiP3Qai2+gSK5+vJlGXmUZ6lG/l/Mizw1fMT565XGcRpEVxPqvTqNE5t8lHFCL+cWT3YB0SM2jz
Ae+JY4bVORreCqpp26ksA1Dx4qrZovouc3GIByWN8HcD49sV2iLrj44KyhvYcMhKfDMJsZC0Cm8P
8WxjAsCLoSuV4kQCbZXuutL1y8cx14b5zISWjg+6FpqfWx4W/1IVVd9eVilhmYdKjboXGC0hS2R6
EZD08OuN5M0GLMxFx+qRbWewL1Iy9WYQUkqGUVwnEe4uJa79Uc8BseWwsWZD+80GvEavvzhfrdey
XLbFZbvnKP5my+JMWbI8IMXX617tYRRynNnDsBVmYT9OBAe+L/Ef8XtmeJKepu8KoDPAwKg8+/Wb
XvbgNz+IAfXIKOEtfQnWmzdN7FljtYv1zySb0jmy4YRfBKsi1gapu/6lV0vxu7zMv94NBJsatr7o
gx1v7el6eS5IwHiEJsSwNaph2raKNTYbiz9M/xTcc8Qvrpph12ZSeXOe6qH/orLHF1sMSz8IZSmH
3scp8evP76/vRdCjwSfHyYOT6duAwqrg9JPlMXLWCClX3QjzbNAa9/nXV3mDJGB148UZ2AxqWyGR
396aVmMOEINZsu2qzN3ZfiUCu8yMvV/47BOL9p8cvvjHU/tHs/X/p+Yvnw/430/gt0/tU/2Kx1j+
/s8R3HzH8M3cC1/gkWK7NKf8HMH1d7D45JhSjChsHmxulX+O5PCmjOTMVDQq8tz/YyQ3xTtauZYp
46fA/o+IjDd3owUbslx50TSAevGTvD4Ju4JV1Chls23qUlwZbp6cx7p5++LD+BeD2F8uwpNr+yBa
PMCsGG8B346hU6Pru94uPUfnNllDx6qa5J8tTITR8vILqIXOAvjubZ1G4jVawcpVb4kk0y9GJ76P
kDTu417j9KRrxvHXbwoq6eU6+ONyMFB8dAToUp/9+pNrRCxxNE311i7x0HScWFiYKvNy9iaDHB57
IGtgis8JU/VQF1rq8OvLv4Up13dLdarBEw4P9bYkp2gXxZWl11sic7LLkES/g+eW+c5srX5rUeAL
FSCms8Rupt/szW92vfWNu1yWFhvhMEpZr994P6GhzDOu7FckgwwDXvOeVDwKuNrwN6jCXy9lEP/M
3rc4SZab6PWlYqo/sp4QaPx+E9iFzkGq8ps6sPHIbn/9eYIN/OULxexEFi53IhJxwu5fXyxnxGia
GJwpw+swBFXR5ZQfuOEd3gFH7TgN1p89PUSrFVeWEQcTWRVnmd3ln7NKkhhkR2R6JUROYSrv5SMy
nqjY1lMaf0czZmH6Uu7HsUoL4lFGGtLA3hPTY9esLWKZyoKBLJjLpvk40Zf4QaDX+KwZUXwvHZDY
wE7nzgikbFt9a2J5kHQgR6a9i8SIGc0LEZnlVFlcRp4dy8CZZXvJwOmojegq9AQGtudHm139Wc51
J3a4m7OG3zXZtvvI9L9znPe1wKmaKdlWVUN9aaQceeEmBul6ve9d+YkVErdW+4/Ij+R3twj7LOiy
Un0Fu6qMsyFpyB5v2yx/iCP0DFvylxbRcTc/xDjq7id7Eg9RXcBFKemMjN6uiRElZGP/lNB79oy6
1oi3uT0kBofdPDnFzqAhkktcQkKmNqJ/OGR26bY2XYQ2L2KPiMlHpDpkXjTt1m6xemwEfhuoDWzX
T7QKd5RwORG6HHtwtIvOZ7jaqrKdnktHhd90V6uu+jSpuoNeV9FHaqHje32gjnhj1bZzP7fWwJE3
cbOvKEbJuwD90q9wlpMYlkzzrnV1XHu4QFUwz1F0Xbe+fp6XpuhQjWgaNu3aAwDglItAZkCd45CW
2Q574jklURSFQTxTj76lsy3tiAzXORkWHvNN7if+V6zrzW2s6wQo6njdUZ1nNaAoAW44wlF/dkFU
zsmj7MguI/SglT40BQQKJdcE9JRlKojqqEb7IrWIrtsbxCzqZJmX47XZECu66w3yAfQY0+QxckSx
DWVFHwfkc3psad/6Shw0iuJxmlu6Qo0MNB8Xx/gdzWXxmA3J9NRA4nzQ9Hou4OZmzBEszcQOjUbp
fPTsylwiH4oew4Dbmx+YwbPAwluR7+Oidcjwqz3mwbj/0nmt9b7Wy2YbF3P/vW0bdC6D0QicW0q/
NTvjt9H15rJCvTjCsoL5iy/NA6i06Q/2lqX9BcxEWi2GGWDW7VRBj5K8Wk0eOU0PKjTxzlO3jtS/
IRdS6xySXO/K6nmwLlB/BJV/sv3LMb/Gz7udrCtP3oPZUOG1H5vsxwL/n8PU303Mfb84TAVd/fT8
VLw8Tq3/4sdxSnMwHjIPLnMhBB2Fr3x7P85TmuO/w35H0wILuPeTyPh5oDLMd5ZvYgREOsA+4iwU
yU9liGG8Wy2CbGcutDR/408UmuL1zbW8NK9BDS6/chJxvTfz0RTr2Mpnx6QGxtS+zkBupxQ9c3nB
Pa8f0950toXjkvtYMiapWf80e2Zy0Tej6wfWXEkc5Q43F9p4fxcjn7qNAa6DGQXGsBGEm0eBKJv6
LjT6eq9GWj1JdMG6zoa2qzjce7uS3/neswKekSgr7R326MBFubbrE5IBrtoovkhrN0X8Fc+fPGSj
LI/+0Li7Je0una3y6AOHiGNoISDcJuFURwGrR7gfW9n9ZoN/PUwuHxaUE0ZdoOVlUnk7ctEVR4Jc
g8HCz+yzaLYuhrF5IFFzJJY0r3frbfR/44nqv9VgK9/+dvVUNn/bd+rrUxsX6r+WSz0jGq/jMGr/
+/X/IuP9+ZMsZeuv/occYPy2t923enr/reky/ukPkH/5m/+nf/i3b+ur3E/lt//19+eiQz/Jq5Gs
97oSe/kI//2gcvOknvKnl4/W+pn/fLRc9x0DsOk5S1M0B+mFCPz5aHnWO50qOh4d4ihcA6bnH7OK
/255cATIvSkYzp1F7/Hz0eL1fBcuBJ2dQ94QE8afPFpviGfulqX03Vp+YTinr/HNsKJsFxmFP4pd
1UbRfpmv70x3GnDe8MRwljJPWt7DH5JoZAVSmf57v3ScK1vPkktL01GIdI0IklbviW4R9qGFNWvA
vVqSabpYPzgRr4MuidBud1S/GU8WQ/SLXWf96RnpXIFmG4E4P//rXcdg9vF96Vu7jDXuJseDfEHi
gJng4J9iZgf7U5EQXT9NCRijm6rofEpmqMqSbQzPWWwfiJZUex7sPXCL2I2i4yFu8/S8UYTtD073
uYmK97QiVB9d/PKbNlb+Z5m5+nZJ5hzgJBM/qMZpPFRkIv9v5s5jOW5m29Kv0nHn6EDCY9CDriqU
JYveaYKgSAneJGwCT98fdK75SampuIOO6DhnckJHAgomsXPvtb51in19AvvfMaBiuhN0ZVyd9aFI
9shE223qagNcVc/YSlWlJwTUav+PJ+8Pu8LfrweddR1ND8GldOs/Xw8bmBdspswMcG6q+xzcBZzl
XkanEEDmCvtb9iz1GSFY3wzfvz70p27aci+WtBLHWFYgokE+J06XjADovLciwIQJPxhn7EOXz3R+
PEQ2dR1uQUznGxesLG374VFTWXacRP329WksW8T/qkOWs+Bx9ti8mURRsTFePiX/qEMgjHRgwrwu
wALDnrEBp66P+U/N9R4to5gPXIe/pZ1+3FH9OiQT0QUrswhyoDx9PORQx2HfSbcLvFF31uxRngvZ
3LZe+bcD/X53Xez89CvRT0G9/VxjMWjBbj87XWCl+ZQzyJ6rXVjZ3ZY9srVRbkOJ1SBQgbFh/01g
tnxiP11XOAIu7xizc8fUP9V3IH7bCIs9wsOwq3ZFTewWZoNs4yHpDti53tdlCN8E3Uor5kc4hfnq
6xv7px/PCNzm08ZF+O0qtxDCshDISQDJ5FkPq1clnefUhAKNgn89dmKLmu3+62OyAH/+0UueGUNv
k9Y56qWPdzaB9KWXQEkCclXsQ5JE7drJvPrh66P8/vwAVGAxX7bJ6EV+y8NRWLdK128CJPgxvDhU
oNPUMaTM/qOb+H8db38Kjl6eVY5FD1On3Q1E+def/+P1cB3CAWRrN9xG69RL90EK+4cWl/iJdUBC
c0rahT7l+1nkG6Nrn77+pZ9kir8Oz+SY9hifN76F9qcLimDPc3nCmqAzjfcmqy6wgXxz9e6bGfV7
EZJNV0c03JWzgZqD2dv/RpT1hE7VIFVO2TsZ+cm69xiWQYv9+tz+cBc+nNqnB7xrC5jpEafGTudo
lP61b3XfuTX7rw/zh2US2Su9ah2mBZ3+hUD1zwXK0QpPpcbcBKml7tyu3XmV+QivsVmEw0GrpdtY
jy+9ZW9sZEz1RuX9LdLn98eaU2CBph1KWUKZ+PEUkrTroAQoHgJPVoFr1T5+ZFP+5Zf+Voci2TB8
ygq0e2hSf+FE/vGo6VWaF+RucZTUfYgm977Lu0fkl1sGgcHXF/X3Rd/j2/+rHcz3h97Nxx+UWrmv
S0JvAnOuGxjA7nNSAecx+tiih9ThGfHYO399zD/9PAxqLA7MEZe9ycdj+o0QZFQAOrLq/j7yffCG
cfMd5OJxiM33r4/1p9cW7QsNO9fmSPSqPx5Mas5MSEnTBPmU5ptCI/bc9qpiHU2kE8AZxE/WJbhj
O++5isa1LmvjL3fzj88t6kR+LYYN3fucENuPxKHLTjZB41iX7G3EKZFDuu1CTCtT/wPmo3khBPFF
Kql21K23iK61v1zzP56E9Wv91/kOYCf8eB0yP6qkEZdNYKsKN6d+OwnjchLdfS3qR0q7a75d80ra
P63Yp5FVUbb/Z2H/h/Lqk+b2X+sXsdwsUtRYdMU/3YehSAtkmVETDECPg3TQyBLRq10G3Cvo7HKL
1y4YMuRljmSsr/wuZLhPADZTag2dGvK1EoRjZmEcxpib7dlcE1BRQSz7+kR/fzgZaeLaoCLhJMVn
GROsAJccAxJB6tF6SHrTO6a+t3M9JBPzgMzl66P9vnTyKQEwhFfT4hn9jI1qR8PpuzQXgW+3wzva
kTvbrNgva38rb43l+/CxCuEl52A6VD2DKdynej9NQ5Ehv9UDIY2Dltew07MlTrC9VhF1ZRLiWY8g
fm1lUR5VZPgbwlHHfV3kEAwycGCuWa3QqnkbQoO+dcAa6Mwhiq/Lwth3NsWEiOObZuD+WHnh4ZBX
wOBxig9mb61dXb3h4vpv7tddlFlswLhVvyr3z6vx2JexU8dyDno2UIFtF96NivBPeLMVblAC/G1d
/rz6/+t4HnL1ZUzm6cuf/2NdjsFkDnrdzEFDdX6qUt2+QfHh/OUJ/LwkL0dZBimLn8hYataPR8mt
RBQJJv7ACGlcz3X8fVbJt86qL9pCD/xuLv5ywM+PBgc02QfSuUc0xwbkUxWu6pE+vcimwIjc6LmW
GdDzXr4ajXgDP9OsioUsnlbW30K6xed3bTkwNbG5FIm/CJIff6mdetDoPE8FucTEWvMVMirzPuxo
B4FyNo/GUAepnT5488/Y8e5KPblyvPIipAKaq+LZQMVI1Ai5XP+9l5LTYqPAGuUyIgTj/+kjT9hc
R1paMwW+xP8bqsg61EtCKkKbv8kXxB8eKY+p67IBIpcXScXHS0DMTA8UK1GsgVFOlBGGl8gk2Yhx
BJ23MsOXaOgbZxav9hhi+pvaNTs/bW1V1pbHwwMKkXz/+uf/4XHwQMcsp+Mt89FPzx8TGsaFJJMt
qPBu21KLEMvV1oHtzq+GOT2nfZRAm8zj7dfH/e1TvehHCerhPyzBy6bh47WgZ8N6rtIRzmX2E6tu
hibbLbICNXaZBAbW1IsR0OLJyXEjDSltQ4TWsnv/+jSW3uuHlXI5DQQlS3KtzoL5+Zb0uTSHCAJF
YOWj+W7X4Us2JFejbvS70O1+gDx07jGxAW5pcZrfwouf9qChEWX58Q0E9kMG1vGiH7Jqr5BZwQuN
onJVgoU+SUs1W0ubqxtXa+KretbsQ2bN4uAvqTSVnpdAIKTNxGnWv3X1bOxIo/B3fdz39B1KuZVu
0a5bhZ18Iiwjb5E7VmO5w+Blro1pMenBTDwoK/0OUMUlrc8yX9tOqNuuqDjJ3iL91yCIzTAe5Wiq
24nZzcobs2FvOK19lhVgkWTIq6sCdM0OxoUbxKCKNxSjOTGg46gu80xacFRSuiL454m6GEX2kLlo
yHe125l/E6j8vkbwYSTqlO46Lwkp2R8fCoA7npXlzQAWo7ffPYabD4YIy30x649246u/1MN/eAi5
8VRrbLHoMFKxfTyeNskptXt/DKLSvLcj64F7+L1y628oSbNVMkZsqdq9dMkdnLS3rx8943M5QCPM
oUfvCCF01A+fdzhFMpde7OTkurlR+NgLYiiLxLU3hauHbwnN+mSTK6kRJaSpW4eQmqdcM9P7OG/c
UwRu5+eQ4oQuUqWdugLc6krLE7NfNxK9JmUTq1mmT+pWn3wgmKVMGHvyD+lkVEJVqMTZavtk9/Vv
+n01YSaC15VZBw0B5zPMF8D25DfjyNvUROXarZvkugH8fgVJj2fHicnfwHsadIaL2PfrQ1MILE/H
P6seLihND75enIEP0fjT8ornrEOSSRsijBlEbjMAhythe8XBIPCQvLfaqV+qBD7aaoiUe2gw+4O9
KrTiKrSL8l0B538ivKNjL5kkh7K11fUc2lC3iPCyTmldTc+eE5sHox5+5gQ5nlMUwicjE/nZGwU7
JxmWtsVQ2/P3XV+oYaslU3WtpP1SCnHW3Vzs4aFap9qrGoR7xQM8+VcT0BLvXVcdmMAaT41buN+m
CuRtTYjJZalMdcB36e5r25DXXW64WGR1/3aYrPo8WkZLoJvsC1j2hWUeyIJq9pg7oPjrsAE2g2YG
M9/bfWn39QuqL7FLGc0TioYY0yxruUQbTe1zXFTjA30bP8C0BYYoxKy6rmUaQUFDwOIH6D24EAxG
qoukzdsrpU387xDk3ClMR6y+bjvMr1rWa6/U2eK+HU371Vayl2tchny1RYsvLO1E/ULwCZxnOaob
gE9Qgcg1OOidllzl6GRvxBBifsVks9JaA6Y/qQxiExuu+xozkB0ZYw+6j4PWJikT0ENlblpZynMT
0U3eZrIM15D81KVda9XGjqG4b9M6zpM1oHTD2U1hx7VwxvaeIDH8OtBK6pd5yMFUyAXtL0zNP4tE
1JdtTyJGBt/qm2fK+GTHcUfiVORucA8bGJvDZDU4bpcGDX5aRBS0dV+oZRhG0zlFcQ0IcJ/PsRtA
1uyDyazkccrSdG8kMnvXo6G/nibiPycYBCTxjvE5L1R6nCwj2bkpiuewXEL09NQEfVzwqE3ImuNa
XMY4rZfISRJdOnyXCKFb6GMij+0fSIJqULuOHi3+t4oXzetoc+0IGPAgrhmN3HWIss3D1LAp3lbO
wKzCEBbRvzVSynQVe57c677ygzSDJRalQ7LLnNA8eIVMdhZIw7M+OckxTiNvnzftfKtD3WrWyeCD
FYvGfDrO7hTduA5FC1Eq/kVmtiE97uROpJm4kHZd7jpmkY8NlptT4tSMCNHkb1tc6YskoOyPqsFf
LqE2PGapP2xV47nfkt6R+7m0FByGGSIi9IfiCbDfzOe1nC5DDVYeE8/OW+mFbxxHO4RdMbuBgGS1
mZWj8ZKJ5BbJSY1NxfUfpwHnRYOM4xZmDbQwOM7yEiRpuK2QltTkm3NFOnGGjSnXM/2wy9CZAiXb
8Vhlwj1XVePBz/TExvG7ZNcmRd+tmrryAIabtnbsplGebSdt7nhNXnrCHDeOV+cbjT3FrmsM9+CT
Y3XUCUncz3aXYIbQ3HuYNW5ATqz/DNJE3arYmN8g7BF2Eo3etmbRvM3oLwOxqbtNmeNnn1BuXLqk
EF8idnG/41oo3wiP5taFcOhqUpIwMXBPxzZzFkqOdQ4TVbGP66bqJGo/Vnu3ww6OoIKt35QM3WVo
jUyrEtMS94IJwe1Uet2e0bePGUCXJ49E1iuoaIFvtuq6J4n0tkK8egoV9JWBxv4WTuEU4KHRgnz0
nbXSbTKY2Q0fcZa8ouPw+1UXptpa1zpznzv2jVO0fIzqxg/AH6bXCVvUa9gEYbui14hdxJi1+aqr
ZvNyJHkNa4qoKBaJY/croIUZ5CvsKZdOYg+grPLxAa9J4OBJvUvQ85xdMmURvLcNfdOhXjlLhOum
aRqETb++gl1Hptxx6InN4fhGNQZwbsMXeO7iXIINeTH6Jj0tIN33ER0VoaNjdTJdlN8A6PygKAus
N0mT6dF65EI8V7rFOQo1lGe76vdNFw5HmbeHOvZQ1fsek/PalkeLduI5yXLvBox3vymnXt72njd/
m5s2eXIma7op/fiuHPHrOLNrsfYkNuP3Hh/uBCcxTwmHRQnUX7shbusDzop+uqzLBPxt3aY418u0
dq9qyKJiP5O5e0szpT4SGmJsncnjL/M1dR8Gd4CZqHSfCMCyjwa1L8smuklySxGF2fn9his8ovXq
BTYburSp2njQmlajnJxhB8zN3eJBggguGe+qdYat5lCjGNiGdVne1JkzSKJ8SYBp0uYhV/CIsCM4
V9UYVj9SoamnnIgmDt0OiJOECp9MzYoxB2hVvAVSWj1j2cRp6AyaUwWxsqdt66MsJ5yp80+ooN7n
vnKDfui2XQZ8xxykzNaAFi/bVKVPPgxyoulc0K654XlrvjLjNc3x4ZubadlrphfJfVXjnyhK0wZM
oUYszoYy2oRVXJtfNGsoJcBasLtr/vlib0cz642eH0bfzG+Yj1Y/59LE82C7JXnhfj8+OMqcrmtt
oCsSjSjELJukErwX5pHMPmiMVdmfBoeZTFbv5gIEnGJ78jr6RncebFM9hJgYifUSWnwOK8v8gQ7r
ew167irq7OZdq3PqRKSJ9oMaWVOYzk7qGt8MVU1We+7DPBtMDytbP9d1mh38FB+0mjp1zz4I/mWd
5Sc+qfkLMe0+nGVUW13ZFixmxbqpojsiYU7sd9BxKE2s/TY6gVu9cWzCYfxB+hea4mUdIt08LFxu
M3BCNjg70WmMueuRGtRW5S1oUmOni7HbxEwgv6l0LpJH8qRfpsSK9S0fadiSPeQQUCADN6iteDvj
2D9OyjhG1OF7DCHkXznseXbNbF/no1aGK5fk9nIVG5KvnNmaLMGW2fBpd0vmCFwTT12PYxjj012q
IL+P4t0Q1/ahGsiMJrqqkHuhkqPHOV5SrrTXLKT5yu1cUAVLHdPk/gk5aL7S0+GGxNkEcWOf4nud
TzqZTrjMpHefUk2T8NDu3J6SWssHQVhyvu/HrmAB1aoV2zyYFob7RJBvMMbMpnrNFXyQjZ8hz9Te
tkE71XphB17tBgVCry18SAKPgR+vCGN5dtJe2+ctxjI11hzQzuJHrlD2HdcOruQSlFDmudFZ+pLq
2vMPxK+owCOo6aqzPOfQL00jRIXqyXGK5NjmEStQE06PiP+7U+XyqlRFFZA/DDJ01Ely+0WRUZW7
dpWXHfDd72SfDgT2jlVQV6T9qWkDUvCelxmeZjSfMzIuQc/WWdBO5nXnjDpvvrBuvJDwpo2t9Oqg
JhKDuySGADrW0zU8RcABTVPH50mwgtoMDG/wr1Q7zGf6eZ7SK75tAE64MlSwE/VG0VCOjo5P9pnr
FKBBwvbGVuAnvJz4iLRN5O1oRrg+RPEWAp845TkNLGwwjnehlj/QyT+IoI0kQLSqSATYDixsR60X
tCojZq8SRKgOUh3jUdn0wyKCjofyNPB2HQembUvXXnSvUfE6uYm91bsli5Sn9kjwHRWZGcY7aeUW
dXKYXhi97bBi1dxD9IwBAQtnZZfirFk8myk1Btl95T5sQwUeDVdRiH2Wvz6+mRAfAmXH0zkOzXlj
Uwwe9DEzH8izlBdE+ky3QyKSg9ll+nXUh3I3GDqbHCI+NFCs+giAkoEpmd1CTBfubBQ72VjTgzPW
HYiQKr21UgdZB+Cadu0O+L9XWBrtSzMqCfaIf8VXV/jDVzMbNyJlXXliRpI0ZDlMiKybxOLl6SG7
TVgu9WwL/C8OIrMFmjH6vr2BGjn/cFIHvA+Ij4x/JwqBqGiyA5ETxiaPDsLNb0hZo7tBy+oDtj5V
baMQK8iGlsVw09bsc9epPo9n2YXjeSBAeAudgWjWCAaKv66aubjv81S7yE0LYk6PmYwepQDj7NPD
RF+z6S2AXiEmngu9sNQtZHP7VQ3FTy2VtrWlk2Vy0xGOGwnS25wuCOlaUFvqfDfij7igFaUdI5Ju
twLyOxlPDghUKfyXuHDKp2LQsMs5Y7Krlm8+Xn7Klxz282puJhbezq28zWBQCeKMYRPW1tGV7pQd
Jfac7NGYlXRy7SV5Bv0uockwlmwAzh1+fhox3i7VvGSNLfUWS+IUFJOst8LXMPu2XRYGY2K6ezKq
usCZ8voNogrpTZFrb/FakdxF1chsv5vSnv3npF3bRdTiSuvri19iGkDwIsjmYhpWIqz014qc+Y3T
eOIYpl3NZCz2QFDXiE3iztu2M0zDNEGphHdn0442RZ2pcH6l4fiqZ1GzzQ1uTjU6R+lPZ0Z74nGu
tXe3TKPHYTST70On69u5j4q3XiuQd+hZla2trrwd8z46tnYVX0zawNoOUW1DXDYJndZI0NZY+uLO
X9DJ65poacixnFLr0HnBY+B1jahX2DiIBPYHvGUaZtnBM3ajSU3XdTUi5jqTIEvd/qjTvd4p2w+P
YjbzXaR1NTT3UN9EXs3L2jBxMqJyPPUsVoSGNexftNa/pEE/w2GaG3QiNF33duerAWtoAsaNbMKO
76uMuntCSpyYBAIxggsCPx6QNb5raIlc+jod2sa0j8IZO1KTG8rbyOy5imZlHUbVN6vInBxSNs3h
yTKy8VDXmjTIYyd9vS8bO6DDVp4IrOR71wB+ju9n24qPmi6IV1YxBWOYIyNf1XxPV6ihqe5Kk41A
eh+NSXgIhR7h7PJaOhDTXdQmznHCYk2MsR9NSw+5P4SmGLalWSTEXpdorHSWJD+vinal60CvuWjV
js5Atfap3YM0HbMlDcgNQU7UPd+otBXuBTHOZ9C2KeQqtR7Is3mLmNSvqaBffKNV5wmiV7lCsHcd
WWG5pjMCDtHJHcKQwgvfRXDmdO0I6y4FU6RVh3lu+GRb2rNq0kPrxD/wd+drzOwLgBB9ZpfOToBN
Ha6wNfg7wLsHqydQG6LvfD8QjLEy43Red0rohwiyFGhtomN1uW4H8u2gcEnaIAQL6/QdAlDGGpac
GU7oFDFzXL4IKUJ3QNfjBUyZaG1YFQ50D/1pHk73U2OWG52M0UDXHPdSmJm9tpP6At5vEmQJj4Id
iynwJp3RSaIuS3zVrIDgjTMP9GOywOjrjnpX7WAOP3ATXrsofeRC4ZzM9vh+d5NyTiOO2EuSjsmv
Ru5KjmUCkDREMWf6lCjz5Nur3iUQ27M0dW3maXsU2PPNmdwjl5VyXEnLJvuXoIvp2psbdWMlUsFV
G0rtlkhOYgSj1DiDyBx+JKBP4FCWTzMzyooM+ZZsJgIrt35LHOREHtBCceh3qfKtN94nf0U8I7gj
HpaTg3+lW9U0izDkgyUt/Q7dnnMNZUOuGjGYT4Mw773ZsNbgN8CEIerDCtA8JQWBkK4/Zei9xHwq
G5kHNXdzn4A9WycEd68csimphAgTzEXEfj4x/W9GC926jdhKsmvnK5rSaJnSd5oTGYL45MFQWo8Y
Mx7Wbt69w8XfstrxyFlsrmlvGte2MRhBkuKdiF3LuzG93jsnMdHwou7TPdq4Agob4a/sks9L15uc
07HP+T7kyWM4TRWf78w+d3FnXIL0yM86QdaYvDBcj+azF2E+NktqhxBT2KWjmoKXa3T2cBGsZ1co
tRcw9wcG5eeB0gB1X6e++6NW31apYmrgsHUJZzEf6XEzP3BMumW2Itrc6WW7J7CtOGsw6NFN5/53
t4LQgrCy8vUVF4BuWo6goMF7XWp8KWKoBg8dTR6HNg7M2jcb3mcCX8+BOs4G2TwPukVBHBE3WxMr
9urSEzlJ3okbl3twikZZnkrdnAiAmt32h+9MYGXIrWIsMXXdvkyn6Mp16/Fs801+J6tNuwOKk/0M
62K6UHlUv7SFmd3iEoKb5up0tFy55HqOtth1odsz8G+NDTSHITCjmIeniuyN2UiPV9FoniOjne5F
mTQ75WfDQztb1Q13tyPQkZT0fRhS+ESpnl4A3swDRvXQ2Ko0zAP2O2pF6eOcQtC37M/xo/e2Gpu1
GVekeHHoy65UCRO0pj+kUuX0HVOkW60FWLNxyBWRQ3f2M8cEpTjF132oFXc4TJp9k9hUNV4WMS6V
qRExE2B/pG4TUaoQO5ig0U4Ap/1KMAGNChSVfjCQccJmhJIhPRnkvK0Mz82/+w3fqdkd63Sl8Cve
Swfyj4ROTHB3YT2Wkxk9aZQ2pIX5gZdJ0m9pzmkbT0qCXSfFZ6KYNX9dd675mLRY+jqyT+5Y42/p
6K11iy0xI39Kk7uM7iOFmr2VjtwpkxgQBqAHsn0dKOTNyhWxvhaCx6T3829dQfOhrZTLEEL7aWao
ynRs20ZdQIWYcWvR1t7HDBvWCibqRvMimr4e75zMusfEkwde3f6t6WnWNPnYbqrY6dc6UuC6knQE
Q8D0Mk7sY8ZPX7mTbV80Qqt2MYT1YFZ5t8mHjEwkutgbm4/sDz3kE90RDbO1Ztv+QZa9v7Z7ov16
Cj1niClMCA09JWVVXywC0AP9em2NBd/eNPNQtStrCTmI/TJfx/y9oymRWHDp6PTRgm3vet0hkBUK
8mUNimIN+0/cZ33vB3pvOsE02HgcRAkhV7QeedROq2srRKsODxNZC5K21sWvDfcE5PEhiktxYZrR
sLHatFvpUxXvPdJP+eyO3ilpnSP26JyEIWM7QaSHKYi2fWdURn8nLFHsBmsatjSrcw0uQpXuzCH3
99aIC8gwOzLTm8p9LdMke25E1z7SV4MJOyZThDPCiKtTMaj2PWRKcCLI2zwojTbxRMVzIWenvvaj
LN0RDHU9eWQNm+UUP349cPnFH/w4blkkZPwEwhuZ7X8WGY0Mo7JYN2QgrNRaa63keydwMmX0pPP6
CjRDfWdzVg/MXH7weaJoMQrdRapn5vars5TTY+Q5O1ey1c/1/EGMaXVsq5nQ7aSM6a/Z/l/O+Q8T
eJt1HiGJ6TDwZeD9ceBn0WEKR5PcWlml1sOUqCXYwYzZBNTZOrcQarXLimP01Xts8iK1DA1OadFa
l7VXtqvZQPRJcdQcvr6Wv8/NbKBD3CXPZzsoFnbsP7Umpk6Y9uxGMjBoebcoTZhH3YRsMFeljMGC
hRmAsVbL/yZIWiZin24hAhc8EssUEvzfp/mnC7nY8GAOBXMl8qNfhXI1OWogmzp27+vUfEWe/jCh
J157YELZIlCo2wwMVh3RHtf5TExlxkaL1gPJhnzSzmNiVQdXTmRxakzbitmokM/qy5CqEQwTlIB1
NMY/G8S3KzraLpVazTKgR8YbcNFzWPbFStQiKOPR3xUzsj2b8fyFT+bEmzbhGnDzzDg6PpyRDi8d
227HuacdEx/0YR5emkzMG+JD+x2sG3ODniinmileYAISxoALyXmbeXdWvHrVCc7I9OPrG/mb8g5r
H+Jh5o9oG5zflbs+uLhekVMYEKs0bcZm2vm6j3UvM7JdTrJ0spaOG9/3npaw3GTviXB02Ow2SLmv
z+Q3YQPCCsPABwaDT6Ai/nRrB/6kTnq9CrrJdG6A1HrMKszx+tdR/h/4mnY/qvNr8aP96Fz65Ub6
L1vTfVXw38//lw/Wp/8/vE4Y+f5xOxYv1b97pJbf+L/+7e61f0/+x/9uXr8nSCf/5Z46vP+vf/v1
1/6dzUAu7y8DCLobFlEse/9heCLsAek3gDVopYulafmTf7cSmsb/ZLhtohpAM+zaPL7/6XcCl4hz
yobbYC8MM1bj/3B6Xf/rjf8q6wGayoeVwYX6g2HIop5H/I4E/TPzBR1yRPS1pa1yKSptFxIS+iOx
fAIGysa1j8rGMG00AGfXhmboVBxmNz3OQMHEYUg16a91p8h/NoVgJxr5hbk1rC7d4+lJd0Y8txm0
Z3JeE3cMI6BGkYRpTDu4TSdZ0Sxvoneb0dsBrsJDOUMEazy9PBE7xOJsmiH7iRTLsFEm2nuICvfW
rUuxHW2VrrnQLwDF0vWMfo8gmn6ENIVghgFMk0WvysidlylC5xYnbn7riYmkwpAR2CGLLNLLsNhy
3j5bTZryzbqpDfsnUkYw/KhSxo3sS+vaDulGmhp2rjo0xxswrgT9Zn3kJtghq2HXWkNvLlI1aze1
jJdWMP/oHJL2UKSHWhazdQqxXJrHLMuJ6PbiJr3D9GcMO3NUU71x2zDrLpmq0G4CpnKZ0ggjZ6d0
7WcdiqV6MJBwlwf2z/nJTdr2R4iKZGfFOUFesRcrPqaGzB9ISE+wGQs/Nu/IpiXLjNmODLM3qssM
u3oxZH1ePJatnHzwy2NYUC8ygSKAaQAkQXFu17jr48Aahl4OP8dY8elKV/hfMYGijClooGg/hF9p
/bUhEWQ6PjcMMWlAuEZfNdqmwIVe65eqsL0METZz4OicwBerYsa1pCjC2I/QxGZoUw1B/+cS2j8s
5nno2WXpvRWyGy/1/n3Ejc8J8wRdwjhom8MoCXBfD3ZaeRfe3BoZ3blhCANNKOcptD3oY63jyWEj
Z1IOV+Po+a99T2t1VdmZf3Ib1O4XfHfwWaxUUzb9Noy7Qt8OCrkbj7yB8bw3jfyyo7873DpWMfBo
FQjcX2w6tYE9h8W0qnCH+U9I2r17D7jC2SHIvt/qcZcxAVfecAv6oLQPY1g37eOoec5jOPvpe6yX
pnUlq6H+pqasTHZs1ABkqSSP2PD7/rhWVWFfe7jrs3VfawUNE6JA44d2dLNpN2BbL9ajW45vDrFd
0ToDMoZ9DB3aWysXwJlbG118Ih1sHtd4d7H6dzYdrmM+ZvNzBxOAgD7BZGc2RpoLyDMqpiAqMZKg
KTXY2FoZjVdeLJgGDjWtn9mzbH9rulNzUxe98WDbMNE2YSKnl7IntGXDeDGu1m3WZ4yACz+w6X2I
I1jdCe4XEFVA9IN5L5MpZDfsUSOm8Uxgi6ym+NBU06hv2BNHUADZhKpgjuQ4v+re2IxBY5KLiphi
impUB1hy9sS/xWrd5Qu5Au1mfeWJUJcbNWvZfA8/mU1rNfEsrkb6t9YVog5G8zqd7PdGlTShmNhM
EdnOTb10lKPuUJPOQEprX8TTJiY9pSCqxBm2iTDYPocFPsmga6p4XNXCiV/rrLD2NP9i9sJisBgc
atkLjJUUH0XpW1q79Lu4KSFs/lNU0/gkvzmxflCSm9c1o8WjbzO1WFWRTH+6ntL77ZhXpH92vjH1
a3eO9QQ+Up5UDMNEvZkivXE2qnXJKtR70rSmKiofwewZz1hPYUB0s1c9Qc+0X5Rgt7zyGyeJlvTK
Ua5qO2x7HhU3G0g2SdoOmm0UxYFJqyFel3T2t5O0+ghQQx1uZsKzr+be8Z80FtZ6Nfq8Q9u4s4oD
kjifaZgU5E4XC9dvVdD7T1cylXNerRRj0gIteZeQw5HgcFxPoRaZW0h41aYcOriaJ4InI/dgSL9q
Y8K2Fw48xTXQxdVA9iFzIBPrBPLqRMOXvYUgGc+kChT6QBDPOIlGkKPizM241nQ6Thd15aQEB0Vs
T0SxIr1m/FYw2A0SQ5oOIzdDJ7RyQB1X1SlhKBL9Xlhfu6OBEH5YEdYoB+IDR8k1bXlJxtlyzqS8
5CU9Yb3UeTpkY7TsvWlMxtqKwrX3AuR1KZlG6lf8T/krCkiatmwyWDc0asjasoW4IFBRGXqQ9IJ/
N4ijAV7gdiK8bMWyQ1inQTbvRBx4RszezrPAqbHpZgvtDhuaMwp3Ux+75ngq7JiUL3p62f+h7syW
40ayLftFSMPkcOAViIlTBClOEl9gmoh5hmP6+l7IrHtbCqrEUj11W1mWqUopgYhwOI6fs/fazpTd
avYSAvKvaVk1iHXJDxdQNJXfjtHUXNspX6hWlsaLGEEe3c9SAxIpXDUTM+y25X3SeLR1IWfryNsK
MTuBHhZ9e5e6VaQQWdtyPKQCqudBTF33mouye9AwZqBVxnAT8QPWxXfiyUDwhYbT9QFBq80cVNZk
vsBzjJcHTIBFGbQ5h22C6eu53HBsCuWJEMqkvopssyVaaNKJrYlq8KEk4YGd4SvICQAKXMRe/R59
TcUnwzPYOWhS3EF8HApRkxxDn2bpT/0CDoTeSkTaXp0WY7eTYD0S2KRNudC9SdmOLTMG8mEts1Nc
x7qKLuaEjeQaQSkhBFgLB7Hs9RKBwxEK6mTeLnpZWMEEiz7bNVPpgAsmVNZiUDSYL1GH0oMe2lID
SGjdtDsyj8wO7ji7zFpNiDRYeSuXTYVAxmNO7oF9mesDb6iszbSBoz+OqPLUZ8Y4M3PSxUkvZYak
SPUFw7n1rPa1M8KoCtxCjZ/yRovaoKC5fhS0rO+RI4c7Gdtsm+1MDhsYGDMtesM3TGW+GEnLrJtN
x65eKqmSj7nR0wCr15hcn7bC4lwUWtQkd14dl/fGrJviSQPYOuuBNmS5ecnOAdczbxhX5EFkeO0r
QwKzfarcovS2VVoMMcE5fSOgNiva0Vdtjoh+n5J4uOzcLiPKow87IExBwhPB4CZv7Ma6jGw9Rbc0
OFhfhwg+Z8xanG9pjMXRC8Pp/CUFeksadurwg6Ygo/lO85L5WEXJm1zM1tCJh6jURE3zWIi+2FEb
hgq3vMIh3aPzvFZe6CwfDHeJSHeeyVNC5Vh5kugurzFfSK5T3W0xi/KW8Gj5kua23myJ1jGtveoT
lkpJvh7uKI79uMHgmhLPiCh7onOBHWN4Ubg9LHaHLhe0bjw1HJCD5FYwZHB7fEi6M1p8TLUfQ9a2
fgNotBV7ywuX+AKpyIwpBQUcJthFpoX086HnFq1mZboI5CtrA1QYsZ9os72j7opvDIQnz2U+pSeT
cK4Hl/gS3JxEKYgteiNrDjpnoArvDV7BekU93MWzzt/vMizwm9y2oHZkXvuskzFZk2iolFobr5LG
Ocmg2SkT2L1PhiFCWpNZ6R2WZNa6y9kj5RYJF83RCYT2ZQhj/HNYd+UQgNB2XxogWEx1WTTOvTZ0
RbbRQyK5/Tmbme0vFPgOmZaHUGlAm1Jld6+kM06PtRqM/QCRMT4Qf1h/WHhU5501dyzRRJKc5nAL
F5E55FtklPpdCGz11GpG903GyYi3SE+UGay1Y6Atmi5Y9ZbdB1Vps160MWbVuxEWexqXief5nYdc
f8sUHUMjfPQwcnYujbarBUCVXsAUtuJvGAsasSPbi0alieWBN21RdN5FM1jOx0rL0quqHyzEkySm
9UGGHnAgEUyfPou2mW3fknQxmTPaC23WLneQehhocq9dp4pvNCMEVlx1LRT0DmlIHpSVkrdU6d5n
IMTVLkWYKfzeIrsDGLPiebEwtY4bqtzhIV5GqQ5LH8+3zrDG58yRjUqURcfij0PH28q+nb5kOqP8
i2IAKEFTSrOanVcZdE90MSqiXSeFfnIkga7ym4mN/Z1mws8uJQk5gk8YUgr4DeRWEDV+7k9l9M1M
AWoZSx7CxSCjlHidxMjPwqGAn7lHED7B8euX4R1F+dr5+r8dKq5MDoYA9rZibcCcrliQHztjTP7z
qinrMpimPGPiuojoPkU/tMnzmKsznSeThxr51kr6ip6+RsrMDyf3f52Nf0Sd/9xI+fsnkPhjOLob
2IOgrf78E/CabpYsYYuuCz08dlqBFwfJ9Ovvr3LWOPrnRi0yfSRe49V2ftavWfL1GDRqBQMgpDIb
2XQMB5STeGSBIQL0Pa1SoLMX5pRrFceGYjQOyRYorOwHerRx/U5z8O1923I9+tPPwo/hnMfP9KlW
hdjTKlI1LHtnOBzfyxBx7+/v+1dXoROrr4uK3vv5VTIjrgYZc3ogFXO54GBEW5Cp8TtYhp+tFuuH
K2zDw2cBI8Yj1/bswxWTy7ExdUu6Epzb2cBNE8FG2cyPTLWi6p01+/aepETmy8dHj8bhr/p5xeDL
DR10LCUFGZoAf4bXvmWwgTz195/d+tT9/GzgSjRtJHRgLhycDz9fZ2CMx+uOZyMMSzrXlSaoV7E/
A6Gz6nKbQZN/D3S5/pVnl5Q6WAsSPVZ+0t92qh9MkR7JaLxaGbEAtehe28SxblHGD1d6jE8KAU/x
ldfNhLaXdfrOenzzHXKroEpAW4Bj5HB1tgdVjl4zk7TpI2RMmvwIbj6toq5QkP4Ybr/8/rM9swax
ZMBLwofhU8VLgj3nzJ9m1kldJIZLbTNYvHYQg/BigCcyP4qBBPKA60uSyWPx5DZI9/aileExqbPk
4+9/kDdfMj8Hm59Bmx5KgLmCWn/cAOdOTxkEigJ2ENAPZDILRwijpZbCvr7OLEXuvLuyfrHfO+y2
1jqKgH55vrKSEIB35o5sRr0QT0UFqJ0pfeoJbGilPkR7L3KXNMYf4UXF8fc3/OZ7FrqlAxYlPoP6
5s2+Q+jQegaOkTgPwPx1sYCyTDS3e41imyPM7y929ulaUHgwXzH9MEnQ5iM+W1Rz5yh9so04yDmf
Xik1rHAy1/mUd1m6aV06g+9c8GxvWC/IK4QNj4Yvd3h+wdpLe3wsmGsqtOwHlYphlZm8t6u+uS2H
0Qlv67UdTEjhm/3OxbBZe1oc9FlRb1sPC81id7EMqtFMD44+vff6Olsw9Km54Ho5Fitj1/MtzykI
IRzCmgjAyDJfcg6szxNbEB0TQUATfaAY8uR7nJ+zlcJFcexx4jCI0aBCON8RwCS20CDXjARt/BbS
gsGrpL7lJsy636+SX1xo9cjS5SLLxbbss70gnjEEmS1a0pnHwgdDP5MuC6gxNbM/JdyuvFmHmQ9C
Gslc7pxKN+rjrCccAohFqxnDrTeVU55uvPVXv7+rN7k5XAv+Mi93Qbd1re9+3lryEJ1KZzkxRgju
yEBN5tLwHPvhBtHkkl6GjCTvmJqHx6XgqIWXbkEc5E7FEjK7zp38Bt15Pm5//2O9/bBXe7otWLaM
Jd94CMt+cGvEvbSIF451IUHlfuGqdOutv/rzS1msHI7IKx3t/MNOljyeyjhi5N8MjxLt/lCoR51f
//llKCF5dzFkJWHtbPmkSWrXxLagTTFS6LFGnkOmcgnm69v8v/jwXMZARJOyUllEP3+lDPykO2Qu
XpSumIM4WcIj1tcJ7w6/+v1dvX3kbSAyFoxwAoeQtZ5digYLamuiPQNqnfRAt5nnexrUcoHFJD0w
34huBCLDr7+/6tl5gGeeIpyXA9RpFsjbsSYhK2GK+Dhgh/OIiOGseRyFUiev61mncTw+Lwk6n9xl
nNO7TfFOvfqL1bli9LDtgnbhxXH2XXJYHt1Gs9b3/1CbtxKnw0uVr7VB4RT8QL+/27dX41ZBixvI
K4CGnJ89iiKvFYJszW/a+VErNBrfTv/4H+wFby/EqA9oDoAGj7fgOd7QSBFjoxql0blMfz8JDM7+
qycB+umKf6MoRoVx/un1dTUljlDMOZxlQJhqz0/NpAbGVvzqTz86h+oY3Bxrhfs6L2HGvncjCx0v
uon0cn22Cz25/G+e7RWhR7kIZ58d+9xznAvBWbhhTuraSHLot34rLLu8SuP3SAVvCgdQLmAKVhQW
pyVOQz8/2SLWiPvoaXektpEebDEOm/fv5hcXWembjkGtjZH6/CK9LOakIpfdxxRZ3tsi7l55ouzd
77+aX1zFXc/SIK/Yot7g4oqxgsDfrfbawYrueL+UV02v3quB3i5puX5eMGOoJ/nl+vs/HFWobxPc
Rn3om5VjWhube8OwZqeUzx75su/FxvzycuQswPOlFIG68/PlQqKIQgRu6+XG+TGHY33RzDQMcke+
hy341aVII6GS5EgLQONs57WaZSaekl2ByPFw2uReUl3pGcdnNHfue4llb74smgCEigKzsv6WTa2/
/8PHiGnTg76NZj4NdXun0Qna6jGL7w+XBFUjNASPjYH1IN6AGJasHWwu4yfrcuvouG7qGVbM76/y
5oNbwYgmvBHgl0ROrizoH+9F1ZConBYtVcTReTyoNTWJs3IhP1BL2s07TYc3RThXQ8TBJkTBT+l4
9sROyupcJ2rwrSVZ8mRZFdoF3WpgcQ3M21Mneicc9c03xfVWmCl5EOx7b8oMPU3B1I2W5//dUtYc
4mknz00Pv/8Mf3EVrmOtOjV+2jc1U8jRpiKJLvTjXAvnKx3MQbR3w6lBTv+nV4LNRf+J+ozuDXiW
n78tvDBtbSdE15lFozKGa2YPlMotvPadC4k3pQxLYq3MQICgrlkp3D+tiw7USUlsxrrtsXcPXjbd
JGFofilQI1zX3arDG8e6OtV4JRgI2lZOYN+cou9o9dT1lzjDYMqABA9AaenalT4X6hp9A0hdo4d+
bchZHVU/iBdROZYWZHHeHaVRLE+xN9M7oP2IX8vuie9uQsUgSjZw4Bnc2gmx35Q4ZGwKDv9x5jTR
RdYxaTgwv3xu0DKml0Uook+dIGh0Z66nLIyhbXikp95Z6PQEKb2Y7brHcand6Nj1RYjlQekWPljT
XTYdgoZrbzIQoLl2FKZbu7KgCvDFeN+XYXIKn70cd3DUOhPIwLlyj33SGfi5NModVyrav3/8vdN2
4EhOB23tw5w9N13udgRvoffHRMTkI9NKBk/vruO3TyfKR96lTBdpt4rzw2PIx4GdmdeD7Va0k6x8
Co+lp6ghRy08GnO9XPzZbVk6VEIoVUAB17PAeQ+9akfALaSQIhvJutfJI78sL4f3YkvOH0+uwkZK
l5MOGT3r8zZyiq5wEcg9/HayKMUTyqxFoGf//b2cb6RcBd6r9zdBHab0eXEV5ompcByEzO5BNKX4
3WqyDUNOAAX5H+8cNH5xS6tClQLLXgvh82ZGltYqQVWJEHvUcBLBBd1GDC7/2QT+SMn4a/nhT+D1
/yxj6t+JHf9fVDKuuUv/C3d8q2QEOP/5Jwnj+u//I2G0CTbgVcNa47zJXr3C6/5htlvir1UaTpuW
In8N0GHv/h8Jo/zLopvp0iK3DQ74a6H0L2Q76kZ+S4Ii/994hT/QMLI0+Ml+6lZTMKNNdxnecIqi
1Fz3/R9ql06Jdkp7zQwSSyuiAAgijVwAKtb3Mp8xu+KEg4EO/dssPhtF2ekBQn61s/BJVbtcGKxq
BqdjFqC8r1zf6t1i2hbVpBgRFugGgiriB7gaM003yTmo3a/ulJUh0JKM7cVXqgfN4ikt6VPsCEMi
LqDogLSyZeZtpqGFuL3qd7Ag+jjJZMzWoDvYeb2+MRr0wUbflF+douQd6detC6FrZ/QewIqjgW1X
3Seyh/7lu9j7+63ZO04u/aivouLVKlrA3oHXeNm2UVY/HYpcqu7DFDZEVxZpLKxN07bmVNCFyCbx
ahlqoG1g9mrKbpQ3tfqty2DzS0qFY5DSMDMgBIcOVaJ/avJClRdOiStlP/dyAZsDcNIMcm9oXXg/
ykWq4hfk9b6gZ5kf8tTpTo0iGBrFYGCOU3SAlhB/7TTnqQqtYx8NK5FJXJt5v5913U8n6zumn7sm
HxFVEsgK9EMhDC0bA0h97zF+SKsbLFDj4xJ3LR3brr1eM8a32EtpF3naNT/WcwhAlCl73dx0mX05
pNFV1Pefp/FIzxAKdnyVFc4maySOFTecLxLke35rx/KD04trD4AVfc5re02k7O2DrNCHdA6yhQyE
6tLcEIoxmDdaUTWXY9udljm2h80M+sCXY3w3Etq7IywntfyqV5fT1B2X0BS7ToKtDmlYbG3Efx9x
OU1HmqT2kZn5td6TN8nC4CBxiDNxP/JDIr2Inpw4tg4trre7whzQls6D6UcUAdHYtvtimqPt5Lp8
tLb92GttHQwpZM7CjOnT1asFpw8vc0gg/EH0pNmUOxjvQku/llF5T6d6Y7bFU531+LG9BsRAq0QS
OGqqYXeApHwcWrO6dJzW8425cWPUVPGV7n2HbobhlGTIwrfppQXZ2F6PWoPQE0YVZKDtGF6iZDji
0UkB/ViW/VBFnhZtax0FLj6AAYUuC4Hg2fqQiPZDYi8YlGQI8K+djonMHN/j2/eJOD8Olk7ea+9t
YpIEqjauDsLBGd9UB1gs/WZc+nLPFPnRyMddgefXL8JivF1FBLwyDDsgSIu1kMC51/ARX4gMyo/f
FLO6ySml+T/nyzhXy1VYOtauU/yX7CQlYeU4t4qek3ahN7BXGD1jjI/SKSDT/ItR9qiQm+RLC221
Dsj+/SZrldUBSoHPXSes636sJ2wIqH0TL0uupFPboGoQOdjZdEA/3OTE/jRd4Gb4EpDN2djE6rHd
dSUO16WwblJKF6g1WgiRyvYCE1XLhrvybs0ksoctrX2n2tnd9BkM2bfRMkh36TEC2a6Zlwe70uZr
hKZQv3IEpsEc86cZp8sNxHZtO2o4py5lZPbRHlczOIsCD9pY9hep2Y/bUtHewzu/Oingq+5n5Ac8
bOWKaUDJTVj04iHWWfnbg7qmFE2LU9For4amTl1cvzqhg5DWIkTGup2r/qGbBncTx9NDJlGpGApl
UN/TZarywGWvvdZFeBm19sdZlrn2pbBAGPsOlmq3ukjhHECn1gsq6rC0vnYeZwF9LF0CZFvvBvr0
ManYCrPEy5mSV9qt7cSXbQJjp+zsK/ZzX9W5fcoHLKSZC0FLIH4hrKu3UaLzbUYkSNMHN17LlLB4
J3ezlSXzvR2L8LWN5UvuaVsLzJXvWfBxF73GOwitJhzmG4JxtYupL5ZHs0SJrIdec5EO1rGCEZ0F
cUVBHXR1kX2uQq084TxHnikQ9bY2edxleksM93HGWo9wFd3sbpCasdOUwcpapWV91rqINwFQkieO
/VUA68rGKyNdbhCaW1ueJ37LmfRng3DfwPa6WLszokZccajHrMcf5Nxb3cs+xNip8z86UsBX2I1G
wJgbj7SK9b1l1+JI+DRy2LDvNo4Tu+CAG7YMZ9SQejQBe47YLB0vjKiCF5PM8j604k8iHD9KUcnr
mXQ2GLyAtHbT0KzlYHe9hGEAbfoCsbb6WNBA8KWnLsr2WiwXE/SmIW9OWTPzNh2J77IEa79qnqJW
76+icCI+l3f7NjbrK6RbU6CSr+x0Ci5xJG4mPDgfrMmOvlnD9xwfksVTbcKM67LbhM2B8Os7rx9x
K024T7NrThpQDOrmlDAI8/PC0V9Ex1ncK6/z2PrguJ/rXgzXkZ4itsX5uYQnsuhu9Ep1B20uyLWr
mnzHpLD64kXqVOOBGGPjBjEeUSk4Ss0LXZtQUcHZgDsQ9cEEtnRqq02sjzdaoq6j2VBBaWiP8yxQ
imsngmSYZZftRWFG39l8x+gChx+eRBGf6FzlO8Z21672Wht3ahVod/mO4uB58BZ6MU6K653cNa/O
vLW/sLeLJE82Y5N9BeYQVPWDaX1xR4i5se236TeUw0zMqxO1wU6fIJ+3NyG6yYmktrqMHmiU8ZgZ
bEXouLQo6Doj0OLk4PTHVrsvtPa5URcJbX1meWzJwEGX7y7GSxKeA0dqGzU1uzwdD7hJj87C5vOy
dIhw2VHQ5a+cvEC6R456Nzyyt9STQb5SqFv30JAyM6qR1wCbcZJusq7eR8lw2ZnToTeavSO/5q04
uYl1C6JwmzUuerWOZVRTX3wS2nVh2cSON7pBSQDrbfBuCrXuis9wWTdOYdAd25r2t1Y32afM5FYh
ysQmfDmhC4bA60CBI+FQ67au1lx7xC/6YTQOAy9tr7pbugoxnX3JqW4Xm9Qfk3eqVyxHVhyUc9t0
MfOcqCIkEJv0DaovhMYj0cfoXOq7FOxhhltCusEo0C07qdtuyCuyDihvLxZrL+aSgYm1pxmwMWpW
C2LQmmzDSxzo2UaG0x4x1mmciOp2GtiWfNk1r+Fo6e6WRjMv4GaUl4g+kkM0U5fiykWw2N1Uac+z
X/Yfu9m2LtCYoop0JOn05JAn7Z05Jh+K9iTjtDoMhdFsVLOcTDiWRjtgWN62ljtvTFnpA3gLyRZZ
ZR8ERuUnUATDgX6WG+AeQQ+bNsWmsl/lnN163nQBkVT3R5uIhKK4R5YNblwIdYDLk0BkNHZF1l61
MEP9sZ6vXT2+b8gk2Qjedzx/F3m+r/rU6gN7rLf8Q+hk+dEux/hyhF23t7GCIPNwKHtS5vWBa8bg
IJ0LKdPnKoopD0frPpzjbZx4ewvn8Sy7C1vk0DrIO2mB2WgOwlWTcJtEbTwiHbFyHu3+rjHXFU8/
p1bWDotNwLsYwWMSIES+NhId3V7EB+NnVXoBOQJ0zhAUtXtICE7YLSBZQorjGTKbN7JYkwmgHVST
HJH1quNGEL2JSeuoNf2jlVBrTsYmnOv7wq6O6QRkXpPWY6e3z+ufctr8SZ+y+yTVXjyR3cih/6AZ
+muvDY+j16R+S0nge3gx+yaz6Qh52mkZiQiEn9jk6a6Ymhs9Ny41q7iUicG7Xke2PZl4jbvHCW+Q
VX3pch4vafNxpMWVnjusAOfF6KZPgMs+ua28iZS+dSCakSLi7TQz2pdJ/ThV4dFW4qAqpJWpAlhZ
t6XYRr1uPY54SAPH0cKtcMXMn23Yc+HaaGRFBSLO8gszsbdQ9gOQNIDdotqZN0UEJjPFeyOWaMeh
AFPkNO1R/7z0gIeuYnNqDvhFNzUVfTOScjgnW9U3SNHzuyi89ErrEx3HK8BS2x7KZYEBilQJnR8W
HWjeejt8QZdRWfhaUTcwgqaDUByn0pjAO2f2RTl3h7LWP5ugACcz8SusHy67YxqS4okHYR179PZl
JasNVrbPstMevFA+RPmwB/zil0WO6NCZvojsKtRMzwdeSAqJEUNf8U5OOkzEWhUM75cryBN+hJP9
UhvRmDoT1bUtSLmzTHYhi0r5gFvIJGkLb9eo74GSbKE+7HDLy8u4GndSzh8SmVwQSslwExp6y+mB
SoVdZtt01UsO15EAzs3IqNyUyAYHrLoiv65DcRkvp4qsGml/ZNC+tfrXqNK2ainvknkIklr5UCwp
/vrNxGdklycdN0EBUXUjqIzDkaoq0u8W0zkQInqwebtlkYt3HrNukTLzbG80R3vq+pMsp/tGxDcd
pEoj+jxST0Kc83YR+WdZPGzSfnyqBqsJMA8MsHS17IHePu8Hq10M0CPHtEPMFCbaq2NNW60GqmA6
JMl30XzlGJPIN3nMuYrDS5N/zSLPxq8gBWUeaCFOOGHbzZyGLDd9lor4vq1rT9TimIPDr3mcAHtC
oz8tH7Rp0PugNiIn3AsLLfgmLIzxNUWsV/pSOaRP11hG/NBInM9x3RYvnt4VdmDlffEa13YZbyok
vNdFYXnzvT3n0vIRgs/NDVblFDwX2X0bLZrLDCiOINzN1LWUuWCRGaeBQ5yGENDonCB1rBYxKSDa
zzqHRMq82EVaLsOIKWIWhh0dQjxK61krikZeWkX8ksNr5VRit/qlJeYB84ZSDq/r3MwmH1uCpgf0
yPtoJy1FmGIFZEw6rV4CLSxFvDVj4+g4U/WMLcK6UWasv1gNgIBAFTqH/twkxsiftHnGFz+V27il
St5Ysd3jTixoWfsJnr2Mf0MjU7Yu2nBbak4JgINPl/JqwBK40dByPUbdItm7mfAeRTKQZ6wsgxpw
FHP70S6UUwfFClnZmJbqnB2k9YjM6nHqN2GTJkd+sPEhWslVo6lZyGuaRd4XUrJqkqHMHtKpzh6y
xhNwk8PxVRPGWG8WvfVyTnfweALd0IvRx7fK0WKcdN6vIhcpKReEVIQB5GUQBAtN7mXTNCi6g2jA
xIijvKUisQfOm5yUW+dDmNfiAQD9wNYyDyR0GbUYNYhzBOMG/YTmc9c55UimuA5PkzCdkqAMAYB0
9CUt05Nt1zmPv1Ly5DY5EKmyrtQVpaVrEqYpVRVkE2/LwHbnfN3IR9ET5Wuk90bPGImaABIVJT8I
U7/DQfE5yQrtyWjzOdrnZF/p9+MoknXbs/VPzBkN7ABYZnGba8tXKKE5CzArEmTzhg6obF7dU//o
Ev6oWfqfdUJP9ffyvm+/f+/Js/z/wNiNSvh37VD04p/Lbz/2Q//+A//0Q037L6RoukW/wJYIclcV
3D/9UIPfofEPGADEA+3QtWH+r36osP9y13QkSbP0f1ql/+qH2t5f6ARRoOq6zjief+lPPN3nita/
xw8M7vgbHcYq2Cx/7obqcjFawNO4f5Z6WVi2qd7vUiOCrAlPzRC+Tq8TL11tu7dhuJbGiSnAVimz
dd8Z8ZzND9YfxWIyikaazA0kAOtw5ofG7GA3lKrY2EnxJnkjymW4VW37YXaj97Dw713pvAVcRRoH
HFMPsBd3+4ZoA1R7cfwhbeXwz0Pxb0Pj1s/vB2303zdlIJ9hHmYziD3Pp8ulMWddYehB5Dnefhng
ak2GXW+8ZMzhWQyKzl7HdkP/+0pzvfDTDwuRdTdDhv3Rp/CrO/3x8mef6WKrLnXYAXEExMnJYoOn
zlLDB0n3959Zyb+907PZ2T93ChzAMQgMWaXJP399vIEIeK9ZSe4yq+uKsCADL1KmMSUE+bzK6QzA
F7+/vbMZ7d/XlEiUeBAMpEPu2e2Bj8nQo3B7aZZRbWmNNm5NDYlrV3XaUYNO5ofo3d6Zdp9BbkgH
YaWueoE1tIWENnn20MxRwwtdUU7TeK2eXUNxko/Vkm4BFjvgwq2J82MrS5qolhl5xBICqbpoIawP
L/OiF1RPkS2MbaE7bbOpiCu3afDBziJyQ7stYbXXJ8gEWeJrM1aIW5nmtXxnYf5qZTADWQkzqyJm
3eF+fNryrKyGVU4X4N0ipaCN4mHv4ZvUfctS1TvLEAHu2+eA0Q5UE5Y5c0J59k3Ni02Ei+tC1qEn
q+gpyMnDWBWXdwyEJLEDKsZtjIAUns0YmfJaiobTeV8LSGXoFB2GGHhPxqCeOk7QRtzX14bGoGUz
yl42vhKl1R8G5OslM4zejoN0gW88x61h0MUYqsdhkhPhComNipRuDbjDVPTQdSUd0wGUWN28mnXp
JHSH3PK2jIts2gijHEqxkUk6E6/u4n+WtXDNgwYYvNq4aTPUG10lZXILlslem2PuiIe6bSDMaGW2
vJTVVOe7IkXPf9O6iuRq2UfafSsG+4vCywsS2yKsftNlYeIEVjOOuOlqeN00dNyvRqSXnA14cEAX
4Cj4YAAQ2LdSicbvjY6TE//04Li1uFecEUYt22D6yj72euPdKqsIe6zfdv2IkFmXN7Qwqju4f6LY
zxWEbL/IF/mIOxCynkhy8yTbrvnEx0R70B1N9Y1huZx3Cv5mu0HfC/uqk5H4PhIQl2OlH0KKijzv
vjr2LJ/B3TsfCXqaDJ82inNZA2b+Sg2yzHhlK+sjh/fl2AJT/G7M5ng3VK00/QX2xEtm4W3ctOXC
4Y/6vr9j+ERjrqhq8TR3XkhPsHLm+7SlmQIHtNLvF3rUBBkA1rh3AVx/WOTAB5UPJsfnKXXp33Zm
vpCOUeVAJ5lMKX/U3QW8qtsRCACtpPFgHMio8vlQ5FfGVmG65xSSvPZI6ZJNamvZNbBJTHNjnoHC
WGZdDicRdeYlVelIp4nXACZGXeZbB0S85OSEWHx5msJI50So0UW7jMvKti8TdzBxGC4Fo4096uv0
sQxbEjvcyO6UX8LTpLNUyfaxWwO6SFr27PqAmMcWF7YqaOTLAQAmkoS47f0wSYXCqlo1sRcj++sS
8ziWBXgsG3oDwoVWgEdti2a6i3S9NBmUxQOmfzYzKzBCy+EYOlX5VyvOiJxa2hTyb4tVlkdyHvqX
ekxUs9M0DYZLP0gxH+ZuYe6TAopHZdjL/tHiJYao3po5qi79QMt9SZZMbilxus+E80REOqDNp6WT
leSeLOmYc/YxtWOEc1EczLiBCN46kTPeZCROOpvSrM1xDx9lmXYMfXpn05D+4fq9y9jPgFYsvfJK
jIIYsKpBfQt+dSDGqKSt4O3nbHKBr5O6rd2YrZrn54lyZ9iSYiKaHVkg0/QdFn5KL2qM+Q+TpBEa
3WzKKf9CiAAZGN6I8IZss0I9dU4YDyezN7P4pLewY3yqMphQAHE76Js0Qu5qhL7PQu8ZZi7OXLV7
YvMA//aszpgTWF0Um5JmqMFJz2v7I0vAe9aJDXOgDI7oV2QpMqAARujR7p7anvmKTFnBTjjlGwtf
9z02ZPqztORW934NpXIwCfBF56PTKOiTuUv9ioRERd+NbJ3tQEG/CDbNShjPQrPiW1lH4xcDIPLw
MSxq5sHwwSElvjC1ahcssyNuX9iX5tDQNTWNVhRXYMUaeaicxBkkAPjeKSv6OY1ZG4APmBmcikxT
jIk4/eaQFtsowSZ0ARNRR7EbJc5DrgSKJG/C3LztCLxZ+auOOd6YKiuK/WqpZo82cWchcosU3U9j
6h8a8tvjQ5EaEw0/3R162vn8zb4tsYrMQl/wmM/k4gRarxwH6LCK9hxjs+LGhllvHrq576p7JeaC
NmxaOk+ZcoYHZyhB0httfMNraFH+lBmh9KHmRldVi1kcwVS8cSLGMJPe8bkuQ/3YcYq/t+NpoCOO
iIrJoQHsOZ+K8nMYkwACvcvw57GcPzDD6h5jNVfXAy3DjTO6w1OoQelwoyjchJIK2exI0NbIyYqb
6QhV8nNlh+BDm9Bpt+VYI6/qWzQHXZ5suxi2m22O0tdCOiRxr8mREMYif+iSYdB9oQz9ao66bZO5
0GZrODhj+ilCJ7hBcOYyuYl7wsLwu+0YeXkfM4Uoc8GhMdS2mRwKy73OCHm/gXout1WsbRIvLvxW
ldblVOgvNHScrQlY+NGlzvdpVowHV0uHzwJeU8JmMvDGtQc8zLQEct+OobGSTxHver0+hLJ5bjBi
semQ5PR/2Duv5cixLMv+Slk/D9KgxWNDuaY7pZN8gZHBIODQWn39LERmdTOY0UHLeRuztqqyqsrM
cDjgF1ecs/faL03WmL5RpFTB87aDdRCkT9ZIyX4o1H6VwfuwxxGutQVDanIMCah1qY7fcqs4J0mQ
rsGpkIhDQ7+Xwe4lZtCXvgG96RCP4KcvhtLsaAQoohtLwbM6qNIK4myBIAwU8atkDfhEhYDemfzN
HAg5oW0pPVfJLDjtBNPeaOJkRXy6iJ4iptNaBsU5ICzhHDRzeYf12qDgPxO8ASzRyxZopGJ073FU
6p5gRbumqb6NRlC7wO6vAaVvCFONV4JMeUkyTpR6xlUK9xnxMs8qwQfkhYkqu3M9dZaDBLC2JXRd
myCqRf+iRdvmIt3JCAtxhUu0iPOq8oe4MdaxSo1uSuhx5pdKcS5CT6eOXUBmoygVH2nPtLUb1OG0
knJZucK9qmLunmZ8afKQAP7o5dTuk+pZhRF4m8s96itTRPAH/240Zc8Iy1OqT7rfVn2wYc96h2VE
gtCnsbbIVX5EBk6H1FpnpVw6ZlO8RoN8FYPNhusl2G0sNRuT2JUt3JYjWL/BsbpmTzeOWp1hCY6W
LxPIAHCINCcx28Majt7ZE5qvxjzDfrJmoph0azGDqhRCZ53al9XJQLZ6k9hQyjqOmgsZZuaBlZeF
cx9NfWBTEgk8NUs2o8RGAFbOEebKd7Hjz7T5JK+1Jnb6Qnwfct1nO9YeKa63DgSiFcDUxsEK/i0w
49oF7QSSGNBSNIT946g1wgb3/nUyV+wpq7ijaSpfBFqCAn0ekSKwBB+I7MXUVxqjhutj0B1Fq2E0
ldfpI76dbnbGoZHBNrQe+75gQ8FHhrtk9t4ln64LMs/8yMiAhvTmLXDdLRHoC66mW2URpSUrMA+B
huDHKF9Ui05GIDRQFeJNS3I3tdNHAAF3U1dMTl/Vu7IQZbeMwhe0OgMaZZpzbRVcZang6ShaPLBd
0a5EOyEE7G+6VvrWVDNgm4GWsYFMZhUlbIwVgOFQYOCipRM6VKuBv4PURg1A6cbK8uwv4A8mg5ru
NL2DtIc9lE9u02Wzc6lfocBqthzIudvA1CnKMuXlnJ5V3L5epHceRNp2T7+ImXUqDipb38FmWoeN
MYfDvUmKmu61k1Cv8lqhKC6Sqk5jpdLh8oy1kDPcAcw4Ggqk2W3ZJT6S/QEbCdDJ9CrTlyptyAnh
Nc86NlFI1MxynTBfX6AZ3sLuzM/RoMtLLggoKqfPQmDbshLRuu8HWfxuQAqBL6J3l8qRGHOVk150
1DABaLjcZtHk0efpoLnsRPR8I0WNTEdC0Obu0apQNa3Ei1ZZpNkY7VXcI83wJQIaTwkoHMjcAY28
hTu5xV4Ay5JjC73fRVG1ERMwrsJoRIkDQndxfDWk6NoqILbXUNLTFD1u2sApV5SaqNOORmXUQkqG
6WG91dOiSa+DTgV2UBl0veZQHSK/GVrj2epGVbabfNL6TYk54KqhnsNjFMTgLhazPqRSbsg35nRJ
C0yRUnwltsRrurWhmC/SkEvzbUC9id5Do1F/VyUdbDB3GQdeWS96DqpH7eDOJsxkW9bmghxBgHqN
21ul+MAh97bMypDkDwo1F+QXVUqDM48gg3KM5X/3am9JdtkL0XuJICyxuwZIkls2QtmuiKQWK1tH
DbeRlL54DhVl8ojqkh9aS2tlGktCcx4so67pHuQ8JUOuKU0NVmLMDtJlfX9JlVZ0Z7mv+cukWzPS
e0Q6nOK67EEHLP9wCTMGqiTnxp1kjixjYHdNsnx0QgRc1Aj1c0M4Es8KIycpyAK87RK1yYm8EUg4
hGtgkdVCBFKOYbTpsxHjBUbjKpVrSU6nbtPKavU9kI3Lczbk/TXh18OzWajVJu3KCQxRkVeKZ6SW
dm7rgP1emlfzKmmkAuu4OhtEGwyUxQAcWnpLQlknvfZ0LM9qQFiNnWoh/YI2EcLZVQAe3TeloLNl
Z2D2KNPT4UY1quItgXDMtISxIHXou0972nJU0pBO9RxMOlWrPMtq1HwlFFLxvTYn9VlEIn6n6FnZ
2AWd2QJPO2ghdDBWTT2qEwYmrpFsCV7FfHjT2TLUzpw3UWO3ei/dqKnR0ndDs7JtuMhNOrA5gAAG
ynulam3CcjnoVMajpkOkg1v+NaBrcD0JYZk5FVG3D0EhV9/6VJyPCT7UYnnLSo2xEFZ3GVIjjrho
4MAr4m+KXU0YUipJXQPcnrCKsXHaeQ4V1wo09VkHFjZx3/Llm9Ag7mbFDTKV/oDWwD6I2st7fhmV
604pOe2ordE0LluE+dFEWQII0DTgCzZtP+WrRi6BJLJ9N8BlE/8odJiDmIjr6qZHDI68aIYybYP9
rUIvxfb+VgGnnp1gEgeDinuoq0RzFMXsjRM5XOCyB5QsMxGY+4tCeLhbAj9+SslpgNc0CyURWCll
Vbs3UbP4YyJAG8oIAOMhtxPHJ410oMSLwD/X4O1MxeeMy3IRDXGInE5OtRtM+TEdOPby9+lkqHxs
A33KntsyoheEj6VdRzooYdLX6nLTd4Du/KkNCU2MW13aQP0KJT+J4nb0Z3Ae7SrpZWs6aGlHPxxr
TvwgFITA2kasRtcGG1QJWdxQF+AOh6akZ2LiwC2UjPAmq17OQEKdoANRmi5awQ6ma0x5RbgxI3Ek
ia8xQF/LUHISXytrcrGEmhgww+I22Urn1bU0X8IlZJWq6RojjZGtxJAGb90SPODMYyMGXk3/kNzS
SKZKDCgcoqcxkPvjBCzhHMx6f86sEbNrqZvnAG0fOQAFKxTCy0DufMhaCdrm/xI//6LI+tkzTT1L
ERFpYLGlDLkUen+upemFqqPayyI4CKN4Q8ZhDGQrh25JdMbgoV6P1y0lw9jjiFxclaMQ+l0vC3cx
B0g6pHMk+b//Rn+rxfKFLGiwJEpjO1N+hKJ+KKVfLI2o2iRcemrTU39BvkzuJy1tQJYeGzHx9I8v
p+JiUIABUa2TpKXW+OFywHBqhKFE08KCSIDrTxI5JQlKIVN5B3eg/NOqr4U/myqcgZzLIKFsqTV+
uJwqU7u/iBqZC3MUNC+NXlbTwwCgsX6R+1yhWaOnmTdrrf5FGfMXNVPKLuyIqaGQxad9qvvmItCL
MaNvMDFvk80V1AiP0ZDA2Bu+aIb87Rc0NE2UZQyJKNhhQnxqUfRgPmeCFEVnrKcZiqKSuErcKQBj
9WFdIX72fv8T/uLWlpvCHKLQcsJW+vMzRQaeitpSvZeNmlU8iMYd7zqzL+3dL36+v13K5G0hYXmB
lxgyXtyfL6Uog1FHyGEcOSTr1CAUws+JqnIUmpZ/uu3+tyX5H7LGY/uvSepvDo3z96b9l/2SJx+7
kj/+zJ9dSbwYGo0TbKk0pZi7FoLMXy4NWo/0Fqli4/WFd/PRpSH/gb10Ae3g35BMZRn//3ZpSH8w
eKjv46+mO7Iguf6BS4N5gDHwoW2G31Ph9cLvRQV/4e18GiM6JuAyonDqSFay7QP1oVX07lReRtXt
yiRc69U8sKEnQo8S77wz5/EkpzWx5ploOKOuGrVNk7zj7KvvO7FWVyIpFbaVKPMJ3vq4HmFFU1Id
ZXUFCcFlCznterHjcJ7pLTJVDJpNSwim3FQojpKk8LqcrZWlC+wsVWVHLGxLb4e0dF/hPbkaZuNB
6CzTE/qL4Le8vu+kJUuUEsnUSYRJOhWdIlzLs16fuuEibgkOy/ZaD4rFLvJpcWUANz1LWdQ8G6Ub
If6dvbhesZYfgrHwDL3dknz7vVqExlFn3ISiQDFHmt8UGROUnvWZrQwTmvv6Wb48yt3lFu/IPtLq
DeXvlTahfIs2yQsbcAAM40krKGzp1XM+V6+s2lviJ7zUsHZ08GjdjT4V7pMR6icawSdotoQ4KPN6
IBcDsa0LxH+lE0FmnHIzvo3q8jY3anIccuNKDjMP1QIlCcmDB71LUuIXzcf4YrjKhYiuOl2ZIzjt
Ztz3Q4WAvCPjpxCeq5ZyWyNn120T3loT9RKikp/bsbqB9HgGCbmPEmNHKeApKebz0KQEW2ELKZp7
jSyfsDN84FbXE1FkBiVcJw9DdiwF4TPeMCoMEiE40vyY0IcS7yw+kYcRVt/HaXaLKt7Dvr4hAY+K
ZxbujMLyR6C11PPkHQwBvsnFPERS9g5DVgHwaOukQePOWROmfpQrrmgWLgnH8To0480cEwXVJ24b
Hy3mUVM6dqHmkbT4kiX5W27MxP1eUzc6xlHiTTNytQTK5lqTTx1sVqH25/mpzzcQux84qC6AQGpO
E3JbUX4pC3mdoCSRUE/OZERZVrpC5UOKoNE+CqngkyTpN2FxrwV3hYI+Mr2ppQDR4bjqZKpVghNH
l9NFCEkEV1c1sGUSXq+UliyjHiVubvpV8TA3Z/IWNmpdP89G4JaZtiYGw0Pld5j6eWtk6vOlDk9R
kKxGMT1OAsE2Kq2QmjwU9uqNw3ZtIyTPTU+YXNmvNYp5hjg57IcJcaCP0ZurSpYP2L3CK3OUtlkZ
PWvyCyNoN9eNL/XiUyI/URKXIn6nCr4cARRZP7yjK7oWk+E273EemNEqTCqkjMrGyB9J95VtTCc7
lYRhs6T+MFjb2CjvLx29tZYQM+PQKBrlgs6vpRuc5GcpNnx1OJhIn7QdbV7Qxga5DNO4x2u7q3Vw
yvFWDKn8JI2nUs0wcmUlE7HYNOGzlQJn1vLgekqHW2N5+SLTupP6ddXdcBjMJpXV2gd07+Za7I8t
btsCTbO5od/rm2KzV4rY10vrUFALsxNqn+RTxSMpcBGqR9ojZEC1nJ11JTtqQv2YGtp6koN7Ixe8
piz3hNUgcBYsyrzaTtCve7D4nMRXhRVu5CH0hnmVZ7U35f2aQ72nRc+Tqp2aloNP2JBuOIoPQdVf
cbI/w8v4JplgjMrL4M15Tf219cbqoOlsGI08XLVNSdeEjlS4xYSs9ou8T6WWT+oHjhecGKp1L1ri
SbFqqEQd7PDmAvL30hK8LKX+KL1O5rQa9dkNLcOf61XF8K1F3QNA/SCLYcisELxHwexYFPydtkh2
Fhm10LMNG/73jsjgt5JtEhN6gMcLySk7wi3BPr4eDbeYMgY3pTziQYS6OEmZWmcz50xLQfvZot66
V6O4PNRtSvSbIe4g1xwVYd5XU4hEcyCPieBB89gFvK2GQeiLegHG3vXHQEr3Oq0hLNzEvcJjvV7E
XHYhSQwOY53xR+1Sp7fSSvITrc3bVktfuqK/aoBQ7qqoFjww/+JaS6R+35ay5iycuiuVledGyxr5
NEyKdCVT0409rQmW3o/sDjFCkct9FLKXLpswZexW0sq8GD5ZhIN1eUmRpSHGyWbk55izw4Yq/HTd
Zijk46mABjN7CXLeNMnaHYf9BK14nCebdiSN3gipzzQEnLNDH3ZWKlpraxRBhhJMUoWXM3N+6mTT
rQz1G8bkKhWLnRybj1XUE1EXCKQfG/f1pUJYyo+VgJ1HJt7ts/x0yTiTypcAXaQm9U6TjVsiRd9o
rX6bO+UO6eCONicntBBMci4eIaKjCpXEx5Jz00tZY7aDZEJvi7dj3OZATOBZUv3MnQIZohN1JUUs
C2NYm/OCDF19rjuko4TCjrShdU8U4zM2iHZD+lC4MaXxEM8veDseh4l/SobmH6+yzFxkl7Obx8Kb
mMgU+QFLCPOK4vvgJqEycSymRyFp6RWgajYeCGD1RdPbz49ip7wLE9ztWSIGoo1RZmgK3VbS3Tqb
+tseH+o+SYM7aQ6ekyFY6MpXtKEeB3V4IcX5pGmsUGr7Fo2bSr4JC+j2RFzvWxalu6GiLhOLouAq
Wi/iICGzTy5EgpAKRKh0ILI9mlEaoUmH9HgcFKbv9FZJw5ElH3dPT/uy7udqpTa0PIPliaWigSvM
WqLrU4mks8jknZ7ah7xSlUVkEeypINNqVo1wf4mSw0Vn/cbqWT5qQcoCr1b9d1VoDd/MGQ1jR5cW
+aNpJ9al3VJCfcuJQ2c7Ne85SWBtmC8IM6Ws3+SBluyjRk+uMn0SVxdVan2z7jBALX33KS7tsKvX
ckY+YyfxlE2CF9sZB5VujtiU1GY16PkqVQSFXupjOT5VF3UfaqXgZFZwUgzog0oobtleaMxT5p3Q
WseG5KWRaUQRh3UNzr4Y29pWVPEqTF6twtIRSYSoI7Tpyhyq22qiFDwImGfERLimMRp6SpndiUm+
naTYNaOgptbeR36p5LfVGO3nPJaY2Fo6eHFdbnWtM3c57V4CFATFuCoBExxac0xPENWZPRf8IlhG
S/ULacqvMdvz1JRtKWrXZjiZmyEqH1vkC75CCKwYCzcz/ep7GEITQeVWGYusaUPnhihSiYblFx+q
lvDeLG1WUaWcsekZXt8I7/8nKyxFEnry1YmCpWfQbia4G7YptBhOhG5TEQRMfgka3nKiNS6/XprM
lXv5DRXKWaVaDZT/z5Pd/x63/mPB6fzPp62rom6j73X+r8MLxvj85V+bZlGENh8PX8sn/Hn24kzz
h6gTBiWaUJX+1H3+WxG6HL5A/VFQMlUDLd1/KUJlkbMX6iUUD1R2/pSR/nX2WnSkVF4Uy1TA+urI
uf7J2WspLPz3yYuTnwQ7CCkdAj6diB/1U41DEhCGjYE2nhKhVlxRkJ6NpCJhj4RxXJ45s3GN0+/D
0/pFAe1ncdhyTU6UAJJMmQ21Difp54pA2VCBpTc2nGbqk/4FPQOhG1m2+f1VPmldf1wGsdvCllIk
+K0/cuA+1I1gGaZDJkv9iep5vo/ibD0jDHHTmU5tjBOAaGE5PLAj3yBVY2dRhl9UPqS/PVyZCiEV
D4NaGQJX5RPFBIB4N5GHVJ9MyOLLvtryKUSTIm71eMEaLdlmbPQJWgsJ4616mY30EpxXWOk6Qadh
a3o97bpISQ5SK+Fc78vwVSEB8Ysn9YPM+dMgkBewJaxQCsbacqT/+QcRoaTHnM3zExnlka/n+GOJ
XhJWKI209SyjAEKgRtaRpVRk9yxR0HP5JEUR4Hh1fiNwIPqWyy39abGuQNGk4yEi2BfwuwEiflCU
FQ2j2EcOyLZS7E6DPg2PktKwQmsWWNCGTUTSivmzHo+3/3QQLLJqiXAtU0ZHTTPm51vLs4nYIEVN
T5qF/78i2oN8Fe2yF4ewcayaslSn1sOVilHco+0p+uQ8jV8U95Z68M+PF34R1TYJshV0VPPTO1Y0
+oAxKk5OuKplEuq1cxwSB05KbOdPxtEiwMBR9Dr6avgt9/bTdTWTYDn+A1McQov86WdtRavp9TwL
Txx1MJKb0jmNutHBsEhyT9zg/2+jW3A0YALCZDmNkrPy+8e/cEE+fQXsfNy4pjHPUXZapoIP72BO
MlQe67l1NOKiWRmhoNJCmKln5Bw/aDGmK8LBSHY4NouWb8pxO1zqwJc6mbP6pSpIpaki3+zT6RoP
9Dq6ZCs5FyC/t9Jjm8oOR5PamK1/RJth5ljYkircEmAzOsWp5b3+8K2TVi2HEVPXEWmEcTtpQ08L
uwq83z+cT7h3LsOnUxxdpnANjqX26eHIY1GEhWHOx0ucsaXphNUoMUhNori7hIOkBPT/RSnV10tn
MG3hWstQv3wxGf8YBT+NEuLlUFRTBWZFYSX41M0QUFLnfTHLx1wJxCuKwnuRVNanvrXMU0u3C7e/
kkh7GVWrjvOyf9W0CkVVVxrIMTIyr4jDOkQEMBT41EWr80ytlje5Vjd2QBeJ2Iy2WtYSSlVzVyvf
v3iIf5tjdToDKr0BjLC84p+VxiHNGK1OLPEYZQTLChcwWIR2erGhAv+sJdLP7b6zkBVhlTuQwmRQ
IYGusTF6ipK+GiXUM6ZoyczRm4MpGmhoe2UKD4TFz1+9kD9X+ZcfXOZEZAD2ZW1ne/tp4ZMttGwE
a7RHJc6qG+q37WqoAoMiSoLdXwgF6By5scuncrxHDssDzCSqWLiomGqruG/IXsiJDy6zuD3iG638
iPjt/s+X9n+3df9BF4nmigm23pLwECiayWj67T7vvUiTv7Z3H3d3v/ygv7Z7uvEHlWxVBiisUDNX
eJ/+2u4tf4ep0MLuspTgl7/zlwGIkCv+EKpwtojMCizFzAV/7feYZ/5gc8YrCgNviYYw/8l+79MQ
ZDb+8UkqvKbFebPgmj5ObakZmuoQVNG5206EBNrN47z98Ix+sbv7vO/62yU+LXctMZC1hMTq7Jr3
4Uv/mB578m/swWV2//2llrbAh6nr85U+o0pTomMTy+RKhVevT18l4/76RiDu8zOK9FU/W1zCvMsR
UA3ReaC+ZXdX0IR88Q6ciP/725CXJ/K3+/hwoU8LATxNMy7lMTrnlFQiD12KQd3Stl4jf9Pbylbb
tttyF5w6N7a7zeTWV4o3wUVxTT/Z6G7hZ5YvGV8tT798uh++1fL3P6yCKRlYSOGm6MzCi444WfvF
d8tjR+cNbv0yPvTPo0rN74v1SFpG4O8exjKCP1w2qgMENmxYzuJWcuu7cTPv2Y8K5+a+31FjtptT
0+PlsPPt1rj7/Q/xo3P9+dqGicmcEDBNpzf687UxFMW6Cp3/LH3Le5ukdFK1nO4J3JF6R8qSekx8
7OUasqzX31/50yr2YyR/vPCn19LiwF6LJAqecbobVKUoPT18K9a/v8gn4QIbQV7+j1f59GY2Sh+B
tu+js760OezyCTHWkpy3CB+p6qMupkTm9MoXr+knBtu/r2sue1B2VpAyfn6s/cITZitIHSIjXrJp
/TCk30UgZ2mXsFopzCpwUQ39OtPi1JlGEGmLuKjW250h4RDqLgbUgL6riZUfi0MqqVfoBRNYCsZt
LNTPQm4+JJkZY4clR+8ijatcFt7RNEYguxDhS71AupUiu0nenOdpbjzS3EL3i6e7vKV/Hzz/fZfK
z3cJxMqYRlGOzvJKOLan8DDeoEO7Yv/xML1KT0DAvoDL/piAfnfFT/NGHodT38tzdFZuVUg5YK1s
1aMjZ5tHTHHmIyq/39/jsgz99h4/zQnBRAQudqfoXHnZC4AGbzKdzhv9dC867GNEy+tPs526mTfa
0oRv3m1CzzIxI68vAFRDe1hHq3TTrNMV/z85Cq68+2pf/asJBFrqUjVh5ib4+uffYTZ7McpbvmO9
n3fWVebGX+TC6L9aRE0JtY2GUg+j76fxPLVFpaj15XJGPevoK9ggh+SmuKnfWuhFNvQ77xvYnere
fJp3kTsd27MU2oJ3eW53sMZa09c300m+RdtuwzM7hy61PyKIaTptBF+6HU/VmvJL8D12rCdQGm+1
6iaSdy261al7S06BTVdzN9m4koAenF7Qdn0xCSu/mvs/3uGnsYyVQRLbSIjOmo3Md9O7+RGjgV9R
obdnV/SGG1G1k210a25Uur8+kjhbdgnpe9Xt2omeRRtDsVPdRh5OI7f74uv9sCl/Hvgfv96nn3hC
bJerUhCdp1W8n7YiDtCHZN2t+jXoCnTWZrsat9JW3Edb5WTtS+2LL/DjaPa7L/DpPch7RJzk1l3O
iV3u1W30hLR0jbpvN5wS5w5hvzvuTDdxzvW2cS1nGRTVtnLabXOI/Ho3Xuevp5dv43XqXfzUiZ3H
zuld5ckExehGox0fyHO9aXaLc+Ew7LovXuPPx/IfCwHwXp19KEdPQM4/vyKRnFDGkaPLuXVbN9/U
squvrG+aTwPTj33DY04uPf129rrj5a112vvQff/9TPLLuctkW7tI6Sg7fnZKy1EoTKYe04d6kB/k
78KN+ka3uN3mmUfXRs3ouNg40b+46lLy+Nvv9uGqnzYXcxMmmpJnl3Psl0dtLdinZt+uIAztvnqF
Pp/u/3zGHy71aS9Rl0Zp4ZhiiFwRcJsdmBEC/7LJveCKibPwfn9nP1Rwv7uzTzuISrFI9C7yy1ld
BdvRTdzgiu6qO+5HlwnpanwVvOlJ3JAG7tb2sGluwUu5l/Pvv8WvX8wPN/1ph2FMi8c046Z5KVfD
qlzPq/Q1Okav1lW41TzFKw/09eJDcEUq41f2cHmZlf72DKi2oiLibAdf+edhTejwKGUBzwBbgpu6
8TF1L7vUjVzBuTjl+/AE6coN7HIr70K3bt2D6cBH+v0joAb/q2+hL5IqA4GUoX0qOWIBCssCFtv5
cfOa2Rf78fbw+uBfrio7dxlxxF/vCvt1c3g17B2FVVtyM8eTbW+7Ku3IPm1UJ3OOsgPOZZvZj/rq
ubEhO63umEMi/8ZLnPU+cn0Qp3ze5uSp3F9vvz6E/m1mH4MNq7Dj7xx68i6uJvuADspu7Ofrg+Hv
itXzdWIfZ/6sZvtom1ykUvY1RfH96B+OvTt4jRO4Tmo7q8k9ffdPTzffvOlIpUf2Zv9iH46igx3E
Kexd7+rb40H1nu/wmNjvqHjtw8OzW9l3DxX/+1vtTs7xMNvqJrPXhX2X2lzflnzFfvSDjeBlPx6A
5OtO5PKpWBOZJr8fn/Ep29eFm9m3V5P9dnieuQV3J7jezdGu7T2yfFvbuP719gE3r33gft7gyPn3
67fQN/lyqVPa63vyxp23x8B7eMajYxfOSWP5Sp1bxMtO4Rx5lsvoGHev/B6gw2yixvg7gr3R7OvD
rdu7h01r361G+3laPe+cN0Rj/KXnkZsSHZwqLms57na3WR2fOamx57IcP3NWJCT5yaG1b3R+1emk
8ymZo7q8dz6f39oesBebzFzb++ZpnrcybWfcKo5z622vdDtZbU7+aD+t7/mqirPqnU1jn3DmMW73
56vbXepc2ac9xhxnv95ajuBUrrfdb72bvWlvLfexsnfrzr6tvY3m7bmIw07LdgKG1/uL6TYOO1KM
FPbqCRAvI+4Ueu3WtJneD519ldveWmMvUfBTdM7VrWyvvch+m32NB6psv0XuavCFrbK1Zf/Fvrqf
3OQutJ8jJ1vpPDjvhv8q7W24/Hax/YD51c3t3In4i/vvhuNty1Ww87aSs3yz74XjuyKDrXf049We
C/E9ndI5HC+u9+6529X3ZaPjXb0dOmfbeZZ9z4QGXu7k5d7q++zE68o7dNvryTn0bu/3ruS37jqx
1weF7y9vH3i7MVUxZO9615+cyavd+4fDUbMf1wZvRO+aK3HlrVvXsB8Ou2u+eeKyI/NKJ7cne9d5
x4fEtQv3XbFvH98YyctrZNjvmeut7x8c77SdGIBXqyceX2a/P6wfB5unO7nx1cseQaJ99RQ6T5M/
eluvvYYuZs9e7wkreJA2EhObtZ1/rXCs26G/5mETb2+HLp+6fF7nWK7mCssXuvfu+Xattw2c2+vH
18HekbPKAzFs3jy/sevN3QN9DHaiJo/wmlrxvWin6/Kq3ubOtvniFKn+cpb9ML99aivIgqlf1Ir5
DYyD/SjsHmf39dAwah74pXhhN5FzUB2s6Az417tV62Wbb5QNqs3ZtPfL3rX3Kl9xbv/fdoVLW5Qz
2I+i8M/TfwmAWhOE+kLlIN+ICBOdYFVu8Bekt7GPv9AdjvraxDvsKQ6Eqy8m/s/dvj8X/A+X/7QC
Wzj0dTVvlj2hfP1cXI0bg3lwdfGUq2CtH3W/3CbH6otfY/nQz0seHcZFQatTWFQ/7TJEdPe9qQyX
cwPo1iO/4mTJMYcNqXrJAbbb+YzpJBxr46sq369GAUl/tHU4z9M0lH9+2OhrikESuDAyso34br6r
T8Oj/MiJpDwYJ+HOdH6sq/+oKv2fXQMRLaXn/i+7q7+/dP8q3v91274QNtFevjX/H6ClZJ235X+u
OD99z77nHwvNP/75PwvLQKI0BXIUqWcy/cwfSu0/C8uq9AeHIZQC4l8Ifq7xV2F52aD9Wzcg/4EE
ASUQSoSFAyP/kzIyzoSfBh5Rb/yb3qrJZ1omZfVPR4iy7UftoiW6XZAxKayUGGHwCT5PhJQtbC14
bSl+elRzYdUIl72shZm2AhM+H43ZSMMNXr1kiRuRhWolK3nV2RcQLqVLWjgcHSPLs6cJzrnhVLiL
zwlUvyezSGb4CUEChEcRKAF2ZLZIJYy4Ah+904VFaz63vbJA04LaVHvorrWWVyDNE46M5yQK+v5e
0kMw7mFaRUrpXJo6Ft6TtFOzGud7BAEFQU50oQ2fCLEM2Fe4yA3K3lASoBjgKEv2ZoAzAw58Hu1b
EePcIR0ugAHnVJSBNaZTvJxdZrM5aeJFVzfAJCKFFWWutWlbTjTMXsxWNFEcR7oSkhaD4DgiHkZI
UnqZiSY7U1KkkbyKB+x1+6hrW3jjgXiB7qYNnfYSFJop3qFg1EbRSWplBr990S4CMPsYwEf2kCtm
1T9PYzPW93UyjJJT1mMGCW/IgwzWDD0vwiStIlIyx5h0ZbqaUzjb17i1recxy8Zygwi9jw7jBV8r
lXukDbipFU2YAs0PuYVYdmI+jOA/MmBLUkwy8wI0NcDsF/o1QnkZpl4xmIwMZFRlHWaovKVYRfQU
ULQn1NGW5xm98Lt4ESbohBYQKVl1pbyMonuB8CK9WhEu24JiCTGbGQCEtXZU2n1accwBoJJDkvlG
enwP15PQSpnUEaLZs3Wsm/XlvepUQb5FVJWv5gv2E8z+VnIfAD1gVtRjoKQpMFQrb5E5ikGc7irM
m/GmaNM6OxjRIKJvyw3t0VL1WlmH1qyX23zIpHDdRPIUOMWsYuztrPR6IPTLbVWrui67DkygHiHq
tZtBl65RtbW4RfvBq0wyJeVysP4vd2e2Gze2pelXSdRN3zQNTpvDRR2gOEQoQqFZtizdEJIscZ5n
Nvrd+6PszJJkp10+qAb6NNKw05YtBsk9rL3Wv/4Pp568esC5+YzuPPNGptlzdgz6IS9KrckfVaoz
tatrPblYVe6bz9jYxs3ZlOjZ50qe5Ks6pIWa5IN9u4RoV0KckwpPVMjW6bG0S/LVfbEZY+lKqwa6
DHFVP6YP2OgocYruDoOT6iKLRv1O1Rv8zvEdgX1T0K3tKdmibaxx7TCXEN3loxof4xoibVZbSQ32
Ol4Gk0wXM7661qRhaJqLZ0TppY/zI5rrRb4esg4H5V41DvQV8i10tbkMreJyaGnnVjN9esYnqDme
51L1ywLxKJMj9fVE7tMrzCTK0rUnsbYRq3WFA3Oa5IafFalsoNHP8EZJQUym+1rE9C3EMZIqz2pG
cmmDHbTpaSYrU+JrRhXlnxkHyfgFczbbdvN2pKo9DHlWe7kIJQM3jXbm9c4TWAlMtQWSz2gBJl8s
WS6dLhMOEa4EEQVhBpJI/DK6kd6Rckmj51QzsLKWAqO6HIzBPp8mGuQtJe2IxFLDJOU6dSoJlSUu
P9qS1RjYDUsDH6LpBgaTnReF38iDIvtq2i2VV856op7T1h1h05IoqOnlUFY/Y7XUwM1VNBSo6lhR
x06bJDU3kV7GxX2OIVazhxNfJkdShXbEBy+HwXC+RKFWOpNNZ+6NZtTWhGR+KFVX68MkOtQYqxBu
T027dPSW10b2ZI6FmpzrVV1Vm04rm0Y+Wmr6z64QU3US4JBazY6bAloUzf9UU0Ps8Acs21/tcOdf
Y5XXnnVvk6nsImwfVAXoMiILBP/h3XHZtEd71AvddiKBBL2lk/DY6LUXP8J+X9Jy+9uXYxOkoYns
LXSp92Ics7O0uGoNKpJYntxMKGSPpcxWj5veLk+1edZ/kaR/W9kxNSR8NsEZhBRYz+zc76LlEAMX
uW5n+lMID52sC+9VFUdeeqpPZwMnX3XIf3HFt7nbb1ek4Y7hjXmxZr57oGEcalilcsVaLcvNYtYI
h3kOiPDT+mtQ9rcmgD+8uRWFinhQt6gsvw0CBeHuQJ3QdNhr8AZOx3GD3LC/Ni2as0IliT+a7aj9
Xtn36w0indE1aC6EvC+pxVcVwsbIwmUWPS2ZijJsMQtufTxk6k1boZr9+Wh5m8tZL4V+jwQlP9Oi
xot8e4No6IuAJR5jItrLjmPJXFfVdvhFEP9+CqxX0QzZMmR+YSa8OzkUnQXbwKR01WRD9JA2qbS1
YREhOsqGs5xups3P7+qH1zN1KhdII23gIW/vKgnCbMYLA0m3idNdpDd45cT6/HnQkrLHliXM/4nH
yDOk/ocOlrzYuxvEzFtNhdlzg6CY6NcyE7n0qqrpHn9+Yz96XQwLVBQsJNRx10PLq5EhsJlaTA0H
mQVX+4cqGim8NdGvTD6/H/U8NJ2THmxuE87a+vVXV1nA/mYGfD0Hl17tSMuTmK6KrLhEBz85dZW2
J3PAxvfzW3unRvg6FJGVGCjFKE+/hP+vr5qNhW2xCq8oRHzeOmnSqP/I2M/rJlaU+BbEW5YDvE1w
C6vxf660zKlk3fz088/x/eqCnaOqYFwHK1GnRv725qEfmrCXgeKERUg3URIeCKfJfllzs/v5lb5/
mSpNPNyxiuqF5uF3uWSL2CgucU3AHbmwr8USKJulnZXDz6/y/f2gekaTiaIaWQ5tsG/vpzDzZIDx
QHOHzZ7X2mrrRUz6w9zhUvbzS/3ghhB1o1bjyTHp3qPGWbOSUGBe4YgmgBM8K19wWwp/Mbd/cD9g
E5EvIHCjn1d/N7czA0+EyMK9r5YCDjj4/FAGCKzuXE2zbv79O1qP/+vMXpXt70utmLYbQ4gG1eFQ
8FmiIuYtYRr/Yhz86I44aypMbHXtEX53R5WoNSnWR9tZWJ7wqun7Lj1Oh2Lh7FS29e9iaNFAUjnG
tRR1GHHC+w0btyyGPap8JzXafqM2ne0H0vIrSPv3awjrBpkqCgRMajIob4dd3C/SYKLIdLDkgUpS
GITeKhZR1zp08T3ebjSKzkZNAfDnY/CH1yXOWkXxeBu8l0t206BgUgYwph5z/TqrZsUtMjAnRSO6
x1mRhyupBJXx84v+YOAbAH1BADL4je/WDD22Z1Nq4VbT8kXzJN4D2oM61oX388v8aKDghKHRHmHb
a9f622dKh9SgrHBzWnYjbYfTyReisnKb2GCm/4kr8UpIuHAx672nwYDQnfYwxXZKWWnpX02aytFR
yB8JXP7TX1xs/dj/meJbF372zTWlSWjAaqi9u63JCJteMVouFmRbfE4NV2rNxzHUaBHSql/k9b5/
VZBDkSCqaz8APrHvlvfELJtgkQrsxEbcIWQ8cDxJYLv38+f3EqK9vaf1MrbgjuCe4bDx9lVFUTVl
UWHSIxYsY+D1xogWqJ/VfvYMqSxsUFMWzzQZzOgzDZsNbv0yODRHkyKz2sxMD+GqQaSTJw9pVfnF
QPrhQ1iXG3zSBZqld59OcNIMWtow6IM1atcIMAqYMez8xUP4fipChF5tRVg3GZcvGbZXYQTGcEFk
9fQpRvBtD+Uyl+ehjPGHYrXVFX5s9edYN7TfBERzEFn3UwFmG8MY7u/tgx8lM+iHJcV5l8e6jfDS
9Fo7+1Xrwbppvnm9YHW5CObuzDCV1ou3VzEziIPS1KIFmYvmUcRzKjlxlpKJigE517gTqkI6jeok
1w9CxJrxi0f73ZRZG25eFEA6Ubv5fniZSxvnnVFxfUgVhz5cSFvojYIRRDHTRr50ce7/fER/t/Zw
PaYowF02WNmw3k3S3sbGOWKZd2o8XYuPelBi80Q0Heq7RUlG++jnl/tuhNLSgvM6muG13E1bydsH
rFZa99JR5igd/oM2PmN4Ck+/Ctu/G6HrVVhR2eBpYHkhFrwJOZtxsKpIo6aapu1Gw7xyK1K9RWmm
0rGS5hV2WOKb/Pxvz5TfB7oK6wEdsvi7Cy5vv4/Ili5oBj1c20/B2tGx8zk2lE+FbZ5aUXst8uFB
x/NBN4frqMRG4ucP9p1sg9WWjg8SESSHOLRjxvNuguSlmqfxnK3OZJG+wZgh3OUt7nPpQpOcUZNG
M+suuajxOdtKrdoe9e6YiuHx5x/j3fslIFW0VRVjcMZV16Ph2/ebKLjE29qSu4mJZ3nVjdhbanjH
/f5V1tacNfallPNS6Xu1AmUpMswqBqUq8JBz4zqqwAOmyi8e6Rqnv1oMdMYPineVCIDYDX3pu8Ug
LlScGNWxcW3QbEBXA8O+B4wWN75Fy8l41AGwwyfYEGOymbPVB9YYsD//hWjv3QRdPwXlqjXwIU1B
NLmO9Vf3KtSwsqKl6lx6xqVL9o8B1qJmTCpOusBxfy9m5WoaQCXO1zTWKWxw6/t9dTWDRFlYTBj8
dSHFiJQXgFw7TfrcMczRSryfv8eXQfn2EdOtZDFn8PfRWPLebVgTfehNrFSDi0moVAqyFZj4OUbT
muN2AG3Z7TFQtVWvVRpjvq5tPpAPvcaStoadSfWp3tgYd3s99RHjvpHxw/P0ATMCz1RD5Xowyjyi
oF1NtnGREfoMO2FWo9gnqVLZGyNQFszjOtIIJfYGsp7cv9zeb5X+/v8kzeD59epNf2frdFr+kd8X
/6P94z1w5uXffS0LYu2kUP/lLC44w1ovyZyvZUFN/2Bz3iTEYt8hUfGqvVhTPnDwoDf1FYvmW5mQ
L5GPtWhM4/TDkKKi/BvWTtgfv539FKYFn4kcGvsiY/R9g3E2jL2kCtCdsC93SXyoG+0UfdRDWamw
X9WM9QCTGs342AfWnpzF3lz6E3qcMj09VjS28EWWb81KMV3JaJ1Im55CShVzHh50jGawGSkt+gXj
+7ZT76QAzbEel5gor06WbV1gsNO2hwIzeQhgpqvq9T0eUKp6lFzZNB2m26byRt2ZATNYPtaE5d6u
vKbdCmtfW+dnHaUT0wSC5kbRYYqcflsjsMbkM/SDDld3Z+wdqdvMCdoQE7gcBQsYoLTg+7LuVf25
nV7AGozLyyA5jiv8dlwReGvZEy9Yyp7pKZw6W99lVygUvMTLzoLwuf6oyZcYssh0Zbr8rKXsv8sh
22QbcSMF3ow9zh0WK9UV2eM8da4lxZVLt4bYGT9FymVx1VjOdZ2dltInygyOsBYHuwQ0AVqJwipT
q5M62cqNRYHNbbF7A6u4usE4Ub54u2w6NHZ9ZPQXpbSNUG30sM0VJysyt8UySdm2Hk2s7hS5/ef5
UbqT7uZH+eVX+eXX9efovnv++nN0rz52z+rjn/8Nz8k9VeCt/jg864+C1QdvBpWVaj7FajyYN/a2
Tg+qiW2njYpCqI4G/UDbZ1V+l8GI28ikAdTyFvufxfRyDs6fs3tdcwd8aNLr0YsuJ3mXdvBit47i
lrsIY87cG8OtjeYxOMOiURGbEb0chbryrKndaTkzNJw1L/heJhbjA97FTl6eWc0RRBsHmIWxiqwN
pxCbSPKn0budXAsrkSZztNld9rh2r7+mVxPWfU5vO/bd4Ooo1Xz+noUVvA/V1Lzb5s1RUlHgO8Mg
CadkX5O3YY/DrGtMG1Ty8zn3GWEpDK6t82Bkj3SczOfRQ4BjS3ueQ40u9pN6VGDd71VHUQ//EkdY
I7sMpcewPcuNg4oB7Sbc8s/L6NM0XU7anSj254a8SaTPDNVQZznH9xwwraeObBVUAK253GBP6YUR
qruV4TrsaKuYMYfVjxu8sLTpPOqPtGErL3h34A7oY27r4oJmOl19MkVwpLDXcOmcF8GJFpxUB5B8
0wZsYnewLu4EKRpb8TChppW220eRH5ZManAM161EG0/v5mt6r/ES+ZzK3/gcXcenJ97Gs7K99byp
J6/Ea+3+RHJEjIoxtV0apBZ0iNFFhSGx7ransg+qoV18Wzsgw8+upbMh8vmO6uyL0G9nH5mzs6LP
1UOaPwfxjRWpTjr7unTA6h4SPNTKljq4LmP3JDjFS7TdqznYSRDnL8ZGsmcu0hGm8FmXAPx+gCQI
HnjfYCTWHQpM56r0YHNWDaiU8tnszq/O5Xsi15iy5yd8hurLvH5OLZ0kmZtnkw8HpQQA0blR1dNJ
71QWC8wZJkdJKx8VX2JseAhv4XG4sPVWCC3O1evvrS9nyBb4aLxRXHF3cG01MsCuYt6lwQzy6cke
pZsu2WTiKKt2s3ac2xgRY18bXkfKjW4J7nRbyJu0+FTIn+TMr4ZjXFLu1YS6G0a/puSqy37MjrUV
YW35nMqdYtNn5/J8TcVfrzZDeOhPzJuR9VBxyov8ArQlP+YVoL3+T3HWn7QnL3/Mn339Co0C/D9r
FarTkIrrtx+iddun8iSe3HbcsTAux8vNDPQ1dFIKzeTvPQv1smOd1/opnjPK/MCw12IccR7aDOlr
eypmeoXUGwmll+7FPXOqBhYi40iFiCOTAbPjQSVdmo3khuEurGiO4VOYxa5N4OQI0xmpdFvzPgDs
W+0a8TH3g5GuJC+ldpYsPezSwPjcIk2lok/Jl6dakC3rGRg0ZYQ8mwfLCbiyZ4MUtFXMqkpsu+0t
NIEMDoUT2NXnbDQ2Gar6dDArQMyOfW8ckod+dOu0dXW4keWpEX4q2RNp/7CLI2JDE3pFtFlOK/q9
dRe06qR+LmgB6TgOhINEDXfyY4u5g0rBUhd/TtXzzgSKjKpCqu9JS/nFXjBp4+5GFxPYBdu3O7FR
TTwGy2CTjdVzKJDJJiyxZFAS/IPBZHup+jFQ0gd289skox47SRMUmthF5eM1vXyed40f9HAn9Rmj
4wu5pAIfDpDONMfqFbfXlV1bwE/IquOVZStmvMQlWoHKxh/H5zE8WC3eiOMWQxTEwnK0SexzSetz
P8LKC4tzFoo5vohFofug0fwpXqhZ2pKOxTFUYvssn64UTJBQ/vmpqvuYHHuEHFRQqzB3xmHZSJSx
pOkOT6rTNFEOUEPPzGz6lGfGF7XAVwgOQPFPhKb/anhDdT3z/r0G7eoeYsIfR0/ZU3H/P//4j/bx
Cc0i2Dkcbv64blDaob77cv+H2xcRD+up6OJu3n359397+bZfY1IJXxuF0BEjW5kUFa43hLlfg1IJ
+xqO9qS210QJjnMGX/qzC9r8YOjYIazOyoKMPyYxf6nXJB1HnPXoZhLiksISvxOVvksxkFbAK4DT
tUIhZnXXkd+VlpYpn+K8jPYy3tLZpgXEqTJJl6AujppCGfKPuhDEqEA9JjzSI0lrhgcNU4rST1QT
OdcvTsjvGjMZ8KT/SDNy05zDSfS+O79RApsxYqdNBO/+ySmsum8Cd0hIXmku+qwSo3OOxF20KUl/
ECkAabLbo6ld1gkWm/huE5sYcHrRvdnmLypk71IiCDx1Ci9rUgu/YFL470+XIchT2xw0nOW7RJ3Q
j+d9re5RvUTZdu7mQeqdImow3gMKQkUKpyyRWfV5UmQApPGllcwLJQwt+Vef622WkcQFg4uavG0h
a6Tk9b6epmq1BoM23jeFyMrZX+Ren/BKtHsDgA6YJssEPKUubEA9fl/1J7zUdAIcxY5ZLZUhCQzL
1UYQMMh3sIVj/TGgLV3nSmbeKANepoOH8CaOdLcZRN8CkVFm+VuX+f+Fw+11mfPjvciVvNpjCakH
k53uH397Sl4/zl9/rf3HyzcJn8r1xPnmN/7LdL7on5r58qnts+7Ps9/6N/+rX/y2KFzP1dO//9sj
krNu/W4hi8jr9YLBtDoK//1CtF05q39c9Q9fWHSa+LH7wb/+6wxMRZWxKfAkZ+58O/+KD6RIKXNp
ZC+pBr0+/2of0McYLAPUIKgsWuRn/jz/qh/IjJO0Xpem31plSGJ9d/YlqGKNw91HM/CJZ919nQWK
gYcJ8tPySgqhBTA3dDezk4aIp98NVrZJVOuwmMoNprfnjc5Si3HdXJon1IB0v+zaYwE7Mi9Td1zy
M0ky9uWgn5I9PbbG9FOM56AcLYAOjYlo3NxnZCSHpj1SAMzZhfowy+G+0eXLUofwwbQoXD0XX3JU
SPmArbCmPBsgPBSnzcdtlmEjWSbJg5mmxlM1DFDH1EVVPk6F3W9xfClOgXmJ/WCZHdalirabIvQq
4OP7T11aCwc4wXQnzwHYby2vXAm57EVUGA9pex+mVXkWNgkHnMp4rOR48rAgUrwZZ7F9aI/DphBm
dKYptGvrSYtqoaI6tUqlMFDVaAhvViDzNKdXoSzKRzOCpMEhRvEkVdZPu6QX2B5qRe81L0DnqIbg
nhYWxqGFeVPnRGO0ZFnAN4iocyuL3BmDGuwDq/MmNHdaMuVOkNTp1uybq0ol+hqMNnoUGeiBkr9D
Dm2PbUt4YefVrqsxds2J7ihkukGZbu0hJ2/QHyd56aJY3EVjdWSmx+2YHlsJxr5QNJocC9VuV1oa
Kt6CdGPpWGI5jWM4fTNnviSIPs3hwF8oTyOdqBeQHPmPqn0Qobkp1P6cV387VXTMw11SrM+IkDeL
TZOVXuwWPIE5kkkmvrT0A1E5M0Aj2tyTjpwQxshBiaTBCaf+vIBJcAuqkSesDWbXOgp63cdWg0eZ
CE7KcGrbHdyU9JO2qhizAtRQle6aJWs2UyHj9qApH4O5ugLaKB9NQZKc1emJJpV7ESRP+nAMd2/D
ZNuYCSoUSV1SlBviakC6yAB+bNI2O+eIJY7aPt4ng3DTgI+I75nkjT3lbm2YNykGSIzM4gvjQHKh
pSgeHyvdqGAyj/MsO8sCE4WuSvalrcVhatR8p+kzYlKZfcesW0RhXXimL0vhhGkETdMeP1Nm++aa
9Fur9r9a3KdQ1gVeyyL192vufzz0f5z07ZvA7j//3dfVVogPFBFZUokEvjrZ/Lnirl/BKQWeAJZS
7Mc2ycBvsZ0qPlhUeqkmfXU6XJfpbyvu+qW1EZk9nGZkSmj2b8V27xKO4IFhW66FVYBG1DTMd6l3
qV9K/D4jzau7cK/NnIbmJPCiQKNvnRUNd+QkhTkUXdkA76UFvsKAigp1O27HAstjsSjzEdYnu2IB
KtYKeIQvT/S3xs7fbtSv9+l//KuNMErlMihv1AMWhTvc3tZs798Ptv916V/5l59873//cQPAYHXU
vCKQeTP4fvgt/9r1ESLLmgnOnHYWdB9/jkNy4ow/ZS3AcFoFeM054ts41LQPBB6Y4qEQoerFaPlr
HGrqBzRTxAsog02qqgQFf0Y/32TMBE68H+Kmb79/LWv+qux9VZT50bN4vfs3Xa81Wd4obgh6yWmE
OAoVI/Ljslpw3osBFo1DtC3FAH1HusAp7ROna68POUYLHTNymK0O6MZt1ojTfkgdE21Ab7enad1m
d5Y1cUKQdCzYkCY42HOrWyKBG63BaznOkhJ7W/Z2q5n1MxkfXz+Jl2foUre6FBWbebHGg5QF5DAm
Glqz/HKsyE/kdMhc9N2MhftQ6rtKIYlud5zWQWF6o21HCDjtmAQInLb6slEJJaIJVFncx9N2pl3F
AYA+uUqRbMrJxOqFbFBu6Rt7gIoAXPFcj0mWCotq9RI316Wu3UdNfFrkxqUc0dUh5AYosoXWP4lO
S9x2lzL+1NnxBX7IB6q1J1GsbmmjWfw8bXt4ChbmvUIbQTNXiyvUhBjAtLe63Kt+0conOP0+094B
iCDE1Fef1EPeL4d5kenm1al45oO1koLlpzbK7tvAOA2jqaVQAGtBgwiMnL8Rm6kb2Uhba4clck+f
zhweioq0ijKQc2vTY60KUzco7CuolrvSxlxcDRcAmOX0BF/5GbFq60YiXIvo865TcERJoRUV1n0V
TLsgpbUHgCD9NIghHIJFfwzMsyLOnvu5QUFQ9R07OsBT1WyqM2NBVt1nnGjgjMJYiGRSWG3YtTt1
lgEvN5J+WjSkuSn6NVudR7ji10jbyNNR2Srm1ag8mMWcuH3Uxvs5jq6iUF2IR4q8ckTXDN7EO+7L
JbmJ4+UjzMJtC8uvcXsAEHUxleczTQiHrhkxb12bv2BcSXswYbctaNNtDj/WMrNHqDz1hrYBB2oT
IEcxmHsiHqCVmN0ft8p8MMEYbKVh+th2q/d2ipjBVSvS8SqHTDyRKzU7ss38LE3aa6qLPjkIcsQ9
jszPtKtsMJt3E63b1jY32PbamqvwhwrIW1jtSsoZzXxXz5A5e3DrkuG2ODN3hbJtEBkNeXVch6pb
yLcr9hOUpy+a3IfH6k60aQVklepEMDns88nKtmZzjufQdlx5HMh8T9MesqGBfl/7pMfipAAaEliY
CEiScmZiQup01IZks3GLAXT3x//GneP/wSPeS5X979f/q4pU0+tD3cvf/7q46x8gCpOewQ9PA/r0
ykZPUqwPeChy6merQU7+knf6trrr2gdc+wHPm0iGFUz+2BL+jDJILlGSNywTGQIBAnvCu9X8Z6v7
2kf5StQgUG2iZMBaWAZcYZpEHG+PdqPVN2FEgcAR2ZAjRA2lcTkypYJqElBoY4sOlsyxPc4KVluD
NFEzMIYFo+90Dhq/64OscTh58CdqIOzG17Mc7C+YeqvxIcaaulvOTUCLEEy0igTzGFmXr/baH2xQ
hHFvEyjcBBsgNGeEmSqa/O/EYNUst+B9h+ce+tZwwUUHiqb2CGBx6uwWDES+UAYxcNvxFUlbDuDV
lq01qvpTYKtZeBsUQa9tMZPXere0ljm9Cc16UbxWLaCjpfOSkmbRtP6+R0kPrbYGNuk25LMMV1Rm
M+FlL3qD6u2icvSSApDjeqaV55IZKtp2ymNj8PtJF+12GVYc/bTUMjU/oyYLUyy5kbuoF0zhJwBx
vDiH9uqigqjPJTXiwBepgHg8uU4oDIE8nzpnSWBqeiD8pI+RMVNrC/M4aLadJYpnDdah1jkQ8PA4
VuL61lJTQznuptnewpWAQAiwjkQ/TMgSwnmQVJSDe/iNftyaZA+rUpLXXSc6wOvVVSrB43w5yhWr
oIYl+62Ex39I4WjopaulXltQEzHYxn6eRjzfsjSJr2PFqPwQhui4jYpwxjDManiOIAFpL22h40x3
/GvICX01DeN1ZJeGdGHXUwXlJKDZFHe0Ur7EWlQRJwMYzHmjdRxEvWGxAYrXbVDfdgThvUsyERV6
NA/NlxpKu3mFjSgkWCr5hCZWLw8T7Z3TeCvYh7JNhFIdXsgURgtVSqVON1YtpZRAarJ6bOTk06ik
KdFejEMHH6EwzVOEjLV2aS71EGM1HHMXpA6r27KHY7+DmKBejPi5Um8nq7WvVrajrw9DNCHtnBud
YvYw1acd8lbqamOrY54Q2nXur8QEQJuGUWKTLYPFMNU6XotgmfWZjU61vWEAvk0w30c36EsBgWcc
H3VfBGPR7qSwneBIJUVe345xntCRGGUhzaR6qHwpRTOdm11EVbwfSmmKUWXr90qNsmGPk/kYbIK2
yy3qcHM8+y2YEHSMzKmIXgsRRh+BUI8PcIV6ynuqDISmzRZ58eI0QHQkgqBXzxZqM8Y+nBS+GTKF
li0KgeSK+46lJu+dmhvj6Q7Q4Y/LqWYBqXV6MjeFbU/nhV3Lileb4yBdZTo75s6SFCZbp1gLDbE5
zcKbflayyFOaaTqfVDnlXPx1KnZs7RSxkmTgW1SiaKe7qQSleRSR/aSYyHFpKkOXJsAo/6KnWraM
TgdpFkNaKYVviU+ZiGz704TiDiZXbExceLGn6pbOpU49A0AyAJ94Ga6Liijwcw+PNfJyKWVp+Dro
mjHCptKqBhjyarsUWLKnI+0smpGloFFb697UQ1jseizVDPohFJ/Vxio5h+ljgkXGbGpuJZL2gmei
xU4czfqt1AXpQYAmPTOUUarp6Yv0h0ka9c4pgvJLkmbyEc30yXEUsuoOrSp2fVsylYuqy7zQUoej
MC+eQ3ib3lKoRrgxpDw9NXEuT1w9lWOKVEDkZ2cIOq1FiiJGv0gC+Qalec/SD1ckWZKZ5Ixlnpam
XHy0BxjFbAdheTeCXDnO5jim4E1zNg3qaY+xCj3YXlOW2SdSGvauFmN5IvoZ9+s8rJJzbeyq3p0T
i7ZjWu/prMPF8GM2iSukiI3Cm4pjoNny0HUXljr2FB/5DghdQ5MSbSVaEzIqMZLiGkLiQZeZHXpt
oMYoGO0wVp1ZoL9FTjNfpmUjgYycB3FuKHl5UKyKd6BJ/XU/2eBzghY2uQk32mpWxCgiROGFookv
5ypCz2MU1ny2FH19CMcyxfUZ7Y2ddR9Ts0tOZxWUdDI2N5ZSlgI4YyAlLnKjQtoNeRncAKi56pcm
JKHWNwfuPvOIxftbulfhSw9xsEvXDogKIsa2Shm6Q1dprWfGSbGn91r34yHqRkeaLGQelV1pLoUL
Zm6iDDWGFGkE70Nk0TMo7fyKFTsPyd7b8FWSqq23sh3SslSZeXQ22qjh/LEG7CXCFnh0phsLRkvs
CWtMnieHxdZDOnujtn+0oixOUJ7EleTZENXvy4UGMDr11DtY8/Sm6JJZP8SxZMh+EMjzVT3WBgjp
sJYg+6o2lltz18FOpu13RWwZNN5n6U7mkLRlJQGuM5IrKwAm7zG0r6k3m8sdnNrODXu1zzcINA3N
CeWkfGBrTBro0F18lJRJR5a4arwVLQpcHEq8uo8JX8yjLE8kEE89bwyOdjp8kcpJfzKi4Rl76+Yk
zMrQ64imPs66HdxacmreSdY0xp7eVg9dMRZo8OeV5CYHVu6E5qB4MeOCS6W2eZwkVWIfy9lQX+r6
HHiWAu/ba+yxeprlrn22krY+Z4Wva7BKqjglddA9KkpnXvXRwFkNAxFcl4LFPPSFTj90k6kZvHLV
uqjU2bzPabLg6GfElyyYuc9JZLlJlVEcdxYI1dKqghMrS5fHVl6Um56Ia6O2bXdBZ5TtVnNnO4U8
YyRlVOFw2wVxwfph2k17mqvRcr3klZa4VWqt4VjbgC5LNfT6tyVB5dqvLiWRj76xSB0lbnCClZNh
plofGLdpujDZoSKsHUmiGH0JAR7qVg5mz1Y36hzOxqr9RPs3ez/LgZW5HKYW9pOAo1YUw7kuIsp4
rtrpbMbJyCCCZlZoJq37CX207AbpTWp0g7GBij4c66IYTGQfK/+tazke15iXA0uqy06+mEurPeq6
XDzlSVjul4jF3cFIZDLcTDGyZRuRccP9X53RvGN13OtIE3gH1kc43TPgrKJfhQOZWbLMhYmwPqs1
H9qdZJEIWuahKx7hyAucSqI3u/UJglKv1JlcnoJdg+2txccn1ewjeTNSTwi8MJttCGiSWnuDPXWb
cQpCOCLVECObmivWbkUycS3nlJ7LhCV2j0Fj2cdeGjRt77W1akiXoxnDHC8H2wx9i30TO1jwYspd
CWPortdwWj3v7RmPtFnXq63AqEJiD5AHNCjjUEd+swzo7wwipfigBBM5jCqY1W4fih4EG/ljDdVO
Yref41mvLtiRrWGvxyMCjoCoAyFFFrNzzU1Vfeln6plbGSNZdZtOel9uzElj+8hoTz7ScOkIt8nQ
yY4e2WblDoul43Q6CgOrN00matWDxFAuslrPFCe2h+FcjGZeO2mkVNteS+3jvKI+4asEeK3XF6N8
NK/nDhaT2Dieg0rIbpxOyZEWhMml2k/sq3qli2eCo1MjT5SaZ6hS/1G0lkYn01hoKLMru50YkrGU
b6RgSo7HtEQP1FoVhm990KduFrapflzmE+Nfki3yS7Y0NhyhiTPQW4aBRUfTWJ+m7KFYJEzlBar7
PPHkXrYjR6tkgo4JHFHnBRKhmFNIOvRzK52Z7CQohM95hmB9IQy4b4qwu8qShW15aZv0pFF64ylU
zHYzS9HsBiAqYxxQDek0zXI4bkqIXi/Bo4O3UfcG/moAGbDS66glIN4qqMW21ERVJ1hiqAhRKxik
RVH2aMiGWLMcAZo93eTyUqOyNENVc/pFSAe5SKz/w92ZNclptdn6F+FgHi5PAjnWPKtuCJVKYmYz
bNjAr+8H+fu6LXcfO3xzIk5f2ZZVVVmZwH6HtZ7VRevoaMaZxke6YWuN+QtRY4ODjqXx31Tdp1Hu
2LDRFYGkL52lZ4h7Bp49oSQ18FRMmXU2W99nMlZ73L692/AyM0uYLz4gkqugmXn/F0s6TNFQXV+5
09bfpSynny1JWoJdtRMqvaB4ZxpGMW9UYv40pdHd+7BNFn7jLLFPo+Zap8a0EEfpsErK0BlH/T0h
JI4E859NQFYZDLSA6LwUqeWzrArWbt1PqxL+UfqqJYlbszNwzkmiHHLTkh+Wo/KLnuszkz3PPxmW
L6+CoRFkC2jwT6I6gyXDiHHLmKT6Y2y1mtb6mhn9+jIay2jHhjuuj97Ue0OcBbV1qZwy/zStRMhd
N8/+ncKh3O6aykaSuj0sHAMYTCjQkh97M+0fKb/hZ3D77/xF5UcW6jSEmUjh2dZcF2SniNOQaX3c
el52ytrs03Fh6uprDkxrthTJXEiOdmWvY5typOaSCJKUew2Xyj3jmOJ7b9f2j3FytIc6yPv3YM6C
x3Qh9IuwDysyPa3WQqdZ4RnqfePdsV5U3xOyPmDU0bK8SdxkbSiylfUBCSVVd+j6xfti9MICdzgw
YtO2/stXhst/C79bbiczyCCpCILPSo8IdwzScPXnifGh1VjTcTJtosYkA1IOSyJO6Cl9wPUyTKxU
Y46kz3c6lQcuxf4197z02dBM92L2RLvn2FOOaz0fqd4WUvQ6881pVYuOrlPZxRDIP2KKk/7gLmZz
Z6JS6RkTUtocZnseT/NSDftsMabnuTI8wlco4DsyL0TtTLfIpZnj4nILrtbK+xSzoeFTSDKdWzRY
64vf5KSYTyv3SJKOJSTi3PTPuZjNE6fP90yl6aerddOR7AwL7Esww9Nh1nalFx5BUsjRc3CHThEY
oaxk9sBTsrqusbuxxMzZXVYtVydnfUCQvIXPaa+Wwn0TeYBEcEiLyGoNSlvsDCTBdfUWftGjgs3B
tllqulZr9d2RfNW0SO3Uu1Z1sQvNPE6JG+YcaHbcGVr9nbGwFefe0N0G1eDCMUwFA92iryfnkJWN
vLHFMNyTOMrytzW0c6+laRUPAXNxbfQy5CMTK+ddL7s23VUBuvNKq6mvk4EtcuELhvQyme7Nofm6
pu18pryQxxKsx1U1eiRYsgu7NeuhepnqbOriGTQRZzMH/SvpnwvuO8g1O8OUMuz9IFcIgck7NLk+
T0nb5xZuNRV82A36cabZkg/fYrXd9lklL4aqYBepvAO5Lc1i+lH1HY2LQVXDczJg49+3eXlQmrt8
eMquboe2bcez4zrT3eBp3ESZufK419ai/4R4hZ5Zh0lDMSutV/bPKLBxnTaH0vPmD6bU2JMLqg7u
3iUVGsG6NChcxis1eW+nYBnnfHy0/Vo7UYwPRZjpiDYZjQvFiag7MfF6mR0Poz3tu8T8YnedQUik
yMO6ITPQ6VThokTW3qEceQdz8prQKApCyRPia2f6j10ptTamRuFsBSIBnL80klO3ZPQGhmyWY++x
nZ6ll1ewEVynjF3Ja55Zib62fsO+WM6EjmOMKe/SWXTvTkpsPN35IJ6WOXnqmaLfVrPr9SfVa9w4
XmmPxVPfTLUDumVkFTi6hbrLSURNbhdWD+HUTwFC2gofk6urwwJbeN3PqSImh3Jgibq5qB6oB9e9
oSyzQ1/u9B+l0/RfxzLtmZh107dZybKPRgsVJ3m3BzBF9oHKk0hIHyrOeZ66Nh7qSbvhAOw+RuLa
7tgldGGfTIIWbFXmtUnrLw4Qi5KTqip1EjRJyNmnvedV/hp56VJ9rPk2Z+foDU5GVhOq5C87o0+y
o2HXPCjGdQPlM0NRFOtj2Lij/71X+jKEm+PIiaS3jNQArtbD1cZzce+t0/jWOctyFKM5yLulL5e9
yOQ7x3H9COx/jv2yru7qJTuN/LboMkdudN8tx++2Ig7rvBZy1c+p5w/gsepZeweP1r35tbxpC7OO
BfNb5vFe/panjf7Q9xClnLVEXTLo+ZegHNqjlqK2LzztUSQ2xGxmD8uRmjlYGGNoVNv0yQDxFXGa
07iWJ9rJ5mD1ifsOk9nYEkCz64JPSQrSuyPpJtO8y1YHyYbpyEgN5nLCAKg9DAUnETWPw61gPRje
OJ4Z+m2GENKbe02zrxNbLlci97QsNlfZdLtgsLxyt/rGtkhzxvxG7wPjSzJS2akBf3U8lpq4BGKa
mc21zbuXWdRw1fLDqGe1B7oEEruyIBVrSR7JwCnOc5D112W6ujemVz2vGtV/MzWfngAE5wwDdxAE
rea2CrANqHl4kXaT5Vea38iXwXY0cs98+cVv9GQLMi2FeVdQR8zvjeOnDGG9Ua8imYysz+iHXMZd
Kk8NhOm1ze/IqK/p7vK1ZpjqVZw8UQbQ6MmrXSpAq6d92S3bJCixc73DkT4xuOyslCo1kAIzTF5p
+vPS2WNEzGZb7dJssi9ao/MXaOzdu8VW9RMnbk/Cb5NTSwkl2JaJKmU8MNGM1JHR9l17kVIkGeYG
iiryl0uVx85szO0VlUlQsO3veczM9obR4TP1GT5lNUqovx6a/08Tc0QPDgUlrliWAL+O/TuCcRXR
jN+RvC4EdY06Qc0rIVLhIlIZ2mLEL28m/XLjlVr79tc/+7+tHIAswbR2yR3YGEHbUvuP+2TfnUin
F+tXXwzNdR5Y4yHdIkxXhq5RbnTjUVjV+AAe0cY2Omr6/q9//H9fefhQI3kFtrUdXC7GsF9+fuY5
mTa7TJJXney/uEZexQAxyPPlW1Kz5HtqfdvQefIHfASzpusfRVHYw773mG7Gqh+Zz1Dzd0W0OPlc
npJRW6rLKNLEPDiZWWuRXQ7dfCdWnN2kRxSW9neK0U378V8reRYe1B22h2IUuSD/+LPhVcswOS8G
IammkZTuISP6LNlpTWPq4TQxnYtlaRgs/dKSnU7W+Cxj0srYVjUE8b7YQ1nXh7UnOzIyfm5tCIxx
q7u/eZ//hxf5MzWSqodrjNf56/tsWTxsvaTDotT2xXRILM0Vl3pKeV0c3PcyU/n3oJTsaopy5U3+
uUUi+ZZGzmSz6cZZkRLQO8M9XBgfOuvf0ht+ldgAe924WxTjDuBPexN6/PoKGWxnbdIRGyNHcpof
fr/p8EIX88FomVHd8Nxwhr2bM6+PIEos7ilFrFzdBE02zxWBEdKgO55Lyoeqa7hchtniSkm62Vgu
dd5ZKmWRKl3/b+gHf8q12F45pFK4FhbaTmAa+p+8yG3hrFWQdZvxoeLqtcql8t+rtGsBMy/c2F/r
js87Ulpml9cpqgqWyMLMipt0cUV2QcycYgOp2oQ9FvkJ1Z4V2JBGyhlsEuL7jIdmsW2DmARkTqjk
Yr44uEiwQfXb1tgfitLed9TNc1TXtBrU0p1/0HyBfBAtm/aDjql4wF3MrDXHZ47TbvW1r5CsfHWv
wO08BbNF+rYlZSv+5u74yUf5493hG7bHDWCDbgj4N+dPNzhcK6P2WOoQQpfN2Y2W+7Q2o8yJac+p
mUTcOEg2rode0lARf2IulzVw0/Ls6A3/btO03TL9H3JCtlnRho3h2KghXa8sLrq7IASpwUprOza7
UJa6cmR149cpX2rOPmmPeHP0ADFHPxaoI1zSu09MXYo3Bvw4kP76Lvv1YeqBOMFi7yPK5WLAIKv/
6RLOlAHqr0yQz/gK0BrM5LDM5+pUA+g8u3nPPEAXLrWELc140QIyGf/6BfwpsIFXwJuME2EzQSBN
Bsfx6020ZrOzNAU62zXLB7F3U8OmiFx9Zgq/r3R4mz37FCR29pZrQs6YA/rtyWqk5jcnc9omRJGS
2xHJUTCezIpZ5b621PjeFByCdJ8JmP2JsLcYUqB9cEai4qOOZjffNc6q4XWszUSLHZtB5eFvfrk/
v71s2OFvwN/Dce/hsEB0+MezysncVE9c+Uln0l0zacE+ao4Vr54JQXBNFwkLLsc4f068Mvva6g3j
RM/ryyQmRTmxYoUZwoCu4wa3C5PRaFqK4tGcZ7mwUzKcx2BcCjCRMDtv9MRpipDtTdNHuq4MLGXI
PRkJMzb3F6soo7ZpRnJ2eCTFddD2D3ZCM/Q3KIU/mSQgotGLwuA20R3y0Ea28OtvXGnCqxxRfUpr
26tZbD3oIcSwzc5QJTShz+hp2nONkV81pXN+cARzV2py2hrZWdkc//VH8Kfl/vaCSHgh3MVkvU/u
5J9JT7VtY3Mwlu1BynF+EmOrPRZF0HhkshtJh07bXZ6JPjfY5MoqyWOFYyu5CoImx/k2ygFpFIvq
YmekTvCjgSkm46LW3Rt0aJaxH1v8lH3usKp02q6+Hqemqx515c/0V9uCkwdN+8VsB+eJCHXsgouu
M737+afahAsWTe+keSHK5xzILz5SjDjkpSS4TLp0RwAY7ZsziNLaOW1NsbjUxtCGijV2GiarleeH
WswDVzSsSyYuFOUZ31JBS615isi3oBF8s+rnBtKsbSs9Nt7YHZHWG3uftT+NpJOMSSx8OlrWnImY
Y9TmnYhgwmHKRia1rdo1s7zCTG48D8HCRNgR9D67sui9CilRcF3pLRF4jWlUQWzJmvLVqSqXbRnv
rrbD88666ecH+4/ko//LrCBUsv93ldD/qT6+Nr+KQvn7v6uETAMpMo097HOknLC4OLJ+N38YwW/m
FjyM9QMYGFAXHvD/Fgnh8IC0id6F4gVl0R8loAEONGxr0N+sDWjH//oHIqGtUPuv85Q7cAN6blwG
TE9YuP4M6enGLu9ATHO5Ftl0z7yp4oibCi0WVTs3f3ee/Awn/OXHwTyDSwl0xOWt4L7/9QnUOST0
pkuZhbIX9tsayPxD97qMWdswimtfs0d2Mcz1oETXpvrA9ewz1UrN6WYpoIAf66aCWZSPTnE7JwuD
sJSdZxAFkLHv7REmXpRJN4chbAX1ZbAlJQsljDpNo940YR445TZv0f23MknhKbIQdGa8FGa/hGli
oCHwzKJ+cTjEWoYPhXVfur24CxRAn8Hq8CCDDvRwOsvKniIN5+kbAqj0pLyqbWjNfbQXg721m0ne
ts42wDUDIocT8z3AYtaFC5vylwHmGMNnbsdqNzf1zJiYTAic2Zq0aCRdj0eOX7bTTdpX4pWFSX0R
qi0IpPb64lhYiz2xN2vakcdmNxI4MkGoZxrYdXfTBA0lNiQT1e+FV3ZuLI1VvqcicG6zJNuoFOhF
3/yBvmY3sct0GQabClzbivmMk2nOjxrDHJYigHfuvVI2ddQsJgENfqt1X7DhJa95MFciwlFUEXPT
6IiwUrYYJOnpSr3bej5smEDDf2VtP1u7ZZb1R10vzA6FzZB5N3bDAAiCQ3QK5zQw7pWW1tbRls7g
4GM3xvtCWWymOjXWMmT54eO/R/dFWNPsjox+VO9fuGpbppf9EjwBzMxarhfkmwA/WzYbrua57xlb
QRPiuml/1epBM8NqLaw0dssl6/cNa9u7Rcnpo+jViPkuWJEFiXycHajgw9TtbI6uZ1t3+g2rNIPw
JhM8O8hUsdATSi3PslW4WHACF0zIbXe6nZKsIhscqV0XJplwIoDueGNcQdajBXnme97qoolt86eP
mUvmyu8zFYQoSNxPKOsF50+16E9NCs0/0rO+Z+LWThjuDb1nmWFUDLRstUlazSUzCwps9rTIsjz1
jih47nbJ7KIA6UXPJDDtPMz9Nrw6Z5fYKqhP9TLY1cm1iUsNEQQaP0rTXdLQlWZjgZLPaQOSvH6u
9BVzdScKKO4iaMkayJJCRqW/DBaFXdXixEaY9pjmtJ4ABGqWjSM/oQQYDhgSNLzp37EUMht2EAEM
+q4rJatNx+zLeFqtjq/PDfypjl2uLWgSOdQ7f3WsH4x3aozrWQNNJPeVd9V4ZavFbp4BLsEOZ6M2
0xB2hIz9Ao3gxrTIT8xvWhlNEJvWmGiK8tpzwMpizgdAniPMrOO6zRm1kUAwrqGRsNbb+V2AF5Oe
X1LC+zDWlZ4KL858Vb0r1A8omcc26SPC81jt2mtqfVeWU8vrol1YCM5tP4gDOobcOQfaCrkAu7qK
zbnpm71DS/StyjZ2wjjVunUtlwGmtZgnH+l5n43sEoZ1JcvUrdz3dZtXRiQXmHBcvOXFywf9qa2m
5iElAgHWOrTlOyeoHCNeO59ttVNaXh3989P6f6fZg37lLw7t5hNe/C9ODv7+74e28RtaUwZJgY7T
G+PPVkr/69DGm4E5gzOTXTqS341z9YdDGyAr5zwzHIuGgm/3L2Wvbf5GFwdhyDA49ejw/9Ghvfmh
fjm16QzRw1JObMg7HTjwr8eoGTTahrIirS8R+kc+Fd6dPYuZzd0KpUIH4TVwdJwS6SGh8Cp5TMZO
e0669oplMaSZSosDuYQ8xk9FvUyowhWr9GnOX+aew4Xlsh+nXHCAf7BkFvP0rdb79zWtSLHSlvuE
K/TgWXUVzyPt92qKEsHjOobwL1HypHb/3hv5ezf7X1qFpr5hr88C41l3M2vfyCU7JF1/MdjEhKjt
n6lOxxsY9Ch2mbuItd4JaBl6perXjvDYeOgW72yaQh4sUy6xUZMjXWiDv5PGLL/Zmv7AS6mvp7IJ
lVB9HDBe3jU26sieBfxtuvr5vmZWB5Bj3SRmOeewYjmaaMKNSiUvsje0/ZKOTbz6rOCk6tO4Fdan
sFfYGbDQdqVTH+gQpqeiah+stP1MSu3VnhKTdzp3fmizcUZWlD0lZW8feSAfA4E9AENrhxO9Xc/r
5De/I/T/n9XYuIS+/acp+/Bd3Hytv///EE+0AZz/4qYeNx/2Lzf19gX/uqu937axNJJ9tAM2KUX/
vqkDYouAKTLk2PIQCXpgVvDvmzr4DW+WY+g6IyeGINy5/3lTu78xOECwD8hzm5UgsP8Hlbj5kzjx
x9ua9f5PZyJYCn7eBlz49bZmJAoWe0XNqAdTch7GTTsOHUh5bwn0o73ldWe0YQcwQGhbjvlsA1af
39mljeFkVpuYqsmeAmdBJYWFqnxWhYi1jqsdJInKnhYThV2WOYxrCTKpLYy69MZhUOJKqcx5n+dP
w2KRcGPL02RMcc+By0SRqG+qNjQNJyRAO7N8k4Mjrqzgo+/H82KS35Ul5c6e+xJFXh6JtIzYdGHn
bc+zC8WKpuOa8XXoDP59h9G8sV81tFKSLRjK+FNXM3On6LjNlCKeZ4VxlJhdqGbIOZ4Wa/210hBl
rVpUlyyzK5SshpLYbMpDZ8ArQ7TZN1iJh+RtWrQjOLFsNxdI3sGY9em7aCCyqbPRvkvUdm3uv7kk
ugC4Gq0vY/PZYgdq5lf4EGYEpMY6ekEdIcItd4M7nPtRf+6q+tAM6nks7W8rdEYQT+WzWM8m7Jg8
KJELw1iqBiBoRUM6ozVfglI7ehNWdiPYj3aZnpVJFRkUWMfVgzUnZ5U184uHJXrwn7zg1ut6fk+H
lOraCHmM3/ZFRvqbUY8HVPU4ArzsvmP33Gf6EW7QgeSiK31+z6YiuK9IhXgRrd89GVo+XuuJeJHS
3FFVvNeBiJl1vBqoUyp9q93bM+KenegfiwxTM3ohiDZoWetMppGbsnJIenGsyL7xgg9GutflsF7k
hphoocUNqzpDLNnQQ9aJWhfZYJe/9EhwwHTX2MB0lsxF9tCsy6Oyi+5j7Ub13W9fqep2zrx85byK
kGzdEUF015sqrLr7DUarJQi4qyQKrJlMwZpOo8Z3QSdWr1fmWnGS2U+oJYeXeWyel6ocdjPBW8dc
LMW+K4idkjo8pRHu62wZIerByGuQ9jXPjufH26htre5Nt724iYa3nvNxM3JlRXCTGCRA1yiPx/xY
F849UbgvQvCWLgjfyrNdmbsBYRnV7kGJ+rTFUrnpdeueEtKZLGSBemYfZ00wGMI3YtbPPtWv430W
aR0KcSnxhg11hgkAYqlzccxxz2F2MRm8BMHwhP3jMa++reklXYpnE+d4Jq5dqxxjc7Ijd3pf649g
uHdxWVoZzhxxGMH+ZcZMC3qBmbibR8HrZxehNPlh4CLQMV+EdnafmPw5VomiA9DSDz0fMtFe2hA2
Xf7cLfpdj3VuSf0bfbX3q1ntWGNbS2Dgk+wgqJ0rv6mughwYRNA+dW5630IgYOzsJRPx2Y5xJAjJ
Ja/P73YYUdqdSewIs6SZxlH7MedefnH84s4o+2urG3+oPH+v+zGL16V4E+nqHbJMj7vJuiEEUDK7
yruoKZzlm8Eg721tW/9eVQJHadLIiKYdv4plPGU4L860YcNtvQbjXmsnQrEyTSGEAPNXaP60a4L+
zhycx94SD6WvrsugPxRV0fwoCTV4qTwFIhDU8a4zkycWzPx9bccHRjLLQ5nme2fIzqk+HKdMux5L
PepBEqIhe+fkZlqBQHfnmB+s2Y5VIi/9oj0m0i9Cr/hi1yos0kYinZkgxzLIADi3GHE6+ira5G04
ReK0+5rM4y4VjReKybxtrB+qg/pXuPPbiMSRuqRqx4nMOJnGk5tmnwrJ1w6LmAZGkC53Oc4Q4VA4
D6Hl9Uie61V/VyTOXREekoTsAQUmHyljr9SDw9BwmXa+hyRlcDTkqptLkdDP1MYGmMg031ndW236
MNd6HVmXNnBOrPo3Fj1WSE4Ingwa+pj1S9x1r6bXvRVMjqk23/r6rPWB/9Dln+2APSGpvLDsCjrX
e7M4TtwcBGM1bqR5t7l+tiWYy+AgrW+iBzPLrQF2w+ouC4VnnU7vbsHQNPGTY5VaZ8xo+5LLsEWc
tlpf6frwSpKDmS8hzM5dif4+2Zrv2d7S7HZzshJGb2QHfXmDDBcinPuiU2x6HUL6obbLg7PS1CEa
9naLrx4M6Jmo/a9Mf71q6+Ihc9xHpnY4MXXcUpe29m+8Nn8nJAjM5DhDAkPvj+Ro6h9z84rRBP5S
EHRnE8PM6t/7dvoFsVeUqiZMcj8ahyvbfiQ5jwtsWzCn73BCIpPtvibLQ4oSBnPybeAWu00/2F8N
6Vsiu3eN6XDWnSdMog6jNyT6u4nyFpxRlHl9VGrpTTfJgye0a2euvuTefHK757rq3/x2WXY8BS8s
asm/S60lhjIPAjfZrDAunqhAejcIywH1wZTLpn6DijNJH9R0pany3uRnn5C0y7BO0/XYQk2qvZsm
VQcvC9imZTeV7e/ExKe8BJ/ITfdpZ0Y0/f6ucCTqkqo6jFN+mYvuNEIwTFvKDAT9zJ+n6RQ0A3jB
iuye1i6/CE08YW/6QFh6mUkQ3Kk6iWpWhzVXMICDvUAP8Tg2xj4r/U9zLt3ITO1P5Kyv0sARq1J5
trnzd+lgrjT3vbtfTEO7JJpNOpzDpYIyNtSJPtKqLwgAeODNKA9rVle2qt6MdJlPSJe5F00fYB+K
MgSKZqRPTyigcEQHaK+0fA+aIkYb+OZYNcjS5N7AKbjvZLsH2BLsppwhV7tW+cHmUZVJRFOc8KVg
wrdalxZKZjKjliacmFVOsVFn3Onk1TZvfkt25Jqv8043qUxWEZe+cRECFmFxQpmP1FOZ+qHzeHc6
eJ5NeSZP8MhoZ5vdXPIG2Cvf1cpPHGJmWA7JHm/1Ya2DyJ3zW9Gbu1HXvk9Wv2sDLwpg1Bl199ha
9f2ijbemOz9omYhnK6m/WDZhs6P7WHbyi67/qGvrMIofxmKd1XAx0q+pM4aEQZ6UPobYlI5eVyEF
BgjEbaNT1jXXWXs9+e+JedanF4M7OoF4iXBftWdneW2CJu705VgWxwC6SmM04ZIxKw1eLKRGvvqK
kQQ387yHLJvzhdOckj0Hsc+zo1l3aLCcsBHzURkZx0X9XmwFnmR5+9pXzmZEDQXiaZ9+1fHn5Wii
58dt6V2MldTtiRRMbXwslO/GOdsTkRQ/dJ9baSwvqa2ucvg1O6+fborsxKL5MldL1Li1fsP0DEii
/a0fOyL+dJtKRhwNqe11RoaYoI5tRSNstnnUOQ0GcnHvlqQH+/NH03ZHtY4NOkwN8I15NnP3VKV4
RvR13juueMZhEku/ezCGa7PnMsjM+zH/4elltBolT1v9TGDj2VqbO4zEebTWPsJIiTTXG186lvuB
K+MkTwyETAnrbbVHnPpiT/0pp3S6wQTQ4q9PjHDALLWzENNi0c/KOJ3q2cUY24X6LLClkifoC38v
9XFXD2fLuR7rWeehY/1wk/VZKH4FeO9hmo3eQ1BYxAHTJIcV4X+CRp5F0r3T9h+urwP/mTen1Cwu
eaE9VA2BnIuMV0MjMdK4Bc1wUuLTEV2UODQONW78c6Ur+gA4ms7mqXrGzIjagDdUDCfcBdEm4t6h
FLvWq+Fs9D3iMPgTwfLqZOql9MzrKjcunBOhouEuhH5hjBHlZoawUBxNzYS4uI6Xeeiwl9kT9sl+
3mmuV0MmsvdZVpg8iM02bovs0uF7am0Iuiuq/K43wlqMT8WwHgONWAuZPy285eRLRqjVcN6vzdXU
mMSSywqxyySf/Xqm1h31LFbFeihsCJh66kRtIb8ODO8QvuvfKF37Ly6L84g4Cf0mBarFw2Mi6LM0
EVW7GCojDl0H22lj94CRzE203V08AhqOaA0OXYttgwGVc6oKtP4yeWS8kt5Vs9aEE0ag535F2rHL
RK28W22Zy9t5Leada8BdtSdG9gGY2BWqHLX0IYF+4RquH7lNsPfGauMZ8WZkjfaKpCG500xavcky
IThLzK2JdVp7C03E6Dyhdr3xmZZywftcka1gEN5rSNwd3cXk3KxH/JRYbaYx9r1MeyUrBOoBntZ3
zQ3uCh1vJlxtKE5mebsU3ro3VTmc8FKSF1DCDAONw6BFnMsgeUCSrRMQ0d5k0EfCpmnu+gkJCxLC
vHDiqpdm5Npopbu81MBYNV8Ntyju8iIdPg1nHY5+hYkJOGCockq3zrLWUEF5OvhCG67YHzQhVCkq
AzbHXT4GJIBykPUpUo9Z187OZD+ZGht+BG4irOi0nKaJvNn8OpkDenQ8hMecNUukOvDO6+Disp56
60T9c2gNpGNtW4SLzhZoCFZ0t8O+bbBCuuut7MpT7vX3gx7ckhIb4gbYgT/79NZuh/B2BIGfRkm3
kc6qq2Z1b9kAU2tys5gjNPCa6lEaGt2fyN1wVU12OzfrcBA2Pa6UfGzJ2mAScWqcKpuTwSAvhZ5o
eG978031xoPVmsdl8K5E18XSam5nruxLSQCt7X/p9fGoAu8HSvqobMrvQAR3+ZB8JTPgaNbf/OAl
VcaLZQyPfWU/Ofh6zsmSfWO/8tXph3dRD188bXzIsSOFmm3ewuCv8DW5X7Eq7JSexwuq0GM1y9Ng
tpEFmCzPP7FCL5fMFXnkE8+7myayVdj9uDDQSIZjqrliD7OKcX1FLpnuBclayLEqpgrtDd4Gdizr
vdnO2dGq3pHgp6yfJkG8sLwVHhsvlttV5I7D9VoN2Y1XsN1ANRASBr5f0ZTDan8ZOEIg9EJ4piXM
x48MFTvKnrXlQePOkS+Lg0kggUjT16rJHkVT3STOcNOaZeRUFFPt+jnlJP1w8IZZbyS7rsxQd3Jc
zy5F26LixdeZYBYHuvIHzDSY5NiELN7ylZnu2UMafeX56Y+cMsdIi0vVTXdYdD4D6UIDsQuafo+9
59q8+au3Z2yKk8cDMt41cdP7byiNeYN0HwdxGwDB89LQMyP4Me95Ie/yLDk6q7uztoMEEEFc+UUV
g1igWU3Jrl7PkHMP/eBw5RvnxrAuuhrB5I3PQKU1EOveIZm9/eSjQDZUlKPT8/AHO5SSu4AnVemi
ZEfq46XMh0bLfF0LQMO5zXjDGGiz2x2Zt6dsdCmlvK94yI+1P5zHnJNQtqcRkT21O6bKYCy73RJU
Vykl6jIlxp3VWjfSrzdx9AukxikUWgvqxCl8HQOVwgg9tOOVJ5aMUnQ+TdXCqjErpHylIhqvgs78
xhh8J7U1MhSlH4ZYZmm4tG+mRc0sXtrZOGXWkt8obytONCsDH722/nzvqbTaNHKuui/wEG7TjEer
w2RX6NbyJlvzrFoYh3NgODs5ZU04FsNH5zpxMH8W2M3LWj5l+XyDtes7Xn3JE/M/2Duz5diR7Nj+
in4AbZiH10wg54FM8nA4LzDykMQMBAJTAF9/V/btMlNJJsn0rtfuqiKZiSG2b/flBNMSS2hijXtp
/pXELpgDWqYRmjCTc8QYwOHcA9oygUbXNjskbf3WxvWRX5uwud491TPf4MJNEvUToGNlqevY9NFY
Y3of+QSpEr6WfPNYv1C+ATXr2aao3Gark68NMRe4oY0Jbz8sZehP7TqhhTQt05fYaSLfRpYZJscB
URSnl3GheddgRLby+U2U/h7p3N7UdsfKSeDyd7vmJociOw2zmiMvo8KZLQcIIXVYLF7KdIPeYyN5
8dxKUr4sFfSVMaVFqGHXViFS0Cqr1B9IhwSuRP+QD/PGu6sUGHSZRHZT74U0e2wM6iI3epwUbZQp
Lvt+TNwLD/ni1TcR9nJmAZ7X7+QdifpOnF96jGHSIWExUB14GZxO/ZqrbP7QSj35KWrEzuHSVtou
a5M/rA+ybUJCZTUUgB38lGELUQR0PzFl0JVj+UIZG/SreJ0I0ob+4DyRsVnrvULUd93taO07Zf9Y
GdpHMWtR5WSPqqk3Vk6qLU4YyIJ2OaeDeCVvuK80eZu4iVeEPW8dzYOrJHZ++hTqEWcUy51gHp3S
/KgZetjA3bSBiBiyfPatPxYcSFatRKeGW1CPOMpa6+wN05c5EaAz22Y/yuKYeVW5M5f4lkPpbk1j
qyukqZmExm7sufTL++dCHvwmK/1ceYHa6MkIB721stcyfscLezL7W1DdWrfeNYvcx7GbXBGmXCdB
5yy3IlckS/Bb/l46khZd7tQR2KZQUN1gd+qcxZ/CeiJ1Z6xH55JJ620WEf4CE1kOSU9BA/fH/JIp
OIm8lbQ+1UKtBrfUdmQ/huUNzeMAuWZnGCggmGgORHwxgxjMAkb7NJLIX5GZe9d0yBN14RY0HlF2
xqvCL/xbhsMi711a5ElDgPWLXGlma6OvPISV9pg7z13ihQ7Psp5XLLG5qE6yY9mwq3ERezIEoE7P
d4k+r3EIrMwKiBZ+nD2cnN0MK50GgnnVz/4rHEm5ckibTppdMUljndKwCNT9e6ddO0RpHGy+oK6G
F8/sgBkj4+p2eWh7C48jGuuTUE/U9Fbbxg/cmJ/7XeXijQYPvtWk/taXPIApi7yJmr+XfhFQZrLe
o4MeOs/Zu6m+0pxsjdF6DF4Lrh0V649D1fwuMCjgCo8jU5T7oOdxPPVPcEGwtj83LrnnBYMvHzxg
mfM42ttWvz+cg22t/rDJ/90FabjEby6ixDCSbvO/cyYcDfGzGKqQsu61O+tb1xsOBRnptIrqAaz5
U6q+zeqDKA7Vv0SRv3hkHwM5RgboCLd477JfKBp6lW0FUjvMyxBN4dKVzqbrGBkM42IHGrB5qP9Q
Po5V8iMa3ipGdZaxYvWnb4nqreIZx1za2mHtWBzYnDVewlUscn+jpa+eW2wYcvkA7xiC9HdqEkQt
K6ykD6WBgly4w05W9o6Q+qp13AenfvKtjxIqNc6JaGzMW1Uy0Etb2w7mSPW8LK5gho4AB4jp1BYh
0hLzoYS3jULdasMjMabPyk6+GoO3IJa+h9I3w7xNHklZHRaeeG2d7ckysZio0voAdOVV3LlE7Ws7
Xmq2IPH0YljZRiQ/il1Ce/dmv9bTdeqdVVC9NLPiw4W27y7Vw6IN+oG+8b2mbsXIKoKWuq2reqwe
PgHw8aTLBkE4CUfrLVv6fSam59L8XU7zKh89yuztbT7XK1cRf4+PifNuZ/6uFmPOzsX7NTgUd3B+
PtlFts3a8tj01zgYmmcjI+2iabuW7IrBMrnqgtCLn7I8PuJVX9dKY/86gwRKgFdMa/qZeOnDmqkf
2tTDvERrDIw++7keFpj/ZnV2syjpfw/mYUbs7fcaYU5P9utiytejfmDHY8gTc5RtkC4/L6Q6c8TJ
9FD4+y5bAOEcak7HaR4VHBSzqK5fyuVautXG0X9rvMLzk2gOKvF2OeeHVD3bY34mcFPqMy8Q0EEs
y+5BwyIJfXAiJZfMfSy0tWaXLV+xpUK4ao9gN4gFv/pYMrHdrMayO6MvN9Nddl4uhsMIOVkbvU4e
zACvDcin3NqldnaR1N8UbLAaMCO5zTEJZS3zx5CWsb3XOlf8oVilePyvYq+O9Pbo1EenPLscPrUd
SdyYTpXMWDXiW9UvVvcKhC4zef8J79ZW/KNGcwZl9ZyzRi6BLGjwQlaV9iKNHNIci46xorUDhpO/
bGdh7TCIrX2Yv428SJPrNgE8N71b+SPxhblGLPfsFU6lU11v/WxYIw/3Fg8WIBqeubEDDkx6B47K
IwEnq4e7MZEtBbsPn6IuKBqaqbVhUlXs/2w27WUegCP3XoGiWFGzDLs7QIKzU1Q0yx52/Io1QdgZ
OZa4YYVdFSpepXsRzdAeYdwhBIUIdiL1TZ52A8ualDcP5IFW96u9PXfMZuVJGOi15XDqlr7Z1Zq4
9mn8MbnNb4tIMm6tV0wK7Ws+lvUBowYnQqMQ5zmQ74V6A2rUrfSu+9OU2UlWCy6yAqFnWGeDiIhd
9bq/qbQrcN/VXR8P5nkrPY1nsbsS8zUmT2vMv/XylnV0NWF+Htom+2Xb+nX27NPcxtVGdVsFrmI1
s7K9K77PBXuIdulgCuRZVNH1Uwn+yfkD534VvMzGS5tfLBNHOUuPRWujhkt0tghnAHy0xgej+zNZ
2j5r5N70P/BF3nJEWDN7iPFy+Z6MvGXeJk4fcU6Ak7BPy/08RGn8Zk7H2nlC5L6AOOP43S+kc81k
5ehoUF3bPy0Ah9Y4C9+B8MCDePdHcQLREuIyz1ctaTuv9XmaVPu8XM76bH3VySeYiD4EUhsFJrYy
6FvZpvXqC3KBhRQl1Lqwx9Oo80sSdcSQ5+wqpyuudSyLd3eJ3U0xmw/cXrixWZNEGOd8BIlAe2fM
5o7yWAJ1w3ux1OuUPKpVWo9k8cjQu9l33LWMZuY5GJPlkClyD0WyazsY1cS3d3AvRZjnXMytgTiN
Ghpqs7cbPe3eu0NlsJDaZ6MFF9BrWFV0+1IWgX/0wTI8j4v94erc5HWgCEnyHQbyZ+jbPexdbNBF
AmkgQ/APUCfXsmclotRjEOT6R++Q4u+WwT+4koly6det8zGzZwf6YCiUIhSWZHSrvRfMZ1iPLQjO
xA3rmOSi4afto+bEt2Vg+Bic9FdgJvQT+YgcaSx07qou2eWVYT1WxiYOYHV52XWC28fOboK4lFkf
QbpkqKjJzMSp7GvLIwmE9DztGvyYPLj0LH5lLgy4hILlmAMeh4AXaIeqHQwnwuRXbDyU99Cm4Ul4
6jVRfBvtZKvIlq/T5O+01PkILGdTEClEPTRfMHQygZmbrpxoBlyu7tjuWRBvEr/dQG/dC1M/9YF+
8VIKjcDfgBNT6pAvYDFxBJ0U9IOwXDR9G3AlPXjuDAogGcFSQp3a4+8rN7rwZkiXeVm+Yraz88hE
JNl2ANLSUDdzjyhmZZmQENzkOSsGYa68LkW7LFJ+bpjP+XZyycFTMnrQLMeNWOJYx8Hmb+pYOiDR
4rqN17GfOZs4Fs220+ubY5n1rTHYjwYzBFORmO3WqskMFG5m/vI6cS6myoqYNHFReZNcGYLRZhSw
WKsGpWIBPfDUIrpECPrGw1TqKUTO2e131lKyqoZ7smCZMLP5sR1bVuSEeoyNMBmN8Yb7q8oyILCK
P4M/GMWljglzwThprPep8tofiFI0YJnGtBYTQlNZtPJnySjQCZJl+OYeHHmXWMN1aaQXWYVEXKly
dsH4cs8klAyMDDN4cpqg+E+wjLHHFfsJFbHJ/BoFGJ0yLc0H6XovIxyqlS3iXY5zY5MOtfXOxp29
dCMG0LCLFtm4k1ddPcEmFDqlbksWvMEq55xb9hNgX/M7rVu739Xu5JzabrI+ZMLOO8Hu8M0hFhDK
3HKy12HapBPNVHFfQXxfWoQ2Nx04eiz1btLt+uRqaE5NvOO76Hk2KudQt/K7Hw1xdYKUwZFtJK9c
5a2FsSD1J9poc7Sb9H1KZR/P+Gm4GOXsvI0wYZq10XXBj54petFsXRupooYLryWTE2V5M4cpA81W
kIo2cOi2HTET1lmMweVcguXwiqehj8VtrFXH/mRp8H4tv/u4rjZw/MrvABaADDt0Ijaxo6Aus8rq
/LEbEg9GAac3vP8BXzIJZ+uOJ+JsYa6DdjLfjRqyXqsDFeiZa/YCO9nZJLmyNaVjXirmBw45gkNV
wwvGxA9qgKQoWnuF/k1tFoSe1uW+NpoT6RjUQUibW9ECpLH9GlR/INmnxIVwt7V+xqirsUhUtv8l
HMj/LLR1GbqYW67Yj4NPALzGNl80DxqtdM6x5+gbnSPCAYGacxTv02sHDPTVG8Eum9J0HzoYTBsX
UypapXDco5RWcPELywtHsIgHXE1iZQUagoQCJsZE4Y6f5QSGbZtBIqE7oNQhaspaP8jO5/1JYvFm
9BQicT7zmigO2OYygM1hQ4YMYa7Aip2AhTzjCLFJAjRz8jCg/0bMmeND4Sr+vt7XWEob3rQJhj49
OwbL4MQi7smtzCiHzr4tyEEma03or34cL3LTVpna2RVhyrHoKYXSi2oB/6Rn2s0scP2QXP3S44oK
xXyOvyp5d4/X7Jwo9DCiDC9VjUIRB5cgQTSRZTCEfe75fC2Zszc650HFbcVbszbA7QrYbTVBRibF
xjNe7TK2HtB3AomtSJTGxS2KQVvlcUzZKmL/usBDEmmanxvcs2YDrg6bxgh9M6ScO/TNBtozwL1H
oEfzVsUTYUVyt1Ez4RhKPNfb+Y3sb3GpskfBiNGaXnXJOUvi+Zjin0zIeQLak/hn0WQPKhCAPXBL
GrXUN4NnsceNF0RiYZrrbBTJG4g3qt4m53Vq6vZq97V6MM1+4XFtWhF/FqhDK453aEj9sS1i4+3+
KNzAECqupqjnX5M+8iVwTdySwnS2swQIg7uUq8iW+t62m/nZHUicFqoyOBXiocmQJx51aQ6PCFWg
60ZJYIAUJvjRMJ2IMhFvth0Rln31K2WREPtUYuL6nI5xMffQAMgwiTbRQmh7/red5SxpgHhvGsHS
l3uInUrLwHPPds1f+ZTOZ/S4z2ZgYQ4OaBssMDlXfYEaU6qlvnhNwASVd5zw+6Ky96ks9B1FvFzC
k7WdA4wzXeDvPa9B8PcJdjR6e2gZtR9FbQ9ndpb2xmjVfLbmbo60vuQeyyX4GUidNxXX7tn0p+EK
11CBxWuLF0AtCE6CZPuAS0ENF4slCY7+TI8574zFg+pVtgGsSGGFmd5mWpeuM98tGRBHsyItMQHp
peoly/3ykSjncBptL37FL68juBVvBjrDutI6kJhKNTvZVBDP7WljjLSLkoJcfgXO8EbbvB+J6a6N
NnM5vPiTBWGmaRNXrVq3R01avF7sZEtMwlGFeSY8z+I/afQNxx/WSOXMwsVmT7mwH716joErq0IF
YpF8VKA0L13r0jZSLL8RetBnmglyS2zpa5tqlk5NdGUrlwIEJSQRtp5Fenm/G81IqApvsKbHLIur
BldG7WWRN5V1yIGh56XBQaQGubGZ6YesEPNgDOKcRnz5bSaFQRXb6N7JR0IBf2uC4sOo+epiE1+B
VdHbsyqyu/2iVRNpjgTLSd9W8XedGP5pRvVrsdaENFlh5MnLUA8a0pv6pB+4QItdYE7eZ1UEODPZ
SV7xcFj8IOltyaC7LHkMU7voZsrf3RS7uB8oYpSJcvc6hXAtqm7C9Dz3MVWvM6N51rUlVqc4u/X4
Gjli+iOVXsLMdj3njxU/1n8tSzp0Wox188qHRMlX4BveGHadmborVEF1NYuhRzXCxHbx9NJ4kFOt
9rkJ5m0dDAQhbK/LXwUzApavNjOhbSbqZ6ra7GqXi7tu3BFpurij5uMpUAfMryx0Uv57lFw6y2ic
oIu1DwUBqs9OgdxYUXPOeERR89fcN8tPUZb01C76XEReorEosMb7AlYlvzFgOFdwhOPGRIM6mOMI
hWkKnPRRm2sc2InRH6cBlXxKe2O3qLF7p6Ca/s/A4TRt4b8OCK2dkbGaqJpMTtGpei+ZH7gTGw3B
sMfj8TzEii6BIq/OQRyPlO8sQbUyTdKSnePp60HH+Lc0SkbzjGpBKzfW2DKdl1AuhMPDavLllXDS
TuWQ6gWvpL3r18aB6h06PidVn9tO1GGWz/NVNbh5ZObdYtaTG+VZ+TvojxZ+NKPrEapME8KkiACZ
Lr/bWInnrg9wZ+UNG1dP9S96x0W1Upku0eh670j1E/7E6dFyExTDDi+CPstL2ebWtq/N4ar0mPV0
VkDElMADd41bUqpUGW2kNUP3aGn3F4MaS95CHsCKEXIxVjb4QuzNZv+y3LnX3DPaKbUM+1MmfJip
ZYJJThKAR3GNkkdzg7GCiDg9Qt7t+O5cOkAT4eb1Wnk8IgonN155mHwOLBX3bIUhAaIu0KGozZs6
U/k5nnPuEWiA3AuTs0wfbjAHj35yLmM2H+kxcB5i4CeHRAbdV6ts3k7xqS2WLXI2fMCeI4CMl41n
3N/miwYOH6nSxqEfqKMzYjqU/Uo3bBy11RH6VB/2MoA4k8aL4qb3rUSyBkJt4IDi/GElYb/z5oi3
WBVL4j6N5/wJWi1+Gao6hZWQw1t02dCTX5e6xsE+d0NPGLYdliWJBt1u5dr0021lyB0JwBcdBXBY
+4uRPPjWwfe04xDXiHtyYnfcyGVfeiUyTYIQk7HzNGfxPjgA+Av45P7wojX8P8SpcV0j5Dvz9z8d
7/+XDPgf2tpMQjr/dTJg9V0m2VD9neX/VzLA/Qcufp80jfmvTrV/pX3Mfzj2PaF7r2/RDZLqhHf/
FQxwjH+A53ApdAtgzfj/dPP/lfYJ/mGT2WUlq7MvIE3wv2pp4Uf8LRVwzx2QmQ3ujZAuQYP/kArQ
7VyV9LI5hFB4meOiYxgdXofSPsaj7DcmZoB/97k8/P847t9qYfjc/vNPhLKBm5t0Aw1Kf88hUE7e
TLlPv9nQkoE0CryYSMta/syW9ckMOKOJ4Q49t16DwfmjW/KWZ+JzrlrCh5q1kYPznXJGJjy6dtvu
rbFmJnVcrZHd+Zf//nfl6/kPv+ydlmL6lAS4DsFi/IV//2WHmc0qeq/JO3VC6KO9mDM2nLk0w3qw
4jutOXWmgAL93nyWTJ6PRUaneionpqDl19zULgnjmlWgFQOJHyXPO8VqiLB0dymt9N3J7oRhizmM
CLD1m+XEo7QtFk6Qcq0B69biXwlD9lFbWJtu4lkme8+KxiEZf9VINaHjVcw2cbYjV8azmT3hpzL7
i+KExtxzd7FqBs8Do6bbGE0uofD8ZvLIWg/SardLwCZbmio5kQH2YJveD1Be85sqgQFsfon21KXw
YGq388OUB/Nj24/aI1297iYweSoFNfrwcB+e24XOhnLQo0Dr4fC5/iauODjhv56tbxJNxXeH+WAz
JJoKe5NViDNokc6khQKZPXW+xFRa1a9pbwd7z/feFls8ORjMG97Z606V7I04eW9xRwErbJflRCAu
2OdT/GIonBc6dLsVDE57BdxahjSRsH6RdM7rTdvhV9MOwdj+SuZKv0HGnaJqGevI0EaCCFNpfrIL
zbfxbG35/oJd2zTDNdHbe5a1ds4Zh/Qqzb8maLIPZRBnJ5LJgxHWCGrbjOF/VVRpAd8y2+IFoKWo
b3Vn7wQIRCsNfsnRn0kzZ5zYnloT03kTd3LdsnzomTtWmRljAke/4g60f2VFxYIFTl2wmB/Yzsls
N8ayntEVycLVVWSU1gOSiYyGfqnDusP1l6WyoZ6Q5dFYNKi/4j4RFewtU6im55Kk9Lr245/cTZMv
5LmPbu5pcBhhY68zN+13wq2ax4UMQlgl1Bdhr2J8BFwObJ/+VbgsNNeMabIhn/gHInf2Yfray5SW
1tVisXUirNptTaFZxxSLp7c05VvrdvpTMaN1prqHTpNAegyFldhnOXDQNf/pkHBymPC1J9hoxeIS
4IQk1cdrlck7pQM2udvkvGKvZRyGaLIgWSOzaS2Fe00pYHzuMy/nw3EIH4MyXQtSxZc4xk9blIHz
6RHNwHc+O2sduP3GVulD45RY2B366PMqCFDN8uRXq6sbZsqcGzQpN7KfiajEuyzFhyVcOYXS6MkN
SQEMIEl3UlYq8pmMbqWNxdQZhLOlJKG5aHqwvM+mN70PS2w/lrSeAPxKWaPMYxpvTWyUK2bQru6G
o3RZPlbOPJ3RV+2BrZSPccaLt/1AiGsFf/4T3D0wZzyMArii3qcNw8R8zibvF4zhL9vqbDC7E91E
jT9ETnFfSJB36B/HKrbWrDA2lvThHLsYWafJA0hMbWgHP9yGMT2o9mtUSNqJtN33OO5eKoLzbE5q
/OaZCDjDCsxgyUTax66Hj8WsxMWgvn3nSfc1p0zgFyNb99hZQ3xpOiM58wjKCB50RlQkfh11hkMG
oQ8AOjUo9WTO/N/w//NtxrX6KFrBiiCrqULMi3HtNSmBdteZkWgLDHkZDeNmLD5Q+bCh5U3/g5YG
CXb2kiswJSDTmTfg1Oybt1akv+dK8VkO/a2fdWMLB9k+Anel9EnTr8TpnzXTflWO/uKwc3YZ1UUC
jKdNd4WN9rQGzmPcYFSrg1Oaxp5kCTguHpDfhqox/XID74QBtnDFcQ2RoBZVgN8iT4w9kipX4jhk
Rwoz4jn0sFbsLE9wX3fVaDMItNZOt2qUAaq7TFYhRQbSb27FVbSOnvIWaOm2acXw7hEQzTYlxSwY
C1PMxGtgnfpzMzeKT1bWP7YYqt3SI47oJHHyE90w294DNh9n5ReZVRNQlt9An5qanSITj/RF78en
YyTNBr5yDIQ8SM0VDFx2R70lQYAjUdalC7ka0ODZt3LxGMuyYDor512ibG2fMDYD2h/MPws1nSpy
/CF+7rzBYMmVwsBvZjFdoJWlh37p6sckHwxWAXJv+EFeYCEX1gq6wbzR9GYJh1SZm8S1GDUraG9h
FSAC96kTPMCC5PDbVeVhyKcQv5mDoxcDhhVgJh7BEJwLglM/UAfHB8iVU7Axak7g3DUbfdAY4s2c
LYZps1/B2zew5SHUFZyGOP2ZEMReGtkFkcY7/qMfveZoDjYTeIucejTTtBAXMbhiy4Ecfa4xSEUs
1VhdRR7bn9qM3Ta26DRS9vhktnV8SGdvYOFt2ZFAAYpEMHynQH0vnaqayPUm477QOBDrKaIcgeWh
Y3+y6ZzqVTKaozyQl+Vt0KS7Oav1dQJELayVn0PQoRdnrkeXxwQ9c5i2Av2x0Uw2BzTQJ6vCpxLV
Eu39O9TUu9Ogkzv6sh7KYBNU7TXtluxSTNjixiI++byBSEROxDSUgy5ejrwkhxwKVCnL6YmpTWy0
PsMuRs1Kd4mD4tZXNtkuacYnrQ+sV4tzB0mEur46fmvv5oEF3FhIklD9hMGh1/SUjbDnn9rSMvaF
DVh78Mi1QMNqjlqHJdOwhWR9lP9knW/tiYE2xxYgyUvWcZHyyIYlSJ/PMLfyoOdiVDfGU5z5fqIj
tlm2v5t7BWE0ttJyXdIGsVmWFM5j56qzDTsO3+EP2ruNPY/+iU1ZqYfZ6eCOlkbnsX5NzhK0/Mov
qcPpXHxfWpUTWv2nKCoc8nm661wm6bC3H4BUwtaOd+2C2buzp/iYAoQ/JaPKXxMtWzYd8cd1wevv
KEcKJMitDWrjtzI/4FkQZE6yGLa8231r6i64gnluIrNqpvMEMW9rQXu52fj++mlIw7pOnqbOqKF6
+tN6sXVzG1h3JyJJQXR3Rw8ttOWdz+MnGpK+DT2qLY4N1VNXMgnu2u8t+2S7GB7rYO63i+M9sNZh
zaPo3rX94tux23jjaMiJXlqzN8cTMhCCWyV9yQpTztyABo0QgzXN62mk7H3MM+NiqBLjj5OdUptN
Yi2954mNK8Ejtt/2aH7VAEkP8G5WrlNZLwId4TEZl7siSH+RLr8k7aEYvBjqxwk8vV5wfE/zR49t
SpSJcXhkJQXew1p8/8KbNH8ZB16enZU0PB3b9th7dyfkRK1gkLvfscWqrFPSfAFgG7z6PbtsJ5+D
NXFSzH4g5t2H1Kynh4nMRwYQACfK4noBgYxpQKfLcnF0AoSFJsvfMMNyeDRJd1koUajGpbyABONA
qJU5z+7mITaqZ7sjwGgatc6OIXe21uAcTG3Onlh6nNuyw31g0pHhaeUJNuVbDoVwRXio3OcGzqZG
ugSe9XHjCHqkFCaxysuCyPF4k41p/iPgfiLNWl/F4H5Ucf88N+JxYRY747j5w7L8gyhE+tzcyyUh
27FiqZ4Fh+xDlaVvpa0AkPObkQY2ihB5LlsHWslpsuLim2DdbIp2nPZ5FrdrvI9iXdIotsvi3tlU
81yFTW7C4G2VuC7V8iSb2t+AOKbuoqMfQyeNUGf2A9/kXQmVZwHN64ZQj2W24g1qD0Ks7Cb+ooIk
W4mOENfIcXP2cZUW8x1vryew83mBYZXDQ41uj8W37sSzS+X2qSAVu3WwxiSYNoA2jxS9dNW5dDBT
JYLuwWVo65VFnI7DqG8+6FlJdYid2hvYOdjtl54KIJYwuZj8DSKcc5uU+MKLhy19pr45tzzCOzk1
DA4Rq8m18Fj2+sUIbGo9WZYiDnq/PaF1OwV3/GpXtC5PZb9Jcn851uQ07qUNMoVu5oT1ZDNwdWAP
i1Ijk+YZuHd4RjauzZZEs09CWtUDwMtqZfQ4IKif7A+IkwOWsQKQUt/BWKqz5VQo5WO1bl6Xsv7U
22UKrZYBZ2UhnK7IYY2fULKLFVCv8smk77xZYfbiQlWOxEYF6BvrRUP5HWJcOJf93SSIjYUYWjLs
hjbYBYO2m2sAEitPp+doVeWT4NJjxFzi/icpYAAbGCuQehs3Wy89y3gTrEYoO/297X6mROFtrnyf
lvFMvU/TGFxVagZ/kI8WdC5w5Q0nJBDOhJMNdNuNKppqmzn2ravAzqBCPsoi+GS58wTWPjnYzV0V
Xhgj+9l7yjBM70yWWm+qdrNty0iuKvdXH/gNSh1h3bKdL/r9SecFZF7SnFBbEHhDVFWw09fwUlCd
Oeo3p6Ay9v4synVueqw2zOarG5bqqUju6fna0bd2UlyRw9yQN8uCNckhGVRBVZQZv1k7BAd+p3d3
finnBNnQaK4M6+ZNenRZumVNh4Cab8Dsqo2fe917YxZMyX7isq0qiH0CucLSdB81lXO3trGglwvz
Er/fuNEhgWCy4IYV+FxCM+tpfCfPWEX0rB5EVVQbLqDIpWh5GyiOwLo6TWaZbzrm8LUX3wJaK85T
HfPKCjBeuKb7C3rizk4gGc/Ahk5AhcRm0QOs3jwXF3pun6gm0144c7N8Aa23J6Ye//FIBKyJdgwH
S3fCRRTdqyyGg1fgRRMNzSJe0Fhhw3weas4kDrmL1r+2LaH/6tjFbVmeaucFfWPPUhxco2zuLa1V
+r1Ys/izALfeyJzM4P9JiDU4rPl/khChe/w3EiLU6uzj3z7qr3/bfcvlO2kYdv7GGrnTQf7FGgHT
R7unBQ8IbMgd1fcXbMSg+dn0PQt58I6othz+nb9gI84/TM+B9mpBxLwDRVDm/tIUkSJdy/RI86LL
mYBL/zewETw7f5fNTMClzh16irTpQP5zYKH8e/opMAUiQ6NNhRyKF0g9ZfNiiNmOnw194SGPasTi
hTMelHgn8QiLyGVwiY5B2V31qp/yTY7wucD8GKaPpJ+gT6aQA8loLzUhzQoefqSWCYBWPzLoEI/v
AQo6Ztn6e+LJE62iI4IQtPwKY4tyEVwujq5qSBDdrP9gQJnQ0Ec3VtEwliVe2kIrXzROkRw2XPqL
17VzN4LFSLF0LPY8VTOMgC+BZmevFJ8WJxkMAfv00neepimFKBc7nJFXzaKgORC3x3/veBP/A+aZ
nZGNJoT2OmCpR1xcnvugwltZmZ08+iPePHgXpRsl3iCPmV0GT3oVAJeYaXJ00QEYF2t/vExDjN0d
X19LQGREUQA7VrHjH/B69AXlm/z2BTSXRB7Lim0VW1XwYHQnwfmkQmbOwHO0oP2IpuTtjahd/9Ol
PEaOpc3nDo9Yw/wUVFmQhdZUSh+QQhdYu8Xu9PhUyCIb17Ojx5FB/WhwTxqmqIsiyH5Ptu7RPNSD
G6Gz28Gr2E8OJs6xTM5a3tE4IKEMrwbYGX+aQvf+H3dnshw3kmXRf6l1I80dg7tj0ZuYyOA8SCSl
DUyiJMzzjK/vA2VXl0jJSKte1iYXmSkhAgG4P3/v3nOfLbdaZtx3KcWfB/CPDkusT8MgYdbjmJyW
wJAF0UeN+IocIl1MqEFEml7laz5Ca7cCuoIZgLhoooLI2jDdOGyQsNgXKq0YyjZ9gH19pc7ZjSWO
aVKh5pczgIVcaa/BrrUQK72kRQ9nPXfjj4hO2fR4L6qPsIPDrwXeHSRXQanNpgZA8pibhi2AhMLc
2uvZ/XlpIVi/MbYhhRLCu1mGOOdkXGll0y9l+nZAYGIH50r1cDA4X6CsMgHxN8z10DoRcEJLoEqS
iPYGXbh7JIR8tFr39gZiRnLMqNeTYzXX9IOSfLwi2Cr9Gk+C5i4xmWhAh1BeLDQv8WdDob3v/CYk
eaMgDmFD95e2RdZIJ6eU7VEcq06R2ZITsn3ZFQQStJ3uXB7XavzchqsEe5laQDJuQczBdjFtdG/B
4l82fTyb5zgZrEdD858qvkfYbJcYqvpJuBQEiT2QdGDz0hFfkM8nRQRYb5dreis7xw8UbYsgcRbE
1Eo+eDXjt006tN0HYwfQwBp3nqcdnlVNPnke0VRHclkmO09QDMEZtMISQuY0ESFJXfcN1xvOTh8w
3k2a+sVjPGX2sx/kzXd64bVklJ1z4+aUTts4PiEUHp8yYad3zogz6wTcYYFNGOvPeFIOKcYvMPjm
LhikgydAy9alpT+hHZrkjBTcyUzj4zgVpK1kMihuRzUzbB7DRWx1R+Sks3px2m55jlqNPa8XcYMP
T6I+RHpdwBTyyMCOgoETeydc96xrqwzIQV243zB8uZ86P6zIzJjhBvI8j9pja2783QQn2t36UTd/
bBLJkTsxabTsFNu+ezBzTzu0tWTxNZtzSTXJMYh430kM+8ntObqjKTPtnnFhYc69wJcPTU8ZCp9s
LeIDDkoPuaPgl6kgxVtsRYXC9UaPlOp0PVwn6O+f2SesYufRoCKuXgCQsXyUgQRhSoCGtkqyaG9x
TH1sS05iDO1jEvQ6Clfw7wThoCSj+PAQ1TpoOawpgTmKfLPLr/KwKTB+moQcznHsb8nZpHcIBl/d
2bomh35KV73GspDroAyZrIixF6JjQGguAOHROKVnmrsxbXUVJBZ+V5JbNwWwaxuTDCq8LcFvHmt6
qCzCkJx22NaTgiqZs0Y9SN/HURtpwLmnhROaeytLG0R1qKY8MrSEuOLByv2tajpaYnUMi2en2zZu
tgT9yh/0aIhnrDmIJPcLqIbsrJkXy/pIu5z/ndgHYhe1VXdyr23dmXNEBWG1GyvpW/ueTfuzP2oQ
mnKkhblJte70wQKvfCVUutyVJb/pzrdwyEMbUdPXviiyR9W7JbkWZaDPA1dmeDJjYji7KB6vB6tT
q/BfA+ChiEe+WqCRsQhWROWRwskK+ij6/EtF8ofh3bpv/z3SO377739o9nXXuMZRDnEvmmnhSj1/
/nIXE9H73/+Q/+UixmYlR1Lhd0l7k1thdGTf1gBZIMvYSeHtaDcV5zNOkf9HzfifiZF03q4K+yz8
8oo5t/6Jv+tA25Dp7rgO4ClJpaWo2/45W7b/YlopXagOriSvRfBf/lkHun/ZUOCgtdOAZKLgMoH9
Zx0o/7LRM/OnAOQydSYC5d+Azhn71fjUpv4ku0zyGbmQK37Wib8+L2McULQM45a0tOR6oLsFt9Zz
FxaSUjDFiyZKiha55XbpS5uoiQxmwJbIZDbSWCAiUqZWcj8QLX3VuASvbmn9JkhjllwGnAy75UmS
Eol/uClb9HcYmtqt4V/DDZo8GxyXPTX+sULierc4pEjv/Dh06XtjqMM/Eklz21uetjYkCSr8QQws
OGqT7A5v2CcSm65l+CUhA/QhiebgogsWLkvHKeWYWVVaHDXRDNjLgu+2pBdF0BMzOMjI0YHV95Hi
7CC0d207+XXkdU8W6pNpNJeWR28EogKZCrtxSA8BUahezVQsnPZAH9F/T6cBuat2KyGdECibJs6w
ZyYkwC5RmpL47nQ3E+FwXz37ofFLj/FnhF7OIAnx4y10WYgJ6rQV1ZcaTE9g0Vs3yXlV+x9FOt3O
BkyYhTJ9kfzJXhP2FoJgK4B1TXBuSL9F7MSpj3/s61A3WOUMcjKqEv4IRXkQWduKdVP3zlOoy8Nc
5MfO+JU8WHWFeJaeeezS6yY9wq6l9X1eIAHLKX+IwwSvenMbq/JrWAuN4hcxOTq749pkVbSFKoxO
Jv3gLvUBYkqUkWF02y7iACDj6FXDLSrLLbf3qVEPSQzRwfoUGueQtOWZWOxd5uAc69Ql6BJu0kSQ
X8kAliyVJ1MH5Bu32D9oMt9H+g7RwccBTpwdRych0naw3+g/S9rMpDAfKooLiBZ4tVK6nksK7686
EwEnBew458Dh4B27N27g7+F6A5qI9yXsaFjXNB3VnRLZOeOAbRJTLGifpqQTFzTsSPErwfrp8cJp
z1qou6SxHJbkQZAxLxXbd6751vbHPqzO2849Cf3Mueusz6rUl2VFVyKtnxsz0shQmH05VvGrEe53
04bNfmq8u2QqfvQgP6jkHlydQS2EMmVmZL5Wtqcnf11UAOmonxKMB6SNHt3c1/sZe2M2XcXUqI5t
7gxKXGsNOwvugtFilFOgDdDZjU8B/jEa4TxNK+I5yE5VOpx6+SJpRFV7G8yFCuL6U1Nf9hh9CLQJ
PDjfzYPF/2ZbTHTnoL/Oywgw7AyfwP2Q5QMYA5OgbxhQZkFogCDQFLM4HVxRUXLVyNPyEQmDVFQ8
WX6QMfi3GlBLz0ifAAO6v+imKbWPHu1uDlmXjA530kxmI2JzNbqcI8L4Eg3xqaiyM44JtOA6daOr
6QgEZ1cK7KsKE9QG5vOGUK8tIWlXMCiOtMxOJ+X9mJgImnwkZpFZk5WjqiRUgx6yrUawZ4xLbhyU
DGVLUyY/mySNQdu2d8Mc3adqWR0A1S0znXPaNhwnkhHEIkmbkNe/q6beoj3dUjxvOkBBRPmW+A/S
T7No0Hj0dMTdlUqhiCJtmQn2c3AaOdzRjGKEo1/ZxIcxrU6KkPKnX71X7vUIMKKLwNGgCpvIbJIx
Cs++5Wyq6/Q+keo+73j+Avujhz4bmiwcPL66Cc+0zE8Tr92QPJ/TBZXxOYr6mykPryBdXdJ5uhD9
tGdovCtqWJvKPzJg2bZQH2wcA1EKsGR0BowiLAw9jbMo+zFVBCYzelCmg3XE0g7BV4L5iSFcNDXM
bBqHeHzHczeYr+22PlMFLixoc40U6CXCHYN9OLvJMURti9JTnTZtR6041wCaSEEpMrFPwW6DqqhX
IIL3dWloakaGr+QL2ESqAfjDyCyJz5DAXApZn1Fc51sNiCRV1WPlYMiD1H+w25augHMRCBJpVzdO
HB1zz9vW7nIvwu4ycuGYa2dadbVbZzybh5LHqai3bu8dSEvHpNPcClBHCxAQb/byHdvadEqiwHXL
EHFqzd54WB7SjnFdOWzbaLzQvTo6wI7GaGm3DNO2/ALxFtX3SWDps073t6VbX6zL0UTkm5fW9pHY
civwscJjFXf0twmbt2Bkr+MbGhvDgcYIFhc0UrrmaEl+8wIvMbjs8unMXfRpb5IL4P6ANTEB9h4/
uzNdjejqBzsH8BPMn21I6clC2C8F783IgSt0aWKUy11cPeV1NT3rCIdDeW9IEB39GGm8uKw7C5FG
kAfQjGQ+mzM9lQyFzFSC44rHmmVPczSnWVAG5bduUt1TNHbVo93oHo9OgwqUctjxb50sAQ/RlWTf
bqFSM1PyneZhWvzsUVQdZu5g8DBBDLXL1IC22Ocyyul1zrn3FWWMzHFWoulHa9QWF56TMGCHC8/b
mAvcskGQcBipZOE/O/mIrxIklv9x9vMBQFOuVxdtFrVf2xAT3hYbEj7fJGjsch/Voc9oXpFesUUZ
MWIt6pJxP00CMZOrV0d/NaHPHd1AbGEz8tUHwdRlk1W81xegDvPvWtrjs3YaEV0RgaSsz4gAIpw7
RTfgmAfztE+1VfUnkXGzeu3ABgYqGpqbXTGnHeyPzg0a6FMz4byq4ztSFzECrwMPvsnk0juLVVpM
Oz0OeXmR5T3Y+lSg1zqWnU5puBU5zDOiIxlo9E1P7ZOStsQZzjLuJtJIyjZzB27i1CH7lX5CYmKQ
pMQqcFBhiZ23qyUuuFraDp51joDV3U8h1q6dpdyANaAbW39TymFmJtakjA0NhlJeceD6oN6WQOTw
D2Jh7ZN+mvMP/GKkoBN2BfttWGzoTO2Y0vDwg8xcDEkyxts1hEvtBwxJ49U4RWjvfVkRIITGrmtP
9NAmwTXJjI16QlOBkAn9JI4zFAo9NO8hhP5VDZLJXuotRI/kLYfTy2pyItaOTjFvUVFbPKGQnoDo
x7AidrhzXXbfUJMYPg+pAicalzAKUIz7PhSHksqGSTEddnKk6I6QduItpxZq4GQ/+DTltrIcwBzj
BU7EjrdGjAcy7Zcf0nVUfj0asYSn/Pjwytau7XhcEBXBv0MJdWaRKdtfoyVwPgal4vidVk1VHKqK
DtKpGvmrcB4EM71BN+A9UcaKw2MHsY3QySLQ5DO3xos+ZTl6egwdHs0kM089jEzj9TPYs6C44Zld
qrNAYtc4eAHAtI6+hrUp6nIu9kyTu+rcAaD6SCsGYdzCltLA+LGbRzLbhougxkmwsX2GDKgdFO4D
4SQugB7uMtDZNis2y9QN51WFvG+Ll4y3sRVdPG27Jq+9I03FPtsyXqKdmquJzldnpe7npiCsZZ+E
A9GbQsy0PbJiynGnDeq8nyqLeZGVqoux9TIy14MIMwpHCWyHluxT6HbD5E4YGhuckU7PoXvrxRWg
Tp9il3+TOwXBSJOGOeaY0dbbMWoMHtUFEQoQLaf9PPd6wEVfBSM+lTghj9okQap3bDkYOgJ3prAZ
SIegHeNE+PhVoBiS6hJJHJGIS/ktb+vha0+DA+RX36t1kBl4F7HfV9/bOnQ4lKP8nUljHoJ+54Y1
lnX7vvb5y2VOOthOJBESOc/hVwJ2mZ8i5/CcXeNQHTHpHh9dNw9xxHcTJL82KXdtMtpfvaoUsGmC
MR531SjjsyEN2/NsoNLbqyIoMjKhAIdik/Gs29nOl/gwhGX4ydMPIU/INsrd/lsX9wBVvCjub1Mw
Y8SChxm1lFGh/+xiBXUpebv5ep6tLt9GNA8fEpZkoqQSzZ5MUnoYbLjB6l5XLjQZ6Jr0hEaP2VUh
xurZ0H5q9gh7SuckD7wMHqcIaHFraTBW1lMLCnTKu6dZWHjIKI+Uv/E7qQDKG+eHh/L3m8vktttZ
9eR8tgnHQCjpagSp5awgzDBaHln1EOjngBeM/BGOQITgLw0AJHzPSynSlxJTUQWjlNLAI2CRSrTU
d2XrYj3AgNQ+T+3a+9Vjz8/X1bD3NpD/+JEcZbMRIaXt9vAo4miLqIWAmCy7c5qaHO4my0BKlzhH
6y1WsYCnSfur131O0h6g2lhmu7aYVrHyIt2zoXJmhJ1FGaptbdLxMFeaEb4CPjPtRqesb6MgtjqU
Vkn0GfeS/01aVcm7kNDfQhBqmpX/C151JfoMCXbfaLrL8Lbecmruv1jzmLoblI9zvO+ndQ7P2S8i
bCQKymOZNQ1EssB2wh12KkaCnvGYuOh8QIDYEhTi7hfUsTQ9C4l0yp394roqFYjOVpG5uc3yBveP
T3fP/Tss7t8yEfxndnPUmzaB3fciB0X+q01g/QP/O9Tz/qItQ14Xoz18sb7+v6Ge+Utog6MRCATh
AuwU/2rmePovDa/P8W2bdhyZpIzi/reZ47l/8dcxg6MvxD+kK/+dZg49pl9afyxVBs+B4koMD5XL
u/qy9VcWKX3ceKGVU64OtJohEVrbmthu6GJvdxlfZif+vJQhn4CrCAJNSEF5eSlCsALcOGzGtsNp
icvZh5hB1sWkh+IC+DGSvSbPPiaoJU6qeIiOb19+bae9/qpMUPHrM7jEM7n2x37tcvYYOBFkAWKI
4etHN9KOzN6eTGwO9GGQmVkuc/SNE4795ZzI5nsoVQ16MQrlvXYG/RwmOrih99boHZ5F1usk9cBc
LmhIa5zUFigGewGSc6JlMv7A1YyOuVARavPacFsbK8sR2wESghXd1AVlfMkul8Mt4KytO3kfMj4M
GZ3UwddQz8PjMHj2R9FaBWALFu39SJrkx7dvys8kud/visuY2MVY6ThqvWu/9PLmSgQolxOENrFP
fd3T7ftSDB7SlplhL/tCotxHTlzyS9YSx7hj2IzJtirxAbKfOPW3BUOdvaF0pNceZSAsyAionls5
MS7xGWcGcPUTo/FLhF5yQiXrPNOW8yRkkrT7EHT2mrwN0uGr10d1drAG00ynhhjYp6k3hE7EKkDR
UedNiiEtAog+KQs/pW+a7hki3PShTXWbk/kAexYRWB9dDRyibJRtRNUSYNYnKVZ8nbdHDg0EfVlr
sPCGwEwFIV/ZXbNPRx+ua9O4UbND2w03wCfU7ovIRA6MWM0S+HZP8/6Sk6C2cEw6kIwl6/5pqaMR
KurQyOUQN5PWwJP8mGqDOeS98twwvIEVMdnUTyb6ohtGFKd2aYP7GvWUD0wkNFV/2xZLvU+7wKlQ
Y3ktDPslpskRNZAcdokXU9LToPMUG+DALIixsd+71LSTqHfdMqbOxcAZUp+3yL6RXbsKCo3yY7HX
k1XInd3zTGOdyBp9GsvJt5/5wso7nwNSTbYEf4bxbRoYPV4GIb6GwxKbKj4wHJTZIeOpyLecPOzs
GDgOsLJgSFt7D92QbSWRjJU2JVDubgd2IHPY4WQDO7oAhODAz/e3I8N3ZGLB0AZfeyLF44PbOcAn
+ZFm/NZWDb1yIfOLnNTUdwDjFsyUdz5JlNXe7Zk+kmCJi1kAxxx2bz/8f1qQ8E5jc3UUSYseS/av
jz5kujkdBBPjsNT+iYo4nLVq5d5Lm9K4H7tpvwxWeYBet8pO++DH29cn3vH1q0ciFCmphMi4Sq8b
w6/Xh9AaxgBoh21FFsB+TTc8twmWOAOXJE9K6SfvBCHLP6yAJKcalCQKi5nxiKH69YKqjiSHHheh
fTFS/rgIv5qpQJvQlOYLPubmNLAXd9d5E1nm9SCOWV05X0vYQfNhmldEE1yGw4J5/BzHKASLt++H
XHeAf82h1h0CbazBtSb0OlhwXmXNKkWzuasz4PLYem+w03snPYeS/Sggv20Il6X5ii70tBhw/m9I
25Vbp3OXQ5lb3YnbhOKdHWvdEV5+HvZrgUWMaPrVmPdqcyysthDS6cUWLSMNsiEZQ9rjc5K/F7K7
/tKvLkSN4LIn+YziPO/VIiyBe4zCEFQQleNwE2VJm6C7Hx2I826r0SBTCdLy8hReblxoEq084MSN
qyIEA7IfIean4Bqeam9ZI2zpQqLEw3h9gns/yHd9uQp/3/6xfn946UczBdK2w52hEHn5LBkU/3pY
sxWiYam+SqdsIcACuYo18Nt4sdyTt68nXw2dBJ5CYytbQKIShnfm1dtq6bTEZEZOAhRT96FGwoNA
sVEjntpwcXaqBnOM2TYLrxM/TR/GsXHUZqxb6/D2B3n5UFC7UL0gskI0IiFW/yznfn2JosWrZCUT
+oTGGm8zuDYbDP3zh7evsgZO/fJI/H0ZBtfriI84QV6Nl/fXUZKdMUUyY5WTfzfXeUZXC0vnXQx5
5rmHxHPoUHZ8zMlVuwjCAgzHJIoEJ00CKIQ1HLkiGEYPuU832e/kzb9cOdcPx4iR0tG1bWOopl4t
JBWD/tbFwbNtyGQ41p6x9vhQohNEMx/DPk32xkUmEkA4Phf0Eu7fvjd/ujqHSiM8pYQCbvPy1sSN
3dLEVNVWLx0isS6DgFCmMZBneFctsAqCLxgZYniXlej3jV7GdwbmL9/Xv78/HX/Bo8/CTWP85Scw
WkQUeTwDQ5EUy7arAgZcXVJPNyUytU2QZBg353bYv/3FXy2Q63VX+zDFv8cqSRPw1Y5BDqbC5Am2
z02cEmSMLcTHLKwpjfC5pYiylN5bbSmvvVwl9AenaCSiy4vTjL57tlQHcuoBJL39qV6uBD8/FLSY
9fyCrdm1f5ptf6kgeUYENDbagksA21Ojdj32Yuof3MxdzgcaNI9vX2998v+1WP68nqE+1PpnHf9z
zv3rC+hMC+b+lF1MFo6/0ie9fSrpDliN6e5zDuJ7iUzlEJS+euf+//5OsgT935U9/epnX2RWZDCM
+m2dUCpifkz3gUYz9vb3e7VN//0FOSaxyPncV+/nSvjLDYVroTKvbgjsraL8NMSKcuk0DqGovSw+
9NmKPOutr30r9cHNW6T5sQ4/+l0oLl3UVGdtTrRi0rjFF2/wzDvvHtXJ77dfylVMIBQmd2FePYN9
2dvt7Kt621bjTVg75ja2QBug1gElSfnd7Ag27nBsdQMFHGbKfO+n+c5bsfpROqVbEPzpOao5NIAh
x0TgcQ5NfnwkgUKrl3XqObfLjrFJBHdzV4X4AXZRSrSHwluW7LOW8rkiTvKEB3+5cTGTJKEILzRb
RrBPLYNyCMmWZhvFGLqh7O1/eJEfPbnWREenQGWz7IVXkSect4QtH4qpmp+tKKgxQY3GPtI8yunO
5d0w0VW3SYQrFL0qg2z9k1uP4toCM5njaFMDTKmCi5+ng1lWmbscMFvTxr22rREge1tJ+0if2W+P
1MzIleCBqnUSXqEuLf0x2PZjDb6pcYHKbIt5HlbopsLBzOnAaU6KmI7yGUq67pDHJX5tymfzw9SW
BcNlUvUDIZj+iHdJ8FKHbQp5xetAoeE81vnW8XJv2VWZFZ8xQKGaDq1iQcnTdx8mzymfsiBuv5vQ
qZftaimjDd42yfdIcgQ48myCSnRaYEMb7L7jV8q2GC8CFdEH4Yb5dFAMcRpo+g5m1ESgOTskSP+Q
XJRyvi76TH7vzTR9NTKKrjgcD84HP1LxY6z1zBEAy9hlj9iNY3Fp06SM4xLtfTOhqaD4630UbV2O
cdRGF5niwisLemAha9hmrBY+GTtDba6yyomf8gxMCEj8mR+0E9j/NmQCN/VusiP/BAdRgYm1quj3
ymJetoH0wP42Gak/zdwz+B85x30jRGB5cBHMi82AqnaN/QFEapHrC2armgf0mwQz8/tlbQJ2ae6/
JEPnu1tGUuKTTV36jWPEXO96CHA/VKpJ+oE5WOxSMcnpOMOacwDhFM6HxkrrTyWjhFt0Mf6tlY1r
n3x2krO8JOhqkxbc863tw8+hd7BMVx2Q9RYgmTNr5gO9fpYGIyEaE+aOG7t0nTMvNSo44czC6Z3e
bN8AdvbCgeyageOhhcPfPmnh2YUHADGJBnUzlvAw8yq6HroUlevsxWQLdThcjomJUNQCZHL4Lr0R
8ZmjUAjv4iHFuIexAWXoEkScTaUq6y8qTzuw8kSQjDRUY1KWJhrZ+KOqqf4BnSn6YkoHvac3rSO4
OU7NsM9FX1aQL+lFcTt78p3TNuzN2dyQMr2t09Q6DrPNvDCNMuJXOzb7ryQ2MY4n/EJVZ3z9arrq
Zw+7LHBBqq8ekwQtmWpiStMFpDVvhsXhAI9uiEL6xK3IrthQfldiVZG47a4PYNdhW+ZhAeHehs4B
porP092V9hOndljDJg6cq5TXj/GwABd/aquBuS4CQlXtgwUq384tDM90nxNXpsPUvyr5ocyOwzRk
u4E3vOJnjLuL2irTdheqYnA2NW4+/kLAi0/AH1AW1Z5f1RyoEvUwAjAddqrrVzpBESRPrpOBuNaW
6a1j6vn6c1VCpyEDppTPTFyrW3DiTPx6hLXqxIotnx9+JgmgWUKo2/RgaIyrJmZGY1APwWB0/E+2
5Zgfne8HaGiL5UOZZ/16X6f13XP89sM8L8CRbNINgCigC/A2XoxX69BqY32SXkjN1ZG9Q4UTec5N
KBFskaeICOrUxop+2YVuZfZq4dbsvYqUt7EaajoJ1eDe+R5Kp51uTLvsyqmuiZlIe4yrM3sMgWES
5Jk7Q4FAaeEBuwqXIb+IY+lVh8F0tLH53uIcUcByAxQuuxdINuZNlTlBtkm7xqOXk0VheUqHP2YA
iD4OR79XMf/siiFCHKzkVVUChTzQCgpP5bI++UWbhN886YbZdkoncRbzRPg7gtKkeylnl7OV3+V+
j7VnsKyD6RTVVpuReRmScnlrjXbxXSxO8sjf4P5orQDBRjLVxSeTQ5oiiiONmeuCYyvY6Bhj7Wbj
loS0K6SdTiSceIMcP76Tsa+Wc3AuNg5Om7AVY1ddsC1rh36haH7C3+r5ISmmAUEBKKzHISun6gyF
HQEzWCngZXlD4w0YSTn979pqzrLTSRInvoNUA0hZjuPyg+VTXvlJwDG+brEfbXrYD0RHJU7XbPpK
qGM/YnwDsF0HDMYE+Kv+MKIrQvuG4BU0Wz+6/XgRRarFWhi0igkWzC8I/1nLBKWZIFJVmOk/Fwsg
VFZwQSdq5Zf5rAgSRTjk8DB3LiWGCSwWeGA9yAQuea2OzdwPWC3pXFtQw0FwKEU/rK40GbFuyKg9
482BP5z7arhNS68/oMtTD7U9W3cLHI3uuGR5emlPLdthZEeCRqvT9/0JCOx9NpbWBUNGcpLcgNzB
bdvcoQFmlFcPxG7C7roEANB+z7FuP8p6BKLI2I/C5qwKc2Zg71R3v59eiN82jiBklQxgTqkvzw5Z
yesJMnjEfZoCTC26sgoB7jcg6D2vSZ9jL8EzYyfJcp1AO0PSpdfqgMq97+j8dWTzjooVc5P2q7du
0VH/GfttRTpubbmou30RF9tWzEkMLDLL+nfK/T8cQjiFrx+dVu+qUn11EK8nhErZpCYwpQLujXGS
k2qGvLHr6d58E7q+d2OPgXxEnOeRzpJ4rjx3+hA7Ey3jQRTO9N4tFb8X5rQiEKKifnXttYB+eU9R
R+ECBI+JhYBV+QzTXbal2eRQJJeQdhFo0IP1yUBDDAjP7QEeGRmOVZPWhgCTOHnIhdPD+DJyuPUL
wCG4AQSdU95mtcZO0YK9xuQXffdsFZGUhYGz2fiRaWbOevaAPN0vZgpfZGDfUKKtwJ4IGD9pTDYv
BYku2de68QN5tkCcHclK19Zpj3aNnUJazAmHYQ7uUcfCEB4hl34IeOa/YM+ZnB1eUnI/adR+ypYQ
AgXx4BhcU4bC5Vbgbp0IQnM78hoD46fwlXjsTnFQofVSZIh9zOIJ70AUOM2niFnSvSNThCN5MdSI
ShdCAjMTEsfsdJ2u9y5tduvcKRPUoBhTvQW5FQiGbJpTPP9JDek8piDYjFQW3s51AKNu2kCoC8HY
67MZmuXLAGU52zclwMWNbn1hgZX31ujR0RrI7sqKJNh5ANBxx/cjuqoChyhynjLYZ2FfP/Y+fpxd
7+nK2eYd3dlt0frZZ0inIQuKV8J+sb1BnhhwDD9QqgTuadYP7qGjfGQ9WpwKUxXXrrZxgmVom6m5
u/YXHUNorMcMgaJFGmotqqpleBqFRGfYfnVJpeqB9y2t1NqMflT673Q2fz8zKeW6RJ8S3yw8jskv
n88mlKYXbTBspwYxmZxz+JmJw4aAHY01E8Xa24vMy0bv+gLQlVjpX4wVbVvJV2e0nFrHGxvD2mwX
3rlPTOVjOXYoLd2Shf/ta/2+nnmM1LgGfUtb/9a07SGnx1lQktEgUSvwTSc6IQu1eAXiju52sbdB
mSJ2TsSVKjr78Pblf7+1Hj5Jj7uKXp6esfPy1srZzgDwYvRvIn++WsCjn1hzQxpy34uDUnHyTk94
vXWvug8O7Q4WcL2q8/WrpYbEUzOmLTUGagAEyNXsbgu5siOoWj4iGcAgSB/k9u0vKdc19fVVMWjQ
DbTxaECXe/ktmRBB9h0UcTp+XF1khCk+Jq0Yzmam+Jup4ZgyBoTHYDMJGKAWDFAswBIRRNF32Gl/
+PoudlIbMZ6tfJbclx/EKmJDPwJFTlvi02nzTu39kZStwfWwJUfIRxF1iuPbX9/5wzPG42z/7DAh
NHs9qUndQWe4DMkxztrhGzZxcB9yaNhzRihS3aEjL5cwOeYYwUmhpo7YYT+av0SdDTippiQscFHb
TbGfuiU81NKLvW2Q9f0lsDMFkkA3nFLc0YzdIa0kmcBOS51sV9mHZa7SXRglgNUWwpQJbnUufW8o
oYShQkH+jbRvpXYOJXLwwkzVZs7dDLWVXZAhwiwbY1qN93sXMk5sT3yrbJnNCeJ2RpDjwR41X+C8
80b+vhvi4rGFYiSJGYSBwsvfKOssncsGMnie5/YPIaMQelSLLuud6/yhEafpwGr4er4QNENfXsfi
yhiqAhIyOomlkOqWc4XE2NGX5S0ZtKzClPUNfI5mfO87/v7aKyoLvCzMBYzC0vLy2ksIfpWwGkao
diRPwLyOSOkSs618M59ZiT++U/X84XqksGCiNlQYAA5f3VMxNOXiNjlJnKG/rBltdcw8fgquO15+
2CAMaKx3bu/vPyNTQTiOymEeptRrV5buS/591f1EYDToNQ0aBZ5nhMBvv12/v1z0cvRaQBFfK3m5
X95K2Zdt27gs4HpGIsw7v9L8OACGsrGe+py2h0dhfqRZOeyd3Epu3r78H/Yqz6WZS1ObOoxz4svL
C0SAixiQZQxTZw597/g3sicuJBeifHr7Un/4ET0a1UxV2LDAVbxaRYVpw4wVmm9KMsp91Idkq5RY
XfbG5wwEzrd9+PcviPN+/fEYXSHbefndeBOJMy0BHRrotwdUXzksZ5V/wC47X9RqTN65nv16SMbG
j9TIZkbFzIj379UrWRazapXgmWlyDll4agqn27AMFLsap+KJbKW/nKRjP3+olGcR71D7LlYOyISg
S2pBQm+aRNXBz1R/FdHltWAVhXhPULr3d0lneYg2q5lm+1z65JCMYSvfG3L84XFEb8ujz0qh4Ra8
umd5H7UES9NoQq86nzU9QbU5SuONXXui2WgvDM+mEXx5WyQ4XOxp8d55H37f4ljUXCQx3trrZ+Ty
8kcL6a/1hQtgSLcQHBtD2PUk5upHF+BWcLoQ7K9Ao/H2k/KHl52V1Baeg8DGA6L68qKVr+e+beDd
TDYP5cI468yJkuWdud2froIEi8kt7/o6YHh5FXQOnbQzroL3aLltKJb+h70zWY4b2bbsv7zxwzX0
zaAmgWjYi6JEkdQEJkoUHD0cDjiar68FpT0rMchiWNa4ZjevUokA4PDmnL3XjtGNtJcf34u17rle
71YAMzlBQOcSU2m4Mnb/7tDwXQUUWaoxppzxnfpyd9kqSWWcY8d51vYydiwjuKUoTBW9l/Muz4R9
QwTxvC9MPwEqrUEqn3irb/rHfBqhxe+KONwhdvLs1z9KL11EDPA0xH1qJJ9Ct27PQoDT33qrnQeO
16O/C9ukIo0mz/InBsEKnsD+deLZrJc5ejYQPOjhsTYjsgmOXnTdp0jWdcVRdZCwXFt6rPeqqNAQ
w6/CYB4QTUETwDWs2Gym6SXsdDTflpmwfrKPJsC5ARyXnmhsvTPkQxrN1tpWJPg8Ono2SquwwsOM
MMRIfpCPN587aEXJap+WXZRxShxRQpx4EuuNHj8IDwNpSEGPVp57tHEPSyMsJ5LDYRMs2IGStNxa
axoTxWIZBywGuyXXZF1qrX5+/A7euVv8s6yrDtt4fsHRDJOS3dzlUaQ5axfmraDn+smwsXek1FXO
Zq/rnzmmNj8+vqj99qqoDwOIwwg8WOiOv70mq9K1aMa35zddGBveAM+XjU3WbhULLKT1ogeyL2S0
AvTZHBLqYKrFuoIt2z+QKp1zZm5dYmRnXKGgT1NM3ai6BuDFlLvHnPpma90gRps/D0XovojeY/5y
rIQqTepNeBKlWxFaxZbXP4gxs3G4pWq+rpZEnVho367pyB5Y1U3kMXzrx/UYSGZh24QUE41BewcA
yuWOnRVuoiRrzj9+rm8u9efoGbA5iwK0sKuG9u+5pkjyKhdNiPjc7r8u0pgOSTdiCxLC+7cDlmWc
o/Xaz6aZEh5/JFlYAWYYqXtR4s+2oyWTc4wkdWwaVguRxkq20mnVHXlRav/xPb4VgzBYQ2vViHkO
wOo/f/5XR5hageMluKowUZXmF2TdeCFmCuQdlt+zZV7827JGF2gsNPjorBCZgXf2syUQgQ99GkBK
kepGNev08fEve7Og+Pwyiul8w6sk2T9aUMyoIl1MATLOgfFcE+XuX6JFdy4+vor953z7arJgi49Q
elUqBzQE3PXj+usBwHm1K0leWDxh7gz3GewFiBgB3I0dTrTwESl/82hO3qrV8qYOlSKBUjRQnSYd
OZjgT9mMNC+pCgrKNJuuF933aCrCZ1i0k7UTNVQNXKZLUu/GwjS/GIbUn4ig7uV+hWBA68xniUXa
zpuEEqLpEhslDV+cu6O0iSts0n71JtMZQpC5kMcGoUh2e0sP4XWUE9BMnZay98YsBMXF2c1IJVMY
5ZwVkkHhkLSyJ2VZiEHtqkPj5AbV0IEAoiCJmbANvjaCfPnLTgCOuEgl7LbN2A2KKFVOZuocUqXG
GxmRYnbeRgYW3ZK53sBL4gzqbKBZGtxV4dwl2yVlQPx25OjdR3LSv7ywIVZLVBXpjMxfLerDrsNP
yPxDMAUnVzpoHUplAPJa989JmdjfaS1hDtNGWrG3HCYK9WRGydu+6vFQ8KISJNCBkb54QTqvlWiZ
0UHwpfszk67d4EuT5Pg1ifubNrR9SfjCGqvdFS1hvE1U13E1l/U1HSErv1jyApeHjyILXY+T9l/o
BHqEvXHMo0YO+QfnI6oXosj9uQROWyuOR0Hms3GdRifg6m7bfYGy15kHDBi63Xq6R9w69vXyrW5r
8z5UQj7R4iW0bmEshCAg6Q5ukJ7KZDuosf2UutP4M7TrydwB7p6/90uSgf6VbXVvDJI4b0HsDswS
v3DweXGkqzZ8LKTOCD0CpBuR/YqzYLGK4jDYaX1mokrqzigehCWUx5YgZ4h0mF0DY4pQOkix+k6K
Gdchghb7t5v1HdTOruagzXosjc2EyKFjFbC6TV2vBrFotJtrlHpVRA6NQQO0qooxxRVUr+0DmFHt
uezJeNqhagMR6ubD4GL3r008IkkaOAdRkqlDTq5wroSdRHtz8DFpD3Mn86vG8MF+5JnbPXZMcreN
L0ISK4QcrlEh1Q+5kPbXgZZ9Q4rehClqMNai8Wh30V1U2eIrQRkRkGbKsc+4+dtnteiRtBLEx48V
ezUM4tJaUNOjOEXEk414tmUoPSKsaEGS+64SY9tZVICRnxr2PaAL8qK7Rf7kADCQ2+OQCK7g9xVb
MMvRT4qra2KLlj1R5Aul595zeTBaASYjyDggjZAcK0o37mw0ZVxTWUSoHqKRxpLHF7kRlYx+eY0v
H8uFyvemF46LvMW22ktr7qOXeSRmkvwjofmelU9eeTOEkjDmrBa0m12fKCoHmVS97UNPm3uVIuG+
LNl83rD9x8fcGQ1qPcrEqX1iiXo7Ha+1XxvVqo9CJ4iONt4ZuVNlNlL3xZimV48pTgqjXU4tR2+2
bpRd8KZEVF5QfiJEez0bg24Fa+qnNI2HkTZqx3D5Xlo460RihBeMJXVrlyHeQZfQsFI08gkBwppy
UoYxaEKUYsB/zqYZFQ0gj/xAZ/mphWx2D/ecEJaPF4/3Fs8Axg0+l5AO0ZtDOMRLpen2mpjo3aDe
p3Yd3Nd+SO8ip+12SSOQ4K/An6Y75p3kTtJuPq9lkX0e67QYLlcxFFmVg9U90BHJhxM/7539C4dc
MyARhJYgy/zrZ8kWtKxxioCsqHLnuV9BH41bQ65sxIkd6NsTEK+N/S5i5pATIE3I15dCVdGURqJG
wGpjurXJOIK5WYT5C1UR/9MAtOnQDHMY0zhKr0U2NZeaju+Jw+G6I3i9kgeUz6hMrDsZizbo6x+B
09FhzaT9SW3SOIzkdG1COT05Xu/e6KG1Tpxs3r0cnRD6EhYj9vieJ00VMgyohWqhnZvUrKrnyV2K
cxwKeJ6iLDn1bbypwPCQ6bv4tBeJd0El9/r+Ml0il56oX/kwYc6Q6bZfG8ulE5VgDmWG78+SiDCE
MVnCO0Vnateiuz9VwnjvrjnhsluybXiSx1X6JkznEVwIVquk009OtwQ/vDx/QQvuPRKWZD18/Im9
HcPcM7sy6jUuyY3e0T2HVlkEBRvBmG6TOi/rwEBUV/lnAcCME1d6584sy2Z19zi6BXaw/pS/NoJJ
NBvCpf0a097KsjhDyzJths71n8YxAuROuKx6ouxQpgc39yjS+maWXcFCZWXnw3bvWpEOD5mR2196
I0UkhAtlGQ7aa61737BAt06Zd4MlKvls0ngn6NucypKYFlIN2V+35vNSOy5WT3SHh5JK2z14e/Ej
MaH8kNpRm5cjqaLXS6ZDsbddDYln7vPqNgRWoDc+/tRga6t8gVbrVdk2L+GV7cCO1z9AywpI/obT
PnuK7S1t19HluOYimOmNHAsKMSWmHY8mybuHwEn1b0rP47yx1dLRbhvhBJKyTQ4EeRECZcC85Fmz
DzHQylhiMjxVNHjvVTC+fA61Ni/j+FBC56H3PUdyHprKp6ry7aup4u4MPaLMQvBRn5gp37keUwZ1
TY559KD+NIn+evWhE2ULUiX2L5GF534GPopOK2ghETCxbSfhmqdmzHcGNs5glxIW/3VcM0eTFV4u
j2DcZUKJuyw3E+sZiWZOc4NwRv1oekEQLlEZ28C3yNAFbYHyGAF6UPiPbWTOZ8jYwp3OTWebw6rv
Tkxt7/441nk4YJy1w/CojGHIMYxqlzORtKbswRG0/3PyEChg+f5y4pT9pnjB8Ss0+bRRfdBlPXYj
9EM1CsMJuFYEmDuTUl61w2JeojyV/GMjDgma6xM3aL/3xjlnQ3pYi/ZBeDSvDE0uMsPjDrWIsEnJ
2feTyxqSg7tvXVv77M+TNNsT6Wg/CGlgqYxIx95YEDIIyckyPV/xRbLKzTnlLEAvVfGzDROnpA+Y
ywcUW/0XjwrcEnfKldN+qWT4if+mS1ayaw877eUFEaEACH8jF6ZFOBi6D0/s2d7qaTjW28B5sYK5
vsOrfD2laT5ckhuFFYf+0H3LqEeBjXLh/a1ok12adMBtXMeIU42QjXQeJAMgilzsNr666mTUnX08
x76zieT3wCCOOHGb5rEtrbPaJEJQjWirbouMTSztmQ2do/TEqR6j8vFW4A8+DqMzk4dLYNDrG+/w
pEatGkeA9XN2Nlhm0+9mxLOf54AU6Q3kIJbREUzLDyATxB5ZLKnQUYYKeNuElGFDQq44z7oEGLrb
+NWdydYiuJAuu2+O5MoCqBvM02fqRtNDVhJpHC/ZSPSGC48mQ38lAIkk9Bgv4SoubmzUfvOLc6/1
UthTwFHc9Oo7bL1ks8yRuC2g0EMUNnqV7EPTRLdNSpV8sJYWGVcRIGsjpFT6v6HSlct+hjLDp2Hn
3qm+4J/y+astFCI/OpGs7jSySLxyXj+3tA9gWmStF6NwJs3JBy2wQuicEXHMohEiBtYDpTn7LjQg
6G8n5LDVRVKn/u+8tNPbQrt1+jkBl+DuE5psw5WRTNWPesYhvW2LgDJFxK8fdoGCh/AlCHIZ7FhR
s+4fP+L/xwX8l8/W+v+OBD/vXkp44K9wAfyFf3ABhvef9UTFuQqDpo/iwWXeH19U/7/+y7BM+OAh
8yBo8FVDuE7D/5Ms6P2HVcqjor3uwnCM8bf+Bxhg/YeW9WrzX/vl/H3v3wADXs/JHpvatStt0yqm
Z0yrgJ/w9wbMAqejaOq3bCnsJ9/yln3UNvYuXypCIeqg2v71ZG7/GdV/5wr+kSr9n8H+z/X45atl
fw01DOzX1ytsgqZqwfVUXZA3Cp6HbFU7tfca7ca+B/FxQFiH2MzxOmzDhJR1hJmzErrNeavq+aIf
p7vJa4uLrCTbzSCjZIdgtc5P7E5er8Z/fqdH15WuIWRM1OTrc/trdxJFzbLUeYnwLOi+y2YUF8KR
ERwUKU/Mm2/fAIdFDvgmLxpX6p9V868rWYOCtq5YjXQk5AGIMglDGOzZaITN92BCtP3xK3i99q93
FtCnWpUBjC66h0dvHIJgRk0STLBdULeZc2ZKCihZDBN8vh5GIioyxwhPvPd3bpLCPlezLFomFBte
P0643RVKaxC9tRMYMeiE1RoPIKgjXujMaYzfH9/jytP461j6z00yRGw+rIBD2/GJCStlygxX4Opc
avwo5N/pewSsiIQbioqPOSc+duSDZXxxgtaKtoTD+18kmPhfgdlgyBidlo1ROncW7CXAA8BajKHN
Y+5hwUaUu/5XUhedn2Ksze8y88Art/YSfsmrxpJnH9/Me8+OAeJQC1qN3scN7C6Db+qJVsaTNsOr
uuuKQ0XIy1WVFs2uHuxTtri3Q586EGvqOkDW/IGjT9TLgaObgk6IZ2by0oBqfE4qhrnrJDSCj2/t
9d5kfU14K9mEsu1F6cAG4fWwiKxyCvG3tQimc6DlUZSf0Q2tT1zlSG7HZZhi6fGwyVs92UjuXl+G
dpxhlx2XwaI3QR+PcvTqSfg8aYc0vAYnlAeVYFsLb9l5ZdMfhhZGNmoz/1/J7f78ELaGdOvp/oQr
u+T1D0kDv4PaSQyJAfV6E2oGaEvNl8B5IthVhj7YSSPrxGZ//aBfTbmoxujoQB9ej9i48V9fNBg7
XBsUKQmTc/LY4esnadkgYKQHM6Qg6h60CXGyzNqT4vjXW8J/7pfTDEJHjktYfI/uF2Ws4xkZ9ytc
JyCsGTIiJH2CgYzKvuoMNqUjgteb3O/sy0Ejfg7zIN2EiX3K1Ppm0uMZMMZMZnLHtjhxvn4G1pAg
KWzyNi6qDP8V7PMKlcJGKCXiNI2Mi8UMT2283z73VcpGc4u53WRxP9rX+TUnsFpiYwM/3B5mbUuC
fkwP914KajHAB4adig6xTusTb/ydAb8GerCae9w36qGjAd+Dp5TEXRD85Qd5HFVde9kPGLqdOs2+
QaAqtoh+6hXxJnaZ38FKG8B0DZ2dHj7+wN/MJSE/hO4IGlt6uXT8Xj/3CSZ+BYt8TXfvyOapx4nm
EgTXfKRY/PGl3swlXIoEYDq58KxREB+ta+Uotd17QRMXNSgXCQFshzrn1CH27VUYRXxOKL/Rw7Bi
v74hhPzCpUxTIzo3O6IAq+xuAnqy/fhe3j423K0kJSDfQDhlHu/KemucoCAokkXxP3NcroqDcAto
Kppc2o8v9fbLYE3xIgoBtOwxKB99GUkutRgcLkXGFu76sXWNfZ+F/q7KMQNFC2DwuMSMekK69Pbj
YEFbDeYWqiyqHeui99euJ5Md3lMbg4QKjGI/rwySqUzqK22NnPJ7nJskXEN17k/NhtGfrsmr+RA0
i4lYZ/W7sPk+Pm8tnt87smyLmJOVuiCfnlJgSNv3NstMXF3o3jMK54D6N7BC03MfU+yjppV52cgU
DKDpVk5+484hXtp8yWsYuWHd6tgmfg2paurP4J59Nh0SE8mLA1zxUQ4uVOLUTcW1UFWqaPnZrjq0
gpwE7JK5s+tmq/7G99fjd/LAIgEaJfwLuKvnXdPGatQuQGt/0Tpd+jlPIjp4KvDxBbmhAKeL+RSZ
VUgQyd00LISXKm3+kOHssiuxyo6qY0S0GvGsKrrrF48xhI1uXnb4smmZaXPCMjK5vfwWZTUAJSjW
dM+sJtN7Co0eh+QOSB/91ER6Z+7QGj+TbPK+sWPHA81Wis5au6jbYlBeQzIKGTFoD93PYDZH0JtY
b84U+wyoi1NV0giBNbQJM1PSfe7Ce7eLggWAeIr423EmAwl2AlB1GpAobscxMX8SGWI/uThOyltp
i9U9PhPmuaHVMhugbya67FVCcMsmhanInO53JmBs6vkYaMn+ho6LKVvurFbIhnTYUVwHdWDfd7AF
wJ9nmpprExG7CtjKQRM+zyP+N9LmQMDbOUqDRRcCJVeZhlQ1dGsE28wrSHZ2c4rARLAFw/1otxwO
xCSMFoVG5j4p+C+4o1pzBoavWu3twEd03yvU2yrO0kZxfJlwvwsCTyE0QRUSFBcsVqNFSBJPgTPy
JGzomzEz+Whu0npxXZLJ+p6kPbikGT3OIC0xBxNeuTUsP4Nbzm71G8xJvUrVc+JSfYilQCDHxuF/
u2b9EJE5PW67qDOeSqBT8MEm4hpRug+0TyKK/ld9hc9uE5r59ACZgqiMJsShhDzFHJ8gjDKKuiif
fgQtnp4NmG15Kzw1+y3Wyha+6xBiV927rlxuZqI2/B2xyBwmoMqWBzH4AEDFQNZTjPN9ardoFwSG
eoCvty2ZMzgEM2XRa4zSbFfoHg1DkkD63Q0kaZCrXBa/gdPINHYsXT6Uvjfe+os5VGyMoQ0D6i7S
GxvlDOkujOhxn2J8pHkPgggSre3cmxQ9hx0e4/ZcVA4wsFSh26io2Ol9RDEq34594D+Pta5vQvoR
RAu1teVtoD8zZFMEGgp3dZ39CvRgLZvIF+TaLbyZL9bYAPUySYdKd2EpsI4LcMG4qeiFnQ/pAlcO
3qtX77I8xCsAmdeEhwmWK+77Flf/Mo8ElxQiMzHuEhmy66HCRNslWLpm5xWOj77Qs4xLVONWvQVk
TOr2RJ4KMimReRHZgTXfugABeeV7BbByTeig2hquD86ir0oc3kNqGv2WEGkT57dnjOmuNkpv3Ki+
nZ9zx0PS3xkyu+2Nlb/eI5XoSSipINv6xCs+2vi9OhB5ZUeaOcy7XVBK6caZprk+WAM/NqG4+7UG
Uvy5GjlAHHTrpyIe2+qsRRR+t37V7sGfa+nHzE/6iXSp6EEtfEobKwWHsBl8I9UxjlPkUDMhzi8R
HZ6FI6I5XuJS9FKw4bMNDllI/F/jaFM6UGnafMn6Qa/RAE1jMFBtdUVpz5upDZglagS/89ecIeYE
f6oLjEVKNPeET5DAnBMI9cvrl/57z4m4OYxaef05WVXJ1kpNFGe9ozkr9FQdnTgHWHTn11ndxmlf
T5hpdU7McRlCqI3HcTL1uVAy+VS4Gfhr3eYItr1AmHLje+skbYkxJ9UmcSjhlanzYNPy+trOcO0P
3mwP32keyvLc6UdZ7KzRcB9n0dg+2PbK63aVbUEOR14pr/u5g+ZXL6p4EYGIrvke2+9Cz81PH4zP
CPahQcLUWpTRkTZV+pKmqTFfchYTn8xQlsXOpBRrQ0ZIvV/Avzri5Y3W/j4UJIXFQkXtp7yXhFnq
etX7WJSxrq0B5xcA3EoVe+17ysFc4E7hb17nWN+NfeGBB4KB0m+LCj4xgyq1f+VoQMEyMG62ACmC
e2UY5fdFBOayFYYFOWQiAc7E3RmiDielkoZHT07mIyfAImEdWbxPxNyuwUFtUDVnic6Ai2QAiErM
YQ7Mdmrl01VbhGMFbD/xfuowwqyYzHwMGyq3mPqz1tYhPtCJ8zmh0UjnwooMSpYyA00LMnDjXOpm
xr0jJ6INpNVAKBStgbAuyZf6KvdHZe4okuG7lwGI+Y0OFrFslKwN42C7TfFJFmDZtxJnvkGdNUnu
Z6ovKp7gNudQbZ3ygaWrZ/4dvXZHrC7xXphslmdw4ErsGKHzl2owJU+jArROqqZu0/3iN5DsZQOb
g0myjDr+1G8wllaFRGPWV1D2COPKzmG6+6gdqiJ4DoOkcFgJyKwiEI8gY0ZctxAT0dr2FSofmwjv
cr0FKiPdN+nS5dlmZVAUm0wkqJMiY+ajTOmIbHrVLI+Ov7R8Ty7YRLQ1gfO70kkFS120uCrx1DK1
DkZZP2FcMnLyWJuQPKpUCMLOgva7tgZZMTnO7p0LPbHc9JmTQwAwcVDZRHn9DGRgvvhANLaByTYK
6Y1OfqcaJOOGJLy22Pvd0tx2JjG3G2yCrbcdK4Kzs3BwfjnL2O9IB22+V5AjPiUCrQPsYKe7LQvD
vgaxlXcseOVT4BvTbZiRngV4Oukp4AMg2UVE2u1p4LHImI7Y06JozjMieElkb1BuSMKeYf02xvDS
tNny5HnC/Wo07nhpB2jfqJSqTuzqYFBPo4KUHktRDdsqQcl07Tq1q87yxRsfxsXivMmDM68b2g9z
bOXhgNe/XX5MQ6SscyGX4itSPJt51Wa5oRVczjCty15eSS/IH10voWYRSQSotlyReX1dlMREa3a7
Gxy0fFhmAfC7awM8581ABWobrv8O2dnR/DsZ0GRsKstp4expCSWzz7X1ZWnmxNnKal4e4E+B5FGT
N9/kwJLJSoM5k0KxaRFu5/0UdXeTO9bNRhOx91WOra5R+Cgfk2IgPEJClJWqaJ/XCfxrKmPJj8F2
ul9qVMVXn/SiFt3iYLcbM2/UfSXW8g4Rj94jgzb4Srxbe8E6B3cQ/MlkbIm1wdjCplBGW9fM/GAj
yyYjXnsMSaYwbdmLfZK3bbLLwcJ5GLaR0V+YhBGdS2VO2cHIDSAMNlF7j1A0WBB94pcxDEINCFhR
bHEFSsBZTSeF/UyZoAWlYHakQGdRlT/LcFKI1LoZZg0yQKyPWSWzS3dGMbADKB3dmcgDIwgNNklx
NJPUlz7hL2IWF+O9BfUDD7iGcaLcvHqaG8++W7u8v9rKnL9aQT+j5SUNZ4KsRNYjgBNMSxxBzOQJ
zhbAbBYCwg2d0rDTsywaYUdnDcLkMqjAfZCV4HySQrnYmtEewA0cSeQhHD4d77N65eVPYma31ueD
5MexEZBx40XGbQfXcTVL28SZNylTkmMYxS+3MNn2gQ9vP89WYkNzhZF5AdN+NjfBoENazw4JAIeJ
aHMd64rGGDEebkiySNQutznRPSW7g6D9BVWK5bqx7CQjilwtQDxSTSZw6vtnxB+qA6pcG1bRXBex
Jq/vrKEQwZsZBn1LRA17dFCiLWXZSbkkZ9tq/mT4oyZwyqYs8xnvC1bEZBFjxUqyWC8ES9FdEUaH
1wK+IECoVFI7n6qkIlnDxcu79cZGjGdNMU474tCzaeeXJQ2HYECn2nXB7MSmNlckEZPpC1FNpFa6
g0UeR14s9TYMqszYNZWV+XtfDyLYpjVhnVQIQQLEvV3UjKUuabDGFyUBU0nBATlymJmJbrfGLkbE
Glwj0C6cfaCniXnAz5AoB+Y0x4bVTUS+LWshDs6/+Zm0rNlD4SobhzjHgTZGOfezux2l7K8DZyaO
JY06ltECcXDhsN6zN+ffJgTLGxPqaI5+8VMXsmRKjGLNzrjiFU7d0p1BgUE4LTonyTaeRtS/0b6e
vuYE5VwR7FU4G/SpxXlhYQAj2NQJzmWtGXDEorp3g57GC47W1oO2TOAuA58mPOleTt8Tm1wim+IW
pBvJfpAWQmvvlSf7jmMcS/WuNdzpcxKgn0Z9WwRf6fMbxH83QNopeQ0L2aQ0VCANocz0Y4N9AeyD
XE937lwzswHLtW7TZvFeeqtniy+Jqd90TlX9jpxe/cTmH043uVraJ0jEwxqPAXv9wG2i2W5k01af
B1U5jwMUsoDUJ4HqJkRiUsdZF0FLEabiy0lBkhQ7wZortjXcJ7lNVLs8qL5zp0so7HSkVD45NzDi
vDImS4GZuCQ28GzpZs50E8Pe36gycJOdYs9LKkpGjtgYdgS5R9OSTxtjmrtvxmxHa3SFaX0CQ0Pc
CmQXvS0HJEPb1lTeBU0/3wUPogU3XkfiKlKAXbai8VH88p8r2JtYTf218IQfbqt+Kn7K0oqup7zu
r6AqE/glZecvMcXN8glx8vR5TBPjJQ8lwJDZAGp34eiC7Jqx0qi1G3au10u6ziljko/Wjn1SBLMY
hwmxPLIND7YM1FMU1KU6QzmdnfeOmn6RkUAyJ5JzMivUmm6xpU1OYSFyvPTZHRyTF9ag9fbZHTnx
JEOor7q0xmKHiJ4HKnGIcWBeLYlu0ZPKw28C1MSKSJgt5UODyDEoiWcCWjbZH55b/Fj4ir3tbAzV
VUmEIS9O6OwGDZb7O+9m90VldneJYCjQZ2zeOM1N6P++2Uvg3WPWZr7wSbxJcI7U+SeUoEsU8+JK
FdeyFuRKEby+8YFh/3bJr1y2jmr5IhZaKs4G/pVrHIA5uBSkbaL7tlp15gXVCi+EyZUuyOKtim3k
hI3gvJETdP9UQXTZ65wInrgBrlEeWGXBK/coamGnLHDJiZDpjMsJATh3iAedeSjTnJyJeMkWtnPt
z94WuSTPMx1vCqdYvk9931+pbDa+y6kyvpMoQDXQnRryLXFz1g7WAemwQ2AV7WNjbDt5UeTDnO45
PbY/urpPgnUumO247RuoSENLWMWNa9WYTgjTmHc6HCFs0BEwif0J3WrTR+vxuXFEclcq1aRxaZVr
DGZn5fdeP7qPig96Osfm577M2bjcSQQNaRyVrsg5Wa1EqSa3vH7TEIBERUZyGiF9dzYuCyZk/u+i
Ce/RJVXRIXNd1A5OAyGLk8WgitUXsEKmXLTf56Ojw6uoLjKeuBbi3OngYsSuKwiW6uvBeQ78nEYG
yDRVk+8XeOSnEah0oUgLbpmJG8KO6qYMaGwnkwnCu4cJjLSIItxG5TktnjLyKxKafSJkOgKIbmiH
gSkjDAhMsewX9S0JVPdJZg7larNoybyaS79295WkZhPXld39ymY2nZuFjR9k38kcPldLaoitnxbF
Iz0gTqnZ2EfOeceHzXrTYPLfmUNbyAuRYxJjY9tx1tx4yvIkO8WKuBD+NOw/jTlJWZlF42bT9rPB
wlgP+YMNgy6iNe+CrPerBItDmiJ6Z0gCJTtYlP5+00cLrxa2+QokelY9s9xNV8qqfLFdi5SCzcdI
8nMt88Tb0gPzdilY1nrr9g2ieqaohKwPQCy3ssMEQ6HCDuUFdZWcIClnVmTOcbiMiXzzlyuDnAEC
fzX1BbKCW9Wvqa4ZW/1JR1bxZeLe6v04GCvbISBpo3d8DkpOCOs8dbQYQSLb+pm1eCByK7DFNYGN
qXcOOS+oz/MGZuaGtkKDISNdB2XuwwIum3x6/G/whpZZ9wYvl7riLYrI5W4M0/7mv4nWxj5VjTR+
SxjnW5MF/KwrqZfs/2XZHDus5Tg00//oco85+77sVLKMa7xIARt5pN5yZRjOQP5LUNzIyki+JLmv
TrQ43vZ1uCpMJM+kr41RKziqmpN0k0LXy2RcamJJSB6x8njMyw5Pnsx3plEm55YNoq2kOLzN6skm
HZlUcUiL7r/tUPBLaGKunAiX7oF/1NwyvFA1TgoVb5kG+yKTg0XJ2vFuSm+qP338qN+0XNZLrTBa
GLH0pY97SPbQ+UbnMs+RCxRekivTbKQY2hM9s3evsvrU0b/S1jmmXygPn7oM2PU7qbXsyr4xvtRN
0Z0Qe7y9CpvSiLMFbu1VhrE2fv5qe7ge4VnV2osl7LnZ104Cn29tQ9j/+vXQDVufmBO4vh0eu6Nr
gZZuFH0TT/xLZ3K9kSZFGFmt2WQfv543DaS1nWI5sGxWtDq39vqW5iKhAiLXTrbppxfLgiHBSMv8
0goq6qxLH+0GLFMnWvpv2kdc1KFkjahx7cK5R41lAuJEa7EYUPPmQDdoNusjQKtD59XPMrHmraLp
SnhiUJ5ol733CfJQ0dA4qPbwcB69QdNI1hIjrGgHJLW1ScuxpEEStt4lPjDnyphsymU+8u6u7YbL
hjaNGcuFVKuF+NYTT+FPnMtxKwtct8UX6JE9Yx/1PD2APQ3nDRmbQdHeFWoqt7amvjZOy8ugR32F
/hy2D7Y7WK+9PtduV55FLk6CQqyHOZ21+9oIfkeErV/OxGxxK0lJLYHcqBMT5puRD9Dvz3eFGJUe
/Cqp+3vkW6BRk7AfGpCH0/QV5BG4LMcszj4ejO9dZVXeojX442A4GhdeArrYb6uGlHo7vK6b4JFY
8/bz/8NFAsiytNix/gVHc58e+KZIS+Mw4xTuGc7h8hasa3hqpK0j6dXL5YmFqJdwl685AsdjfHCm
TleA4WiRDu6Ns2YQayaXK7+V7a5yUoeY5FIcsPaJzxAy83ghghSmjJfbJLDk9Vnl2dlliFfrnuzh
8MfHD+HIh7VqO3wEOR4OXqjppn1MPrDhdoKvyZu4rbzfZpbKp6GVd/64NJcO4KyLUs1NvHgDFZFg
DIZrSDxQSINhvPFTHKmNO1FBJVrn4ePf9WZm+POzEF6gl0L2Yx6pXbpomF3K7k1ctVa1T5uMApcG
QhdVfnGxSI07qoacNke/Pr7uO2/LXYfEqtqk5BkezQscRnAdWAyKwmfrqZOQvWNC+XU0q1PqgCPn
159Hz7VW8acH2YQ22utviUKvNhZJwLssKjqsLTy2qpydXVXSSu4Bdq2BuiBscafceBFmzDJaTuUm
2O98aivaBDATYsJ1N/T6R5TRzE67p0OgXRvytV3YuxLBzyYwcUCXvPZza56iC8o7049CLs5jQWI3
jFaR3nQG5SNpG+JTEap6pwuSmKqupO+ELdz/ImbqWejzDWs7mwlxbuTKPUymG+3Jt+ua2JfmKV3q
O6MG7D+u9zA00Y8cv70KQdSYtEPN20unJw+c7x1ukWrn9WjGlyAx0IWjgTAiOrkfj5v1XR195V4A
VmFdShg6x1IdXC59a1JdiSvLHZ7HMDEPmI/sOzQ85p2co1Pfxzuv7X+zdx5LdiPbFf2XN0cHvFGE
JgCuL+/JCYJVJOFdwiXw9Vpgy7CMWNEaK97wdTfqAonEyXP2Xht0EUZPTIO8Kr+Uk79VIBUzWNDS
ehkU6ApvkLgNl3NlGp98mT54GzD263AMLLTtwARfLw7kHWmmQVMOqqRtb4GEtmcmHetLWOnaJ+Xh
GzzNr7cBxwVOC0QsMOze0uQkhmC2GWwVoteSQDNKsAAwYE4alnY4W0Ah+0nV6PCrvDCp3uzgNj1o
aXRGqRKd9LH9ZAd6f4cdjX2H6uBX5fWWhNIULT5TUuUDoC/ZzuzQeMGsjj/5nr5fNwh2UPBSRLIX
oBV6fYc9PcYhz3sUxAV2oQrXRAhBb9pXqHcv6oouyp/X6fsnyvXwmbLbGOjRf6Gqfls3ppJD6dO5
nqlX6bbD0wpBWYtWx9RnKJkPL0VkEB89HIEo6F7/NFJTi6IlmTpwhkEcrFWctOQgy8C2Zp+s0w+e
1apPQ2W/KiRRyr2+lJcz3nIKVsxYYK4jZsPcJTBcP7nKh88K2AXLFIUVc9DXVwGar+Zy4gdFTBt5
TJY4VTSEgl6azOrWhPb/w7P67XrrDf7tWTmyJVhdtPwqMSy3re2OPiLzbJvI8jMF70fPyuCDx9fW
AK9lvym4hNeRP6/x09ivXd/EV0TYcCFO+PvNT05oH12Kr53FudPDNfgWThLrUyO1kelW1vTmAdh9
5Buy1C5qtVfCP9/AN4CSdU9BGs+xgtwj+kqYmV7fQXDqjJF7BAaVpmvPrV0jkoVHeNVAvMu2dS3s
YCCk9T7XF2benZjxeGXNFfGAUZBZTUsoehu5YY/unEFJ35Ari5b8k1fy/eJd/0gWlYaejdjZN3Wo
2lM8NgObrC1zkDUaoO2YfvMnG837246fHSMEPBgqa1K9Xt8KOvjotgF2wudoyl0SlcWhbe0lNIlL
/ORS746S7urLpOjlO7yeW98spjod7AJXQsGwdqnykPmK8yBdZpEz5P7KVwtca8Hozv+8lF0pkPxE
gFnIZd+jgNqYo5RF5x7KPZkicdzR7Nf6/ahFJ258fcPD744s9eVCH83xhK2t3jV2FIW0sVV6U3VV
fy8Sj5bZnxfi+5u/An9t/rrVS6i9vSOx18uGlGYUD7o73CpqXJ8PKu2DhPCPTzap9yXQCjFjLSH9
5+a/TcORpGnTwyekI3LEiGLPIAug76754IoLXc9df2SWTRyuan72tr1fx1gTsRtYGjskNIE3JXsG
6IroeoTKpNx29+5kzDeuWGzxyQ9cF+rrSovK7m9rIqvsneG4sQBOu7lEAk/D9bjIElnbQN8T1RmQ
Y/RrzBRHoLEHUsls3ysYmP/5YX7wO+nJUC+bDqhP6KOv3yRCBiDx4j8MKKa9jVcP2SZPZHz756t8
sGQoJcE3ryeRla77+ipskgKFQp/R+DbGm34er/FFlE9Wwbfmz1f66Pd4mFI0/Dx8pe03m+TcxuBd
lBHxh0rMZNSU47Ojes3dn6+iffSDPOwLqPfp9ehvEc1L3WDUKYYskIoAoqb3zE9A9MjQAWcUprkX
b+yumENT7xk9FfOwkfb00lsdtBT0TlsG5ggJs7kPNFwm/4dFxbJaj2HA9jg9vL7bSFsiqq5upRUn
3WWHhiqocuYaSycZtvFacyC3o2qL63IO1db+ZOt69wi4LSwadmUbR/e7/YHNUUQDFBo/y8b8PlG8
/BzM5aeBhh9cBk7a6mFcbRwUnK9/ZU5ae8cHmfwKZA0zquwk2eGWRbSnZVXnMx3LD17moprR0Ktt
ymT5ZmrJuMuR5m2UdOg3xOU69wlDmPDX6vh/0+m/1nX+v5tOmSrXVcpq+VGRgDIfvv/7r3/hb9Op
7v7FZwy2OKaqdUqwujD/9pzq2l/O2lKi1KViWNvQ/2M59f5aLaosYvoKFD2rNZPpc5/8+7+Ir4ZB
hH2bFiMbNWPGf2I5fdM5olbhtIaj2luRJiuA4O07ozd6v54Pw4q21clZuqcmtrudgobmrF9m75hq
ZXVavxk7OirODnAs410HxWnDJNXxmJBGw7Gq4uz+t1t49fe34Hd36us6/dcf5tJn4w+jvORU8OYP
c6JMyabCVENOH+2pApOAlqab+EN5zQILwuU/2kHXC7KrORyqYKDjkVq9wb8X6qY6iZSmrc7sEhyY
KlxxFIbSP/z5Z73+slOYQ7DhWuTGc2573yxf2k5KzgNuuLgS+G20ABGGX6WmvmLo95mht49RQbyF
pTbDJx+jdzSEtReGxXi1Xa1IgLft8sg1OPI4Mt4Yi51/JYClOHbo7zxfFEa1gzc/Ib3OyKXuXOgt
SzLou9JU7YvC6ezLHgT7lz/fizdfk/VmUMkCKzKInMSJ99b94TSQXowojkLSOJQtfClnj+yz6/1K
WROIvCW5yeR0yUSrOzWzk/sJnp+9bY/qY14RJ8RR/BpNArIRYThMoD/583jJfitS/vPPo+/7K4mV
s8X6//92dHMXBwU9cLhQxp677clQDtXMFN9kPUgAPLmGnFSpU9+mnbHTNIK+PWGB65B2DZU37v8h
3om7tbaJYLRg1qE4NF7/OfYCajFZ5Y4WuiFUYSgdN40gad1pVOUpsbz5s27O60/NrxtAP4z9B0iI
TsrGm1cCiWWBMw/Sz9ppDbJiNMJlSNEG57VQbwWxuEFSpbj2qolUdp6Dzyy9vyDdPN/gg2mOSpQo
SP3lZ9Xb68PJrz+MpbyWyBY7A+2m17dCdkic9MImphNb+7XoI7lBnTqGZhxJui6kGTii9D65/+/u
hqau0QzkOlEuMl97sxz0oTEGKKvZpnaieOca3bhbcKh+ctM/uIq57ntAJGl/0nJ5/dMq5qteyhxv
I3MY2XzeMzsoBqO8+fPifncH8XrBumBewCAIx/uberFK2SbIDbHDHLrjOUGB5qFi3IS8hCpqx1O2
d4B17Ks/X/VXeuv/1P08OC7L946fRpcHLP6bX9eblWfREDHDulyUaA9uSflpajKptvXcJtty0tC8
zgzKAaArYhYbsngQOotl0snBcyG+hwrfxtHXPNHf5kpL8VMbKKpWw5UFoJTIezIf5+ZGYCyCV0m6
3U2WWfHZWqFfktKnXbd0saxN0zOz8KFwdmdkHGsyyAZrLnwUoitsNarlbuDH7Do10+sLbqNl+UBi
5KavjGaLZXfEfSN1RJyx15EaRMR5/5A00r5QlXKqtmOi10fWCXxT6VCUBrkJtCDI05xEXX1witsO
U4vqu1ob62E1Dc0IcZ10rGuJ1n/foNd0d4ZGgCAY07H42lsWWj3PmIsHUubTCOy9oozIRhINmaDa
I5Q1lMl5xiYlRAjNKkPX2R66xotupzRqHwozQ05Siqr7u+p7kf8W/6g/+FB/tJLYkwxEEFQr7FCv
FyyxjQuda50AOr1UwprAmh2GUHtjt6h5jKUYL5KCyIM/L6T1BX+3jvBjApDivwUi6/VFJ4i9gxEj
RCfL094s4Dk3bdU0oQ5oxv/zpT74fdQEa/6Nxv9oJL++VNfFOaWTx6V4K8BUCnUbJUkeNEZjHlnn
M1E4ymdBtR9dVANFokLGotJ/Z6CN4zGSS26HWu315xBLEdY7hJRqETpzh/rE7oX6z+8p7TWIV8zr
sNQabzZVAi8TBY8APzRNzS2TbsxBqVttjTZ29n++p+s9e/P4qDspQey1B0Ah9PqeUr0hah1r1sxC
Th5+mXY/xQ2CrGxCtiJF98n13qBOfu07LpMPOoIgvSiB3qyXwrHaesA6GJY2pj1IjfP3gVTO5zRZ
0rsBRvwTxtFh2qm10HBACkRMKvnDzU7NLcMJlsatd/YqHwx5v9SrNsbBSExlNx+6CpPWJ6/UB6sb
jj6cQ4upEB/g9RvxW+ER4fuZlL5GKQfY+GwYVj9hE6mB3XSfmfE/uhT1KKJbjT4rWqbXlxpBwGNq
QHetJYi2J+Skh0xRYImyK3/yED5Y03RA1jd2VWwwp359qTnROzcbMyfEaBadIT3u/IUSsfHdLiVO
vkenQiTeP+u//3ryYBbWTHW6IqsO4fVVa89LsYIuTjg4eUWPB8CgQNmOZ0Pqu3+6qjlBIPKh+QAZ
EpnU60slcnEKrKU2Imbw8Rk5F5t2GQS0RIbCWt4Xn/i21z/99VtEwwGBBQK0X7zPN4s6Soyc1EZG
2gB1rW2nzP2Zxxf2k8X4/l01QJvCyWBewMzpra6lTdH2IVOxwtSePVTz6bAjPXO4MGyP8S8xf59c
j//k+9/FzmCz/fG8oLe9WZNF7nmcwyp43/aoAPhLZUUmmGaODJ0xwlSISRHF0sVPmmMn24W8zanH
ehV1GiBI120yHI4uoa0dcBXohbZd3mGgzioUzEaUBxNyxqDuJGXE2PbG3lv65Y7Sva38aG6KlzSq
512SGtPPjmzoyxjLlL5tCQ2a/MJIpmFLIN7QYiglMGXj5G16geZZfCUkl7KF6Kbyqm6Ex3zd6oov
bQZFyDfVGMhyporhR1KvkBOcZdiHJkOfnqOa8ivwsPX0HKmz9sQhTX0xIbTJgEdf3nfD0N7nPO2f
edJFFxA5UIyP4xLlvit6daUEKlVJIo1TJrxMmpn5lirrZ6s2++joOYW13sRovrKUFG63iQcj2nZ5
itdgLhNxYSpCQuxVBgfpfE7cp6/0qXMyBnTCvidj+UPvW5wrSWyX3+ymb8uNxOB0x4lhfERQPMdY
ziYtPhsKAwScR6r2czQKG89tQyyrz4QCVTbE7v4Rj3XVbPvF4DCHdroE05223RJoCfLdXSodi9JJ
Gr3h80exIcGbL1+WuVNusEFlWVi30ep1Xj3fPqYCG8wapiUYdYgBXlYDwU9bHyd+V57Gw1akU3xT
zEVE8C6OqUvEi80DpVvfA7tKyWBMx6VyIVy35CsjFO1ga+eKEftpjdscxz/eZrgCXa/4Yy8BFgE0
Vp0z2NXRcBhst78vauS8+KjJIPaNdq6OvY6Dwc8XF0I3xBFv19IAPalYFwg0QyU3B43noa/20q4j
mxu71oknKLWA6nMC4I54vvLnWHHIMhc9/yBIpJQMgMgYLgYXww7eQOHcZWqlNGG6Bpacg++oD4pV
Jd/1WvfyXVYb0WHpJ+AHhBNUh9SoEPmPhhpfj/ai33EhlVTeTtQPk6yWG9Z1ioklacYfbY1mZ5fX
kr9WL/nI+aRntJdkHX8q3ns9AVj3ZQqItWPt0kJwsSu93iyBFmgFgCo9bKEy7lr4gCGfYP0c5/G0
oewofUOdptCJJkF/4rP55Ruhwt+XhxoCdgIEEefbN11UkONtq5e1HjYVjkSfcPE2FMVq2pvRnZY9
4ciD2cRhhy0ybIgPuvTM2rnUeeCha5HVS5bd/Eml+f5bvEqJOdZSpazo0Tefql4p3Qkmoh22LqcL
JPn5leJiV29BdF7/+VP1ru/H7V/b9/z4VcrrvC0xoLkZg+n0Rgj8qDoNZrIEAAT6rT4KeTsD0/0G
aKvCJYcbThO4sDiA1MGMsZXXmewTB1jYCbBDtf3zH/Z+WTCWQcnE8Rc187uxY1rg8qWPTaKRqPsz
dZhIHTbAvm9rt2F7zCuOYWmkBSnOmwAZ5bT58/XfN8kQ/7A0qbw4hUNIfXOcWbJGTa2ExNMyGuOL
JmXrpyHYHCpYEggy7WG7kA8CqzJ3rpy0dw5kOXflmirTfYUHXz79+e9hcP/2a0jrGDQKYypDW1Vm
b2plXGoSZ5kRU0uMw9FMisXa5jYHRL81CF4O8LKl+k6gz7iIgRnkgd6wkPDpqXhSWM3fx5nuKfSY
yjnIHCNoUBYMBnxjIQ4FPjKVZhBZuWgOHJ7Z9Sqwz8e4cb2BaADYLEETG9ZDPqjqXrdXTF2lteD5
y04Tez1LYowVUV3U/oDIiNAMne0ymGbLfkysuLIDdZ41fIC5bkS8VkN6gSU0QZSnw/P1SzdXO/Sh
iv1Szx0I4ETreiwtSdHYWEPFdF+brYElSiF4IGjMKT5oPIcnozFw2RgT8I5QtMRv8A8DSHhp45qE
yHIeVFj5M/MnDNWKq6GxdSR6QHNrpI5+aRlNd28v09JvtcVoLwd2YCMgPU6Lt2Y2o9lNpS3uOoem
wmbQ0TXsJ1dXYEVb6jmedbu6AlYGhUVKx9CCOlGLh3YgCTKRUKh2jMdpfSVN1xENh6HI8Ou0h5Qh
59WgbAxtfyXr3vqe1W6l7PhCFuWPcpzV/i5d2LjuFy+x9H071wm5SbOA9mbguh+OfMK7w4L982IV
1o5noO09M8gNcKPhXMjaPGRT34rdnPQ55F7cbdo1s+JhC9bbaCFKuWoEgtsV0FWQh+IOKrrkcqVG
ED7cZ9OdGktMVXbC6IGnGa++9kEQoVynjdbiDIPEvRWG2r0kUTQRgTPHL4ABCE4mjd16pvwFBLym
NesISpXmCYkKn8wKj98XTpYEbxeZiLIgwUccHdx5SkEKddNI1w4z+Q6capr5ad4p5mZqk/6u6+z1
IyDnYtfPtduRCVkS1tJODng2Uchtk2IUD2qHNHIc61Geb3pFkky7VCxTHLF5Q+AEaonLbE5dPSAm
sJzxiPYJaRR634H4mTvVJ9Aydv1apOVMT5526FYAZbzvASGWm2iaLAo9ZWx+kJ1RJ3sw1QN8fZQo
RHPaeVEALhR4Ptoisc4yctAK4l1iV8cutV7HmZVuX0kzgeCAcAMwxjxHuybqYeP0C06VkEUomzOC
OFSYiBULkIa58kx8oeP4lVd2TiiWzsr3NV6Lp5gszr1SeoSUpZEn1dDR4CEtJBN+GfoBNGc/RKuD
MWesEM4dfli/l/j81/OrgqtpVueWJVXJr5NCSzE0ZCGfFmWBhhZ7rDTS98x61wq51jix+6TUikx9
7GBeFSLVXIM4mk69H0BKQM5hUR3lYmY/LKdTruMOw7XfFOn4DM9RqMHkFOqXvPWUO9TJUDKoL5Xr
sjeAm6Q0bG77so36cLLH4kueufbTqHvDnaVl+c9ptMdzETdQAJSugQhRAmq/J0w6fi564m98gFAo
bbK8N0GYiUSPfd6zodxAwCDGumg1pp/04lrCw12L+EmXBIo6iKLZsfwJpLrnryOnjW5iDiOsYeUN
GUOhXRaU18Al8PSWO1CVxldo77kTFHk7H91xAjwzWNiwDmuEUbUZsPczk0I89oJtP56IN+pzeSJO
1xy3C2fMq0i205MsK9tk8Fy59/kQ4zJtW80I9WKUZNEkS3yujYRQ+RqY4zkgvcEtwmbqdJxaeem0
RzirhrXnw8I0e6onvOOIDNX00AxOq0DmKdOLshIkn4t+NdEZbuFqG2HHSxlWGqj9pqnrB0hpyChS
D3PjRtfH7ruhKOxnbpwplyO7ZLyhCTCMQc+NxVImMvyqiszVh6lXPJhEvJVi55EMy2PXzeRBjYAW
80nBTBfUkiSSOlXrFj1KziArdlGuXDpmX9kh6Z9y3i2eRzDS3BLyONWD8siTFi0TAgP0aJtMFNxW
XEA4Q+6Xrv5nzXsCftr78IUykLJuttILYKAlGy8f7PsxqvhmxUNdfE+1RcVprTj5Y6/G7XWLJyQJ
taGqzto5xf4K3sO0gIeZMkK6DOooVM1eEZvJqMCAExkun2NbJ2FYp4J+irR2eRaJEo37pK74ivaj
kRNwrHfDmYTSwcgJL4vq40ianU3ExAGXL5wDt1/rtIEkk6dSIF7ZJ5VBJoUK8iUKAUpPELDJB6EX
XDJGCH6VCP8/dv/Xqpf538fuwfLjJXkzdudf+Hvsrrl/4TrBoAZgkmwSfcWZ/j121/S/6AUxW2cz
I8j1l13uv0jP2l/MdZjMOkzffwkP/3vsbrp/WfS20VugrVxHYcY/Gbszq1rryN+bN+Bw0fBhDKPK
5bPyrhsW565CluXqhK/d2xpjNBxZb49h7T6rlO6A3Bwge0YfX1BfEQfkfGsJAvFJYH8UldpSARv5
oVC8LBTus2rm1ymDuljSB2jM7mwkDIZjvHm+1FZ1QQL4ySkzKOoe9aEyVzu8wAd0MYE5GgQvdPJU
0HRtEghbC7ZWKyt8r2YPrs8VOAikAJLMXX61S/WlnqK92YufneIhbzGOauPcJPq4HcxNUjwk3o9a
nkbvoV/UvRUd4wnEZnqmsfe1BtF56uy3Jh5+xrvRvPOATbSG9eI1z2hyMUqcq6B4/AjTX5mWV70n
eYXyjctulDLBGKvDnMsNFQ1D41NnMeUz5yBbbpfiXKchgAp18i3lJcvV+4Wchok4addrfNmWe8W7
m+iOMKe4zMSXpSLGkPe44Xu4sA/EyTGW9TmB88JOd3DHTBxRw0NcNkyX/JXf46XnEAj0/tiqS9C7
cFg664cSK3d9S37arECpUro7EX/DC0jyF0rwW2IbgkLP9hrxBzMHXeZrV1MC1TbRQZuo54nZ7Bc1
NnEHm9Z53WW7JZcvmZC7chSlP0oc93I6c9TpMpmFz/B3P6bpcy62Mv8GF9Dwc3WF4xWMy9NQ13dp
DEKk0vbeqLAlXpokiAeY7/sD48zsOuaya1x5bgAhuBL6Q0YXia5D0ExXRX9cU1CqcdxSO1c+8snk
kAz12ZhrVE5o961I3NCxChztKqqwATtGWAhxFdvjrXDzwW+tedcZnM4gd5CWOJdfJBJGsp/m67h2
T8aoFqA1XL9yl63aAwDAQ7JtJvWms7i7CyZtKr0+0Dlkmov2U1N/mGRNhOzM53P2oHbljuRa3Fc4
C8bHhnP0oYcamVnYsTOqvXbW7zviahDH+VOpk3MHGWQ5eP3oW311AsGSBWNXX9rzOQC3n5kjLzqv
CCsBZaavdxEMPyv/UjYiHIcpJLL1lA6db1YnYnb4uBLx3IeD9W0einsRe/sYp3jBeMtSx6sODI5f
u4AyB0xoGvq3FKfF90RbtqZWPPb6cBulFdhmuo2Ly/hSXJBaszFT6xpoC7Ss4lCYyn4ypvO5Vl+8
wvqCzIF18OQtew4+YdTDtyvFwSRQtxansQrBOxxXfgzz8dOoSyAjXuKXqnk12+PezaPraCx/JrHF
Y8FjGpiTprG+B75j1sWwjP03RxcvnqiPya+nQZpbooIaB44gFcADKKeP5Pd+4Tv46Lm8Hopl/Ow8
9YemE1eRuqOHu4gNIko39CtPulJsBhGHWVxeIdnYqNK9loPSbktrwZOcq9UWhuotZJAvnpUvIRmL
zqUyc6xTFveQ1Fhh53iew9lV4q1MiksGpnWojeIeHk4A/uNcVYu9Snesqr4szSa1rKc8v8qndN9G
DBFaA+rcixbNQJXKJSR+ypdN8qy57UUCVVKnzKZDt6R+XgALSCGfBWpkLpfFYMkb9s8p1Jz5TKt4
p1FT2L5bw3hx9JNeOO1tnShnKaFbB7Zzc9fO9wPwnMXUR2ZADvVC2fpjbd7mZFo4S5puzB44jAs3
yVej7naGx1Nirb8uu+qSHM/44MJZ29pxs+wjAZ6l1hR7uyS8k5jxMirI9GuudydAj5uhJkp5BKOn
5Gdubc53Vqk+imK+Ymx/yhzrQqvILjRPg0JkXjOmP6A73nA8NKnz7B+CPM0AJoZLmzxL9t6sc6wq
3OwozFKGpSWvxsFSvhi9R4uT2EE4jRaoum4G9DqKrN3agHSdmdfIVKIzxNbiIm1bSvERZGpjFmeO
FbUkrs+wixoaDBdQKNLztIx0P/eGjZsatq8aynjQXWigamPcw8UqD1mk2geXSvVWEdYQOkIm7Njq
eQSt7akfMLLYtkwfqKGmrUV//5qFkaG/i9MzkAzyFJNHFsadWe/tooP84DbtpoiVFrAmeEJSbCI+
gVlObs9y7ghvS0A2Dw3qpTIku5ikF/azF0udoE0BLvGHVM1vY1qcG8HxeBMnTX0gdKSAZfG96eNb
TVH2RqvU21m/AQFlnEWAukNdNMNGsFVdQf/jdRk9u7oQhtlvjaQfn1F+op4qzFk7oNImEgU5Dxut
Xl1Az8IPvIztJUYk6Jf2nWLJ5iAzh42Rs3YgKZPXD16sfzUrVQ0TVw+9iYiRvOnlrnBDbnLDcaiN
/Fnm+aF3KnNjD9T6yZx/6WWibpOMMGDFSx6LGHQjLuhYNsMBaNxtms/Vuelk+UtP99hvlCk7RnSq
/bq03IA5RRPOIIt8s6XkH9JC201AybbcdwoBW38us6wF8aSxYG2kvErdXVmmMm6sqogCs4GUaTVl
D5Nj/a8ZgwpNSpSXVaV/M2DL7yyiJfwuSfYkAd0x+Li0VJcY89pqzwaV0sB5QC/n7cDUGYHI5BIo
9fysZ83A7iDxzsJYCtTOnfe5vZhE2gxtoLTns9yR+irS5Wfcp1pIc1wNCls8LlX1fbTja4wR6obI
LrYAvThHdHxvpN2hi+fzpNSuF8XZGka1763hThdlqAEqwyn6Ip38a03oDDDGneC2p2mxQ+C9s90B
bN02Ms8Y6jCbX6sk65h21s7LRZBweMm0CW1LFExdclxKN6WzMOyKaFWatOe1lR89WV7G3hAU02Xb
WfuqwiHWNLvIsDdgPSGTUKWBFtsoOa+GqTUX3HtKB9JZM+/YEAD3BZzKeFrGJYb1krD+E3Xk6KqQ
/diVU7YA7aWnBurb49yvmtEBYoC7y2NdbkU1yrBPasXAhmdW6aZvF+yby+QRIr10DZCPbrT2scOU
CC57mnG61rxj2xjOaWUoPOcKJWOiRsQXCjvH+dCru7pZkmskrHwS0bwU225EBkJmjrqz48Lb6qUp
GVb11sbodAxJCx+kymuX0wgM6kZLvGw3TIu1H5JcOxtFnX3l3Nbe1HVXk/OwUB51wOxuTY72cJBt
KDoAcQ0TbIocL9Fa5oe2sdR9Vsj2UZgozczJsHNfHVO4ZUpVQTxt5rtsmTXonNZwBENm/Sw1TMl1
P/XXnqp8s8DqAftqs/7C7RENybimkCk5S15kNAC2g1uld7Si1YPBT/fHRHWuEes6YTbCSCk0p9kD
PeRAq4zEIEV6z86XGKE9SSuYtKk8ilTnq+G0xrxl/zCMPf3LvQRQexy99EnvOmky2VStR63Q02AZ
tSTsnCG7AoRLh4EuEARQG8ConxGxdW+Pg3cwlWrhoa7mXBFRn9D6CLSyU8jwgqG8ZJ7xaGRl9FQa
XXE0jAlKelku1IjoKL8t9DV8pdVAqZlON+wmIpHPZaVkTzSw3IPULMZ4+lTSzaqKZvy+gCHbyxF6
jJL0X2F2q2yIhhI6ymCe67V7k3rWzqKpCQQnDYXtbluhh5hjjm08rrhHWe64kxAsY+UcRRdEX/lg
5hhY5ulCp3PJUhqlPFGwdyGtFeZdswLAOI++Gua0LRDtrjnsZ6mqnXkJX8DZLQ7qUN+BG703SITK
ejJMTMn2VN/xXT0anbtRIUeGksnmhp7NF2XQiL1StC29qGbTqvWymbLuSod5GLR4jR0LkKLHfol6
PzovCP1ttOTgMQZRFuJV86nZeHb8UOcSiVh02aEAo/IjH5ow0eQIWt/zc30E2gR1PChj83GZVH0z
jDo33xEBWTvPnrRHvgNMm+w5TY/ZbDZ3ut4SqkYX7W4p0iHAZ07OMGJ+goQ1fQu+SYRNJu6XYvFu
8jxHGRsveBUL+1iivR5SJ95GERrElvAWv8lZ+Cuw1Uci1Gxkoxxjx9zqjXcza1/rlOZzswZKi11E
04QvysZBW0dsN5wnZdPE/ZnOBNjOKCjBifsDge+E9AaYhX5Wc7ppQTNDJAZrRUq0yM5b7ZG+cPvd
08bv4MZXwmpfhUmhim3BeC/QLFWZeMtS4gptbgCHgSk/qcswkptV0x1xchKNqUf5biglEu/4iKvi
IlY6BOXqcNUkk+anjuXuCmBzNHSTXaMImLoms3+aQQz8q05uirFkUFyg99vytXDO89HKd4sep3sr
NYxHVbBFdInNNFrLO3trlioSI3pTG1Jw2svESMcNrKuUeU/snjpipGPOb3q51QGnbGu1MPeQY5Oj
khbVvVQUb0OAYnJVEMNC6q3hPBr463e2KsSuZxxDhPQivceWyIArgsPH+wx95a1jDfpetcZ+O9CA
TgO38KxH3UIRkoxtdl5UindbFeSut3VhMu5wGQKihWoPmpqWj1Mzi7sVlfBNOkX/PFJvHPtlUI4q
qsNuO7Rafw+Gfrgc8io7KgCOv4K9gjY95uO4MytBY9bySu/Cm+z+qbf06DaHRXmjDSkfppGe5+LD
jCzvBmM2vi62Se4y7h+N8btOUrfhNXI/ZHCAdfJ97ywsTVu3yuVFbjXqadFSzmIOC9V2Su020ttV
BCiU8wrQ5KEUTnsRMR4g4sRu2PpJ5ezXIPfWPuMjsJwgqXN8cy1RPZKwHLFo5jkYVWHewrtInsAi
Imc0oMw/Dp7V61v0nDrA3EIeRJyZG4TQ9UaxMubdKJdknIoe95jQb6QGaZQD7WCFejXn3JqRD7Xb
eQEN2+ShyExz09pVfOXpY/JzQFui+V1sQuCN6mVgaTkJMlirJUsg0rXtMjgcEeGIzyc8TnwjvNxF
ezIyUKmrDckixiabqrOEVZt68qCtzrZuYYTN7Askz+SbvX1XKuKK727ngw8RzNxwCg3mrVomnGPy
KCwiTjTkctPEbckoNapF++6Vo+0bhMvT+0kDWsblj3lI+4uxyA5pVI6bipP6ZrCA30QEYuZe/lRH
erHTnWQ7eeYmM9jDHQKXM4JPfcKJKcPyL1UtLc7o+pMoy4tm1b0M2BnvXIg0vmqhOh4rAYzdQXPb
VMt4KhDVlsnPhW4JdjqA5urjkEQHbyg2k6kNvt4x2hD6ghwSG2ZfGEeQy4zepoV/r5jOar3YApYQ
vscpzGjKkFPpeo68Jj4Ydx+DkL0dDV6IP85e7jOEGXNB24GOkguItB6SOzXt6RIYdR1SsR5Up95b
QoApR3XCqU9rzvXmR69fLjWVF0MSv8hKTtmNQxPdtv6DsjNbbhtLt/S79P2uADbmiNPnggTBWaQG
S7JvELIlb8zz/PT94VR1RJb7dFfXTUY60mlTJLGHf631LXQ5cANiZKThEFuB3eh557gOCFtkPEPo
UK2mvhK9CJLc+aqmOPtW5OLaTmOzc9bSGC8PzYMuW07dkvtVmlQ3blZH3spPQXUc0cVQ7FTbBama
Pmxp31nkWPPJLPPTfsLA3mnVeyhgzJIcYx48jFssTGrT1eslLQGL7WaptQegz8tneM1GJV7RWHY4
U7iYetW5b5b+rKW2HqyO5za0vV3jUosLOZ0y8pxRoRXy2TUImO7FyAKVJN9rW7+ptPolIm/0ifNS
XCDSecscGnhlUZp7diGIflmR7poy74MoYppSzxXskjKvATmSvc9l2T4q6MmbunVZWnJg5u0LBpFL
2LucMtPytVG171XuBwUqCAhFEe91Lb0O6cHrneceSW4j0+WqNxrt7/k2SryrCjWDyHZHM0yCLlqF
2LFbo2Lu4s0UUWgXbPb2A2v2uFNFezZx6eBBKL1d4UnaokDr0sF10RgI7eCtJh9qSfgS2nX5tpTT
b33sLOpGuYhqTZbsEOMeEIpOHqUWDDU+MvSwi6nsS9+Kggmart/6wgbiORrTjfS4s6fW2pfRfC6h
G/cxRLV1A4TTzibjeFeb7wH5p2evqcpXY6Rl2syY4qKij7wNcACnIWk2WlQhHmSTdRGMnp4Ng/dG
UQO07chHNOmyhx73mBcc8Y1Bvs7cvZH3vQdDKt6vIl80RjMtrSj4K/IBmm2pvuHYyPYgIe2zDesH
8GJ0bOGWuRhkdk003fUst15y5oyxS5hG5RQSmFnk7MuydgJZzskeW0VGyUbpPooIdOmo7nIxT7yS
V/bE6+p+yh33w6ON4kB2naUwYW+kBRbYA6KijnNyqgptZ4nyXoegzMDE0XSSxnskNBzJ+Ed2s+me
PU5AdTHNP9isdM768W5gJHTpU50xqtRodtDm5j7EenXjaHDVu/Zsr8/FMJqG747JY+oJh4C3+tKH
KN3hWfoF5VpukOfd5ylbeOzT8pE5GotkA/ufivXyESNiytmj7FcA8uBib1vkqbIq6zJTYXErhYwP
re7FQTz2zGbmAv4IpBU2rntm4w+LK/sVw9t+nHHzSqeq7mw8+6LWvIOOLHzrLCTbgjXYsZKbbufP
roU8PhifQ7X8167EJxLSNcFXNN3CsUj9Iqm/Wc6UHpTJijp3gYYQlcOD6vr61bB/xCA+bmrSjFvU
H6nH8B35OETIl9qHYB737JbWeuGB+aiDEN5wEzOfZzmne7dbhpciBOZJhqy/JYUhgPimxwbLx9WK
ejpvEvd779YcFGPo8szFGLSz8KKKYaYZIf9kHraOeo74SVGfEw0QshfyH3sZpeeoCv1Cuw3Smk6J
KGtI5Fy6nGEnB8HEtN5pdmnipOWBSGzD48g7ZxxUmM4SOEi98Kjp4joqLIrIFZULYz7+trahQcDA
1tCIZGdZHehMLsjMX9/w97dU8UTWxswdIhzgC1fC8r5hzU0TLGih6dZbye3fyA8NXOEJb4hq39O6
KzbYuq1zUba9H8a9eShML2KCwLGr7NoWMG9u0ew2sw8m1e9I1P5UpjXuMi1CJVmSwJbQf5l2C+uE
dIkmYTla0Hb5L6lorq2LCyM745j26XszK+089HZzStPxmOeqOiRa7mz6kEqaTV5lPqoFhKm+1b9c
Lev2o+wv2fq2o9cr7tX1aYizbqfPkF6lwXvZ/PT0MEHQCZEmC2u8jC5f8jh0TrSfNEHumoNv0AJ2
yvX2V08G7yUJ7a+ogC2jzFPPKHmMChGAxWZHUt4IP5UA6aboNN2f0rz9WbvWR1rRhZN6g/FSueML
X4N7n4OjrAz1xelHXugSOhmjbZ0nS5zVkOQUBjMK9nBn7Ai6QHiYQooRUvzLibmJejEeaekutnLh
QlnmxjVNpju3hput1JvogajnZr63FpXs60SechUXm6bmLJDlEN+T8WTmNkxCiYkXdnaOoYur7UQS
3MysXZ4nVDCN3sZIrlF/cvKDk74U6RVB9ca1Ff6vE6Dh2+z9dhY4FNgQDtoWjoBO32Dly7kNM0MM
3Kq5UuJzG0z9kVppWMoN3pBmERxuvBsc02mz0O0ZeNmXcDcATEc6FEqBkg04HGDwwdC6OzXWz1aX
qyNmv5sOzbcZ1350OT/0KcJRrX2GdsxKH8e4F+NObRN+w83paWtK7S6HtgbdNjNmoPE/tEb7zVH7
4Ah39SDjyJndZ69OLlyrbl3YfxZmbFzc1vRwnubVTiprvM1CnXG4phvg9G+dssgKVSUb90MuskdP
dRtGh9t48U7CmA9FZyb+4rV7G8zX6LWez9sfb/WR4qx6fhxc7Uau9zJq3+iE4nhH8UU+7vO0dX0r
U7u8aZ/5WDcclPJtOHBIakPvPq96Y0XqcQDVrfImvZnlcu5nIrJ8mkoxIKP6RG2cEOtphJGBTCYw
fslAOCuPyvLeHLbNDdiuB6fRcBvc7XVIr4u33ooJe8zJbSiBb7sGD3+flMuNsLGDKboM/bR3rCMz
lnevLh/LgZ9lmjxMeKhSal8vdDtFMOtyy/sOmH3T850ejRTBs/8ccJfReeU3VpDZD54HeM6OVqjt
tQ5reGVRkHFrrHqee/17Jkl+5fQMReEPxd5mV+NuKfBI6C9zc7ULcTWn/oQqvHU1QeOUc4vj8FyG
bs1WnCQcAeNtDixh1zB7eya01e3NUrp+VNeM42ys6Zm2PHvIuy8kf61naq7AE4A1fTHKMYkQEVVI
G7mllWcuyyeTujyuakADVM/9jjDO6JPVeUy4fzCxNltf1piR9UUc6cRQpGXdL69gaaRZDMayXKiZ
KSM27mEeN0nd4M/P9a00Z4w7iQsNgUsQZDWoMXnie0N/w0fNiUqb1wxw1nL3EY9p35xEph6bBHyC
a94ikaWnJsr3UKdA/HvdWUo3OnmmGAOa8d7AMd/mJj3qCsR9lU3OjnGes6HMuN8mLd3yuTadqXtx
vtFr8VvTGLHO2PPXvraIQ7n37LACYmXuGHoVmbkn31edhewOiZn55bA85ZKOMm4qjwNtDo9RF6Gk
eYKfqYo5TElPXKqoDfK0uy21JCKccMZZ8Iz96rAua9ZTUYYHiq5A3Gfc4xo04awMZCv3IO6f3Kba
yM7jPvfZ0mnBsf7QuSkrC0vXMU6SAFvMHoBbEDN+o3YcndsOPPw6pd5QhkNMEd+XPmyd8twVlR+Z
L3ba3qhwuqiofoil8CcozI4xVuunZn7HFN7ucFSZ265P5avobCq0bMVdhn41gM9Lz08HFSeI7ZdI
zdu0eTWzOcCg+UBfTKCaYwKzfrqAVdyb6pfHNZzaFSjQqzMAW2UjN1b2m1Q/uy0gldSjsip+t7sp
MLpfkRloRvWOD+8jnMVdG1eHgeGrYa06YyIELqLpLlkqoaF/wK3dVlw3E5ZhjMEQlHcd7FIimpvM
/p7ndFYCgYdu6ZFFjE/4YvzKIW5R0+7yUhG3QsdnkpeaurO1+0w7Li5XbYDutvaUZI56blRb33Hh
8BfDgjy2jfD2GDrkVhpN/BOMibmnCy1DumEd2jYtgHy0eiIJNaMFdMhYc8+pG5qrm4AfdY7ma1X1
tAgaxbjvBip+yrwwX4tYcnmbWpb6BHOq7zUm4dqouoHE1r9bDk+wVc0dg9xM/W5NRx21lCU6MbXy
rde7Yea8Su6zSdzqiVpEe7tkyS1TurtJ42TNYZvufKKcgworSfEex4GXiUM9oejMN/QWYY/SQS88
0Jv0nDTim9PhA2K0+p2sya6i+sB3MhZRWN6PrWa6bFavK/xnX85EJ8KxoDSOa0IRiy0UUAIKfJ1P
FAbXfhpmv2Ri3xHvXiEhHWUU/SYZwRUDjnwHHa6DhsuR5alz3ZMXMuetJuvmAQBAmzRuVFcwacKZ
RYicZyl8Z5WPfYq1mBEbfs79ZbCQBTHg036k8bSM2B9RNUxZjsAKusd5JNjilvm9GbvD4hkPKjNv
lOX8ENJ6MkZxSowO/nmzTyw8/LAbUj7KRRxUmtwzylA5F6rnSUtOudG9m+yudHks7OBmhN8tEwHz
0nHjmdFzPRn3XIOaLphSl4axHSf0xx7ZRk+vYVjSROX0P630d6P3YqtxuN9yS8VLwsjXoEVnw030
d4e9kreTrY3OJWwMFd40/mWeOJxm1EdGInowjf7R7fB5h0u4N6b0R++lCSUq1VcfRj8NreR4TbEk
ud+C+lZxAJHebcaIyLnQ94ZZB8QZT56NDATeCGVbnemHfOVg+GDo9DLRcnSfNNDu0fwAwmYzhxZF
kHl+SQy209JwefoaxYxgXZN1aqqwsoXjPG8KbLIH6jS0DcHw92px9m40nHRzWgXGcFMVnq9B5tlX
FleWsPsxV/ktCVv2fjd61iJbbGtQ/fYQPvUAELVM/ijM+Wh2/a0rkkAxqyD98VuaQguU9F7WOoax
rRn2OmusXvPNvt67hWscnLmYgy6fjN2SSEoWyXZugHQ8TJwUu9y4D3l7tJO8oUhEfZAodDeaLX5Q
SUf8p9V/JzoJsiJxT6jgeDbd/h5N+g0n64PU1A3qp2+3HfV27a0YmkA485Pj/fT6gKD0A/IhvTFd
uqO6OuYC4/nZuJbC4YHUhgOcgi8LeZS2+lrnmdTogZOkxIV+pTB1Y7aMWHJ5JNK+xQj+NPfPrnPE
N38gaPI45c8yFX7X2asfwFLIZlaDcb3h2hamR+VN5xr6xC4aJT0TEV0BNI2urJRsV+vhLYkpLaVo
YdksNF9uS262TJQ53Gpdi0u5dvaJQ2sY7sez7VE5pq1V9iq3P8WSX7CBPFt9vBOLnm/KfjA2GtO6
rjUQaJIZSiBzc/pIkq2uOqo95xPu0k/VdCc4EU9Ibb6TuFdmHCeuqzONe+ic3C83pQ2bVQ05wBZY
R05R7oEy7Km6omkoaXQ/6YB7rDw9/PFDxVcORZJjGCTYcrj0rvZpJjRPmsa3usp/hk4OkHr46rP6
U4hwr/Wh8m1sBVvZN786N3kUFvUc7K1PrsVpe7CPcUWvkFQXL2mRpUgb9TQyRb81Ehs70/mi4uQb
7TsPBPbWiVcuH5qsvtCwcYvGRdvm9LJUg5dvvZJ1tIdiTP8ImOKJaFqVZO8cco9a3XxkffQ+tqGx
5+Z4nkb9dR7q3wXCLp04uWD8LV40Hm2dAdR+mb8Wq4VvULJKKulue9f+YHwMIyA2+x2Yizt78Um6
8911iePRJLC6NJxMDxD5R0zqEQbxPl3op3XWlsBLUuQ3RnYOtQNg8L2xuggqHdcSAphw+vw77tGx
Gk6q3ej2fqah1GZt5SuhLk1bEe5lYrZpZTcjbZDwdXomeCUteG49aNSu8DfV+nSK4bSA9WVyi0FF
DyrbuwEi1C5hGkVb3iPigXa2LaX4uXQdzqjopRfOXo8H/sQhiXZG6kbnOJp5+ypUMiWNku+jfi4Q
HrYNgYlt11TMu3lW2R7II+Dx2Tf2YG5DGf+2Eu95NnuG04lkbpfvPTX86Ozed81LUSHBzA1vdJTE
vkOlakEHoMk9IQoqcw43ZoVFw7Zecfb7iKYWU4522M2DoAyniD5oO/xm4Y0/FxANfIjE1k9DaL8p
RGRN1T/GkXtWXlXfZUxZHWEO1Ai1qlI/u1Z+L3FAWiipSWdtBc8CriLKHYf3xcM2MWYcogyZXzBg
Y2yIjxSj3Pm4zsLDk4akdE8y068o06skmkSGB4KM4GaObn179aKHqXuNncT0O9s+JrI6KSqc6np4
crOsOmoVj5alhy9WZ2OW6DHFzDq2Rm882cb0biU1DIhJkqjutOelmgFE5Gd9Gh7IVL6QOdtTSRA4
UROYTMQ2Y26LfSc45Sjje1g+NlTaItgtAUlVYPU9elYePdXMphnJbczIe9RxNnZqelN29qNeImPf
jclzK9JfA87D0PkyODa0iL6jRVsj533Z7cW4r9LjbFGyFqPCptl1fSySMsiIfUFu6mUfeP1TzDxg
3KWmPzfcazVEjirZEEkJjBnPIUh61vhYngqLpkh3TC+RgzXM1XbfIm+r36xVcc8LRs6PNV1iL3FN
cU2j8YPiR9VOcu7iLyLYyyHvDfFFG0C6y6KheF7wQf42IpcdRhLISdmJ8jGOHuLcGmdf0liN9Dp3
b+Q/xwe8tFjzXY1G0aVPzrPo3OO81EbgRkV7mTkCXWBHRj/DImrY0rm3GmFjc3WatCAPteYggPVt
RjTS99FWH3Clr42VfDg1WpLsyhathYzSRjhyhy+wugzR0lwzUlUPjpFrR70dXtuCt1ELmYLuDFG8
OlVKG6qUvXHSM1chaKafjWq2rLmUpYhg0dcCZduPCv1WttEbXdWY2ezXNsZjqsdFvV6i7k4hpS8K
1jeIGdVLndjisfcYfBofJQcLQAxUMfbaNanSe51aG9UDT2EAcWCOJPYozPmuppLjEA/dvY6dJ4xs
8dNoVz6eZPxTsphODXZp2k7baONk/UNp6+9x3J1L+SvpNbpjuYGgzBDJGTv0+STdpzN2dTQqkm3v
rnYdAfcN40W3VeCguSj7XjrDAZF8U3Owc/QvMaItRuKQ9II2gfqHkfzE988M+ZXndss82MM8tPyg
5HkOesG0T1GrvDIB2Gjm5cNw1iQs3lPLLm3aIsaK06JzohCSbELyoJI1n4aIOyuMgzJ+a7ywW28v
NasKDVhJuzMJVBAdxJ4l7qXLjYGFT8a+KY9UD9/rNZXhxv3OyLTwnaKYPDBKDtZ09kzURvjTUr5F
xX6o4nMZz4/JOkyi2CvcjcJtj3PrccOdaIZuhues9y7h4HobRUUToaF4OsolUbvMab43ufPRkTHP
ZJP+DDXhvjIbjAJj8Tj5V6TzvFELhmJVAnCypVWKK9Q0HJ+s6k5P11NLE9vb2mVzzSbb2WQZyQ4r
uqp0CYZJf1u65tx22HQLax/PCsNy4n16kkWSAYv47uhEiWeSd9fEpnzQFctZlOOejMc+FUTkRQw8
NE6mgZOWJAdFknnjeOFnJNEAOyyvUNWvdR9dnO4rbjWsOiaHJNOaly210R9sujw8I364cnqn83NX
FrhdXTZ1xPJ0M3plRaSeo1lOqWjyq6laTOjSu44ON4CeX1iYRzcWx+ysarotrWvMXLMsYSkZ3V1s
VNED3roNqzMBQxJQIuzLnfLUy9ypcgex1vnKm4owEhM3n3jyCQPAtYm1VzTuaNub2Yj52soJPmdt
zqtAqP33sxa36qt47pqvr+76Uf3HGtP4VaLAxyrq/vOff9n+/ddwdPyP7uOffrH7L1TgY//VzE9f
LZ1g//kffyfurL/z//c//gM4+DJXX//zf/wqewrh+dMoaC7+iUVIYvT/nqII4iL7KD7//B/+nqIw
9L8RhHUICQMuBGK9prT/AS/U/mYRZgTeCqAWA4QFxOEfKQpHI2AhyYOZUjdWnwD/0/+GF3p/czid
AJwC2uXokDL+nRTFH/0vYEskbnqeDGnyl9gAMclY/IWT0mMdiOBYCh9ly3qNC4Vcb7cmALkE3xVH
XQrXvs1zjDqlLT1LVRnrA7ffhau9Gvm5/0WA+797QbZJpMTUeasMafCm/PUFredK2dkO/an1gM14
4er1pJRBmYIZ1+MH1dLTsE0613S3YbWGCGBGlm+hFqYfudZxYfnLJ3n/e5rkrwzF/+71EB3m9A6P
hH+4f5A0wMXgz7Vm4WvC6n7qgnODHw8jXp3KE0DIOdEvP5yKYjEsawKFuBCT/pjXeDVoZZQ03v+/
X9Cf6W6NzI3Llk2uWgdmJ/9I3WuNoL/TgCUSFTnFQHW5VJTE2iO9onZvD0yWCpJ6gQ3WoKGqrmSu
6oWq+xeclj+jNxopD5xEug48FQHtTw5i28jWcCvX4MY31G8mOA2aCNPGxWnqzNIDRTOqZ1tYEeVd
xej8q16c//OvN0lzwz4wbA1Ku/vHm4BCkcwem7XP4qWm7VxbxMNMYrnS13pbYgkiB7IVVomTPMqQ
f/8VYOXPRLm0gQuAPjBWRo3rQRD952+ph5Fi0hySKG2trtxjhceO05fNho7eGTbGYjKapsqgbXaU
NJPtBkERns3RHCzfqzEQ/bvfU14RAFQ+CYN3Bp7XH68IuyFjJgKtuzFK5XsKhUlux6qzKaTONaPg
cD/XPzH1c/Ovx/W70cssu6Lntu1mcvrG+hcviIj9Clv4az7L4JsKNmhFunt8WvKPR2dp0KSZpLl+
QykT52at0bWth3UcewKFvcMja4DS/dE11OOkzflzPk8cmWOqHyUO5D7+aYxUEDIr1WjztKhrNjd1
Tjn7Frp3+yOaC5v3u6wFnqm2dLvdgPVsOak5IW1j953+6rYzaMwk6WW8H5nkjL5N6ykWQlRaQtOj
lN0We5Brbgk7xUSvq67ufcVlCDuUBbEK679JDfwgsAXht7ErE+3BGbM3O1ccXBLOVYKYbtmRsem5
/O4Qmy2dVdOkP329iJubYi15Poxw4IcNJvy69m0OMIIySWNEcIuxeAC+ZDmLmjmbtx0VYy4y+Wxw
Bac6AstS14X5zrXCz8QLvceFWCgD7ywqpo1GSzZdLgINGlPWmPzWMuLLvtnGkOVL5fLSO9PuVMCx
aL5nVVg+95NBzLS0tX59+ZC1/bwElLYtYiSibUxEm8v0MrTQTHsMp0HfyS6kGpaYKFr4MnFEsbIG
X4Uam24dWDjxAT6U9jGJfoDV0iDUbFdUFuT1dOjTczibTNbHyAY0MHACYMRitO59qiV+nQjlTQbM
QMKchOkgez+CkUcog2JUCmNDGi24W+rmS0xuK+ZQHHWTT3koZZyY2bmzDnna1zvVyJhQlQ7Cp7Yn
84tyNw+Bcum2TUOKQtgTCJxJmiej7pzkUxPNqeDoL+7LgMsTUIPNt4ERPW4Bk9AzlbcZVbEqx4qw
Jck6NfclirAUJ0w1uUJWIGo4OHNVwrtGgNqULTdFYZKFRW7pxmPfV/p8UfHyi9g4+ppuo/kD+eG4
HjJXQCTCeh8DhgdEZEwbG+mXEl45ye4ZXm8W4K0EVdPuykUk34nOwjJxUgXyyLP48jYYkZ4i0dYR
YAFm4x8qDnnku3VyZGHDgkdZ+I0yOM/O9XSb3G7Glz9STuRnuqvRg2kYA9ZrJSkpLYkzeio/DDwB
THnblwqLI+O5zAl3sVkQGAjx2DICLvNNXZPDI6802bitjGAE6GMco7mkRx2gt3com3DdfxJj7yx4
YfdmlTs3ky63k+oycXXXkIbQVh3MGr5lERWdrcs4oLLijo/fG3R3a1B2+zDqndyoMX0CmqW/AWJc
rJNFC3O6n8gY4ajL5IHHYK+N5CGGghm9R5N41muvALuvNI8uH6xw+eNYi/ZDix0mN0yz8qd2TKrF
z8iKPQ2Tacx7S7k2WTrxTpJxPhhW2O/nfFxOoqHglN9xLYkud1i2cg7XoNYsK1+nixnrQkEOPLTV
evfRE/4kut1ZWFuhMDevt4AxVkennt9DryP8QrGGFh7akVbQJSV+MBW7Wo5rJ7O5Ac1/qOW8n1tE
AHL6BybJZyagtG4d65CbZVZQAG4OWd0cw1YKFvcJ23UYueeYBEu+oqqY12uDs+k0Ofoj83BxTRnM
tSxrSfyt6nXBW01SaLeIOn/Gge0j5LJLQe7Z8nkMD7C+UGDR3R7N1GkPii60S2k6w4/Ey40PR0ki
430+HbPavnu9efQy5xh7y53V4aJRmNop8wVzdbGb23x+qzMgGGpdK6KMKZQ37aOEFU+zuLyNWhwo
KrB9OpAPVj4RnmzAX+TOQyvyX56Qe22Iqneqg5cH7KvLuMPJavLjmjR+T98GrLRM2ejeQ05u+ztT
V5evqKv2woPmNNOtbVrxaazC8DCHunsqGQm2I3d/JudHsvTbiOa+jRFbRrKbdbhhl7b0rPAttwfr
7mWqJsvVy1meFzefs0dtKN/KkHiaXWXN8qJXlfMwjUXxC3XmowgndQOCxI07kTK+InuO/SfuQL04
c3ZgDOZoYNjeM9IDFK/Lkv3PHaqU4bGQ8LiqiKaZtVrGDuKoRUox7Eli5JjTJN63BHm/eJ/7i86X
oIJTgFBZ6wNBYSJfeDlKoQ9vnlPW+R4+mYt3kcTMjuiDExRTurD5DdE39rIIGlqV9z7Oaq6POtOJ
Pey3MQmsFPkXyN64HIwu0g5wUDXjOtpUk+dhb+d+ohmjLyq7o3+2pYJZKwjY8TOPbqBiZe2S3K2C
Skwg0sjjaZ5f2TSNgV4qnixhTFSyz1Hs+k6Uk8M1+/K33TsFy/ESzd/wGZBG1SIqKvY2X797RLe9
TcErCeoN0+vqQW8A9ZBu6jjT1CQUmqElJmoClyL0kWjLsXKX/r1fdH3cLLXWMct1xoTUaei1uJs4
YzGgZsS3XVTbwkWMLfUxzQqDTwed6KkprIW8m2a4VzSq6Fi6qID4J7vYowpqVc+JH6yNxWFZp6gx
/SQ43NPx7pITpar8oTT08H0J3Uhup3pQNoAzw4PT01k6QaauyEhk0Z5HKJM5SFmbzWfSmLjw06Z/
K+MRSbtLjcfGnLF0LjGpm0Svm3OnS8FgtmoIj7EJxv4K2Agx222MzF4gJ3exmDA6pzlcd2qHxZ2W
hrkNGBBqCnc/HeV1YydfCUrtto04zmhMTvB19EsRoNGyBY6HZbRdInpd6DHDyTPb4qiK6U5iA7IM
88jiPfPNByajtXp5bLL8jheBTdkmIu0NMOsDvSrSdXSF1g0xRt8mIq4GJyjDoZoeLVzeAUZh9icB
dA4EViyCSSX2Q2lVF1n/yHrkv6SNgMTQPH2OpNiZqdnDQRLhrrSHMz6NgGJ2VLDMeSkG9eFhzOfr
5NH7rgfStg+GXt4yHadPRi9oP1m7kXrtYFqWJ0rblR9Hg3bESoE0r3r5lC70S5Ky3jNl+rCNZADw
uzJnzzxg8oESJO3NVvWSoMlMWn4krKP0o9am2m6wWi061V3iYEyVmBuoJq8XZ1lpx17L6XR0I0h5
1zgby/IpglYw3rVCyxkpWZh51C7Uo8n7rXNg025ZpmvDmx5SAL9LsiVkchmNwJQDOD2LGzStPRIE
XoTd7AyyvIjLnQJtFfBDz/W7pjjSrMdKOIaBAKnTTw+FWddI9UmS8mgoM0u+iO2VBOL7cO6ewIuD
IagzJ2Po1LXMckteEvrdLB7tePowko4RIBXarzrG1jetxLvkmRUxodkpg7BHjeYsrj8XVVns0eI+
jYGPwbA4Cy6RtHbgSwC6mQbD6wgpj+40tjMtl7sysqcB/pqKn4XVeGcu7TetFpdhiKNb6RABQvJX
A0MmoEbSzaZvkku1X7Wu66cQJ46llxEv6aPmh1bhoW/M5qhHjPLNzomxGUSPWPTl0UgxxwkYaJzG
RpvnOisPS4F5ZjuEEZTSrI2FP5hDuid2rm9Cgb3S6Br3YqaZ/FamlKSFkWXthi6+UkbkPRYQCW8W
pwhOSnn27pHBvo02XrAQvND3TENTWv+WYXU5MbVzc9iYVdmc3Fq499GZy7sFBJZhdqtj8iyMQ5Wq
eD+4jfhe4nvjiSdZBtK63dr6iHcktsbp5OYONhQODYcwr6I3T5vPU1fbW2qd281cIeYkbR8OyJ+c
MRoPJa3WeAl6HX4qDVGc37Fnar1zgFRPWwZHJDAzzTtbMsncHdTC8tgmM3ldp1mOS1h+No13A6WC
xqT1L0wE86AckZ7nGhl4KgFYdFr03qbymLuDRgiOPWm2HUXebha/BkrgKUqJkk98ih9m7RbnLKOy
TFLht0kLJyw2TpU9Ici9seEA08zsLYBf2u6T4amq9b1C61pH1J/Uveu7Eo7yzm6H4lfJPXI7zXZ9
tzJ9epyXpfDhBJ4ojcWhLAwdQ49T3Yw6JaZSWgTzqviFyAEZlby9xnpn8ua01hNXUeS+UBf+6JGG
3Jo9cT681911TuvxVK7gTAeA4zWKRwvR0buU2pivhOidjn4OgkG/OB5zfA62xo2iOxNVuYQPFzfv
TJxJysr4R+RxGcW9UV/NRBt/RfU0B1ViYHYrLUShFDaYE3NBG8VyyPTkl11kne/UKsgGaBOVIhNG
WNYe7XejWzPBFZN31TUnnA43CNXZc8Sc90BR2xBkvXt2WiWINNAmqtzmbWpRR5K8fFimEi7bHM7H
0TSzo2zszs9s9HxBCZ9aJMPvqYt+e7PxvUvNEGtUbh40tHB8HwgqrT7oOJK6DIkTuNWSjtvYkyj1
ZBtN2ejnupU7KPOfLfP8Y+pap8FkxFEu/4u5M1uOG0mT7qvMAwzKEAist7kvzOQiLiJvYJQoYd8i
sD/9f6Cqtl9Sj1VN341ZX3SVSmIKCQQi/HM/XpS72en9g1Uy6cFcGR0zQTAHF9duKYtcadnAToq6
euu5mbGnRYeNR36unG58CPAy7CC27z3nMXGyG10nb4A/2r2VEGuKq+Jcq46sOnTbXYZ2ybEbBNsd
PnT/2WUrS0eZfCXwsWNvftfDrFoPwVc7w4/WG1vS9EuMwQAPlXVYzhAZ/T1i0B2vWqZZowkhaeAZ
JJH8GkWRubPrOn/PidSTMo4M8PPoRhk0jr0rm21oA3zIuLdByrIraBW2gKjBpHfRstgXJq9LP9IS
H20Rfp/8sTjkkvzPFKtj1fT12VYEWmTSBGc/me9R1MojKxJhGyauzMiiO8sN1l2L3U5k09HJA+ax
Fr+eZM4a0ehiTtXt3I23XtTeNxzvAfMm6jQW+bxPgNme4EHRzBdjZbQaMCDBON+71fw2V+7zEHqE
kMvHKe5vXZNHIywn4AyUwEkFZ8lxZ/8Wdwn6lfhuzeRB62mrjfaIwRCj+NztR0h0WL6ObPvJNAJk
Nc0kvvct8sd9c8pc0om2Y93nivRKfm3HQ97kT8w0LnEDGqpNGVl+k5PxblgVpzLN7te4NJwUFMYa
J8FqP2Jdhg/nDQYWdHbkVW6uq7LfglLdhyUQrH5sP+bYfy0oAKYOgUMeR9DewV0qz0Y6X/oahYf1
x3jAW8UrIPBmcJNREkTxRzD3MrxVzPmMR+SNDDuTIXNytLk/YadIC+7wpMv8dJcT5Jpuap9M5JHq
aWkdEFCT8cCFaet9ZIQtKY4BFbIkJpqmeQpQF2T0Y1OzUtFDXnT4fLnhOcOvnHmqg0tj42G91Gls
83BU9RAwbPNmYh2ryfaM5rMzOU39QowKOkU01Mr6HIajVzyZjFTx9BhO1nH+GyyMXJ01tu1BhG5x
pT/FilhBsrg9tsUPHxsj1rJmm09v2bck5FDWet2bHTWMQRv9bDvdB3fBetnljvPw1CdGuwplWGzC
MpLvY2BwDZxiKI7IJoLdnZtGm5Ho6jtG8ZNpDvUeGYNJUth328Jpw+9ooXoTFizwNrldnLcxLWZF
oe6Z4ru7KWQahjMP1ZnJUtjkwQUc/nA79rN1yEY3v61RJVc9y5MZm+V7LqLyMRiTqMRfkKkNkhW1
1pHxZAN8fLO8z1VqfpmTeDw70/giUXc2oRG7W9ZWplp+0r65UfqQ1oysaDfs3kStT0oHzLGFe2+X
rkP1XkJW0UuPPSKg4WF2S2yMLVn6Dh0Ojj2enx2NzNw5GUieWTY5pp76e1Bnl4HN24N0AONgptPW
o3KDY1fiKSiXDPDk42lrh7k5gE4kIV0k5EXw/KeUAp8iks4bIOLZIfGJ0rhui25i4Lyy/AIHegr4
bD223ilvsSeDTWE/FX01uMkAcHGoxY2YwBOM1iHUwpVrclhtjC44p67/2ewWC0KnNqE9HFIhWNRn
/OJENsH2zGl2TlxeKoUs77RT10f+QOYz6UTaqtXduTVKUCSCpdSSySeM2dhBjOIl6vqG3WaiIUci
aXbYBvuyvauNPLzafdfcZHWxhvx9mKkauoOfaG+ptsa62tfKxJ2EchVwjEMuNBgku6pfkc2kSBf6
H519VvIZgAjcU799tFUbwYcZu+NstNNFDPLAYXTcixptlVJQerbNCSQswReykK2E8BAE6joZsfEO
xiPeKgnLJ5rqHuNFL7c5OEVSKKkj9hlMgk0YkMkOMgcnyZS8pD25vr50vGE9ex1xkdZ6qzwSBbbD
ebaZAIF6zkMuUzCw0jFoVLe8RxlrsoN8Xf0ODPxT7gfxgUeLNXnuHwzgemtA+8k6JlV5MFufsoyK
lzzx5XPtYT8IQONgJC/rFX6m4QJmwqGTaeGDxK8yKvwbcqzVAUkSYivnAkySvb51wjE7uWlf7fWE
PdxvoD0oZyb0i2oIoCA3brgP2XJhE8SmbEXjk4JFQvkcMJDAtdXKnvP3RFv3bUDoheEd2W4GDWt2
Nf6h8+LuYI02zIH022BiA7ahqp3zIE9fdIsZsOmTa1jWw8mgtQD3i33ImanfGGZhvIqQIKQwMfl7
8a2M5LYvu9sYwWzd1Q5BWNcm7s3ZIomAXtYQKZ3Bkte6oM2z87hqwoZS1pYDlqW0ikG5LgbShfQF
kvTVGwo2FFiv2bZVlAk7iCyQ/9lTWwcwrsRBXJ70tA+jgxPoK5TCbzCkxp3HmxYpHhuq5O5IsuKL
n9rxMUxYfzgs37i2Y/NP3KFwHHEEhlV2XiT09VS7785kI9o63rlMkiuFNwci+aRFdBSAHA9khoSB
M2yGEAZ94AYBMSLyW14Kf1a73h76XQm5lIQAh85pDl6aSd0OKngmeumycVBhcg5LjhVr2CL7Ju5g
jlmety9T+51XTvMUBv3LNDJAJQuB+dsb7gItQYdzPaKDbUiKWkOORYXhSUz/7te+xJGOWTD/YqrY
XHdQ+Tau5fdbNYHpciHUrf06FNvObHbA7Jd+bkW9F5LnpejA0GFsY3qbu2eMKfY+L/tj66beyk3I
q/fDBA5taINtWA9PttW8xr73aFFiwogj5iyezvdTr7a9Xco9Dyy6sRb0e7hDcypc72BTFvG5zoz0
rq2qdlMP+b7p5reqokmmINfrQgCxq2naj7YodkYZ8EIAu4uIXYXwCuI9apd5bSjUW43oDBvlVt5n
oYSxY2CN4V14YlvTHDLh9CPYawTPAb6TjTVDXZClbd5lkN859d+OOD/XVtu7zHIgJ8B25eLlwSkW
xmsaCRLWBUgmIwyfu0LDTlWhGT1VvXOrEX+2TZcMeyHD5slXKj018cgWl1oCtct44naNkw/7rGdp
dvzU35bGxNcQKskRFwN3W1i0AWDsVL1HUDNNknUnYRc1GAHXaZk3jynUazYT1vescdON1eJV9Aga
wbzs2SaV5rlQyVNFRLE3+rsuDG/qaoA8K33jyrj+WxPZ6lzb3pMVE9ou1InvYOOEdXsshsz7pPP2
uxTJgWSSsVOqszeaYlgGOxQrbDyCmqtsxDCETodRJepWDhNpnNXOuKraKb5YUa8xT4XFiQBbefT7
zrsO4UAPQvIwjTFxhS4Y65XXJ4fQbdhcMtsBL72JULeYEo37utTByQMhcwgijLMeYdD1IDvunqbV
uGarnsVMplDgXUs+GVEr79gG2892h4lqHLL0xB6ZgA67mrNKDdVsbAc+hAOS7Z4hTHO2RuzcKf81
W5D4JjNZFsSCkEsTmHd5xAbWZ6UkmfcgRqy4yI5qNVcTfIxW0F5RJVa77SLiuIg5J7K62W4ee2RG
vtCtK00KEyw/XHUjtAuoqe7VqmUC2TTc6tE0105HwBPWabqzSN+tAmVm55xI1dHhKHBjKr6pwElP
Y1rlB8K9YB4j81NIrfO3XvUQgY2eXTKGsTWDzvLDp9727E10AldMpkAfoWiTb6Q/F3XP1Ahywqiu
GWrvhh0ZEldu5rc8NtGDTOWuN0zvMPEjT4OR7c1MR3euXfUMeSlrsLlXMKvK2NyYxngReDtPI2In
ezHnviMRs8kN+56wDVsZNp6Al9WpLcgftul7K6Zb4Y3MFtyCpVGxg+/JJfXJBxNKZ53k8dk28Yxt
hlIOK8UEAZBT8NVrrX7ddfkO/iJHWzqk11YKby+i5fnoKT/d4sCjfaAC3kwadcZrHDnhvpfuBRD9
JcKjduCAUz0VjTMS9Mq/5hYorNkHnzskQ3aZArJFC2alHPL7MioWD24y4+c2rKMClicyEW1Q3z+D
Wkg3HKemY1VmzT0SsrpWwaQRfbJqlRuYN2zmfhcWMp4dmm03XYojsuY4Tg7aAIJPD9aaTGN39Tkl
XcHsHTw+9RGqsHusbfaFtvS/hxYwhJ4idDA1sB0BI+LdzNthHztJg67ixBuJzvE1xfEQb6J0ooxt
Dg9Vb2a3lV3QYJxL/Wh17NjiPn1iZ0IMo/frW0Hb7W6mhJZtDZmT2q5gR1EasgboUN52Dj4+Fn5y
Q1mAQdr25qNiFSLfwJPYzV65L5148S0aDXw/LcWNTgsBAa3qbvoZGWfnuYVmbgw1fKN6G3B9ASej
2gRu3marSjvDt6oCmrByrGS8yXSDa6LKZfcJQ0vHBjIUilAipgtxKswJzo2e2uBuTt2IaH3aMnfS
ZtV/asGcfaKdqM7ZNy4apKPcIuGC5y6525jTVyohBqx1zsF7LeyoLK9hAWWGEyXTreVtXn2eG5V8
hfoVv/Us42CBO16P68gvmW0ykPZDwgH0jVS94jJyTJTPbNvHz4PZxc22QA55omhDqxUzh2S4tH3J
eRp0jOdvGFCo/IODezWAnvDyD9gprFPt0JSAPnxQ22etspI5birZfjcq9YZb3AIYMCeLjN1IyjVb
SXwhR3NM4Kg0pROgeGkQEGuAXtnr2KoeJRIgXbqaJmM4FyEzWjwqA2RVr5zUM3x3npXKiePonCNd
4fxk3lFtLTg9t730xregUAC4xFjWNNM1PakFAnBC7owBFfzsAhN6Jdupq0NBHuVLmbuAe8w5ImdF
mw3wwTyOP2psrl+jCgYWLjkovjwkLhGzoPTUiUJADvqTnj9sRlPcL1nRfCtFIu8ZbeVvhmH5QPgl
CtyOBHmRHqWaySQ3WWPJDfu9+mvUkkRbFZHyk62TKKtYqcHPYINH2WLSMit45yYr+/eeMr385DZt
TyZmbv2DyQHB1gJcCtl/sll72sQKiDN6WVrrrL0j6gBKEkN2/i4IYhIiEp1kfKcyB595lMchyVLd
QtpFQXYWMur8OYlTcFBdTTjtGDNoo/Scd87TEA8BE91wtKtdVyFYr0QbAstzHI8OJL+ma2DFNW0+
OY3dgkID5Qa9ZvKb7hiUObLYnJv2ex3j3VgPrTH4a07F+G81isS4bZHzIBEo3A8bIFzWkynhg689
r4++AR5nf1aqkhBNw91sbSxOBOMuKUb4P7n21soLxBseAj/dhHHQ4yYNCkwHUTroL5hAQeckJcyX
ldD2dDMO1B+vcr4yvZ4s4TxUXTzUuynqYLCnzAsRlMexSR9aWyb1ejJdde2D2fbpfW+yD2mluOvH
rh6jjVHgDl1JUhj5lvo99yGwbEImZj7oqz85ylgng0hfswE+bOwxtcbiDmIljnC7MkpyFkoqMDtM
A3YVQdrqQn3SBhreFlgbHgDmBazIsxcTexzwSj/XTSNey4QjDPDfCvFzRsL+XtcJOWOSafOrI3Ef
8vgX8r5Y2kDJ6PEaAeqXmitIqygnjNAJiNGvAOeYYcVyxzJ+slYFDXsv41yKdpertsl2KXfEoxhV
f/ZiA/N9gHkfQ3NMHw9Ypcbl/E2ANrhhKp0sEQgtp0tqFS2OJJFgfXC0Ys7BiemaBbYFV4iOgAWj
VAXGNi0r/0O0smEcGXXEaOh6gO7jDN2P6aKRaKwqscZFlE3msScYHW1ANU7Mv5NA08rDxOSL6tJh
2AKtoZGoweTY78cs7TpO/0Occhxs2QdDre7R6c1KF2s/5H5fUZM0fIXzgxBLIRas3XkshLd0hDDw
NdxsaDYSium4CbTAA8GOkoQ2cpXf43tGLFtlQxoErLyl9YhoYnjsSl15SxKONX2yMxDxgycgpuix
txhhjlmDTNxo+6PkFHFKIVttesivzooPKN11W+filHG68laxM6Bw86fBfyiwIGODLnO8063ZZG9B
PwmSxG7rg5JtPMzPmoru14R+92QzahP0nu3V3YNtp+kX3XjjS4NkoVdO4hfzNnKxha+9mU0qE8C8
67azqPDxU3ViroawTbeuWTHQmdvacFiFwPxzHXMU0sx2XJ/UT+q+xhFbsp2OUpOnQAX8Hr9johhT
aP9ZoYxgd+E07m7TmNQm4Xzf7uBnu0RrSqp5eOdisefRqRo6AYxQpW/ESIAvVanFd4//g3tRsljf
xnpy+RqFrx4nneTglPFuf1au6BD5NV04eGZ7cQ/p2itOYRn6gD/jtkox5Vd2v/JAqYvj3KDKrbwo
WehoJEI67qVAGbzzLNqBHcpl0fL90JkZcmewfcENFm+iCSKXDWYDjTIOCCHyKQQ/z+nbHIxioYNw
xXQSOSLnW9eb2m9tMsV5kH3xOz9kDEvKfYWJZ8JDzjzCOcFadxqc9yWz+aB1JBh+PU0Z4y4vdQ74
36P7FILkzI4ddsG3nrwHJ3bYQUQzmzKXq/9G2Z9qPQXTVkxZ+ExAHPtZ69ljvGNjREyKFsb+dbQn
vpt+McJxuYT8Ovgjf0NPSINv3LI5Xrg9QKN/qEYSS0HiL5ZE+rA8z/dwK1oUHwe/uSSHsp5ginuY
sUprwmdgBFBsZG677EJlwPAMiUKjPZHhXQwzyxnD9DwiHbUXP/1nRl6+Cj4FA4yloR3LJtz9n43O
TsaWg0Ev/bxYF4K1KdssJ0PWMAQzy2bx/alZBKvSUS2ksbmCINNbkfzL4PwfVR/8rR3/F3P+Jfmq
wIZ+b3916f+fNO1jDP7pG1lCAX+Z/a/vBWb/KzTnb2ox7uufnfs/ftef1n3vD8vyAnjnpuMtbnST
P+9P6778Q2KAxkUIikN4fuDw5f2rAEH+4Sy/wm+0Qd3IpR3rX9Z98w+PkxHNXNIXvnSC/8i6b/EH
/XIvL/EAfL7o/pigfWn+Zt0X/ow3PWMZ13VjsPQs8Om2NXnrUHCkN17GLoX1ULdbzSt5TxofZrqB
C4wXlyWhjIzdNk4H4FxuGLzi6itfmnEkLOO0BmvUXLJFWEV1ED4S6lbHoGZ4VrIJ+odn8t8M7QFO
auk4hBBcKS3rt05T02bTJX3lr/x0lrta9i3ZsAjEn4xaprF5AcmWiONhMMgPkTsw/8FQL39fE7iO
WLkZETkI33/ZmH+KQEyUkhQKaBXAFmI0KjXB5Qw0E61aXB+rMETOWGnKhE81fRMHr8smSgCMT7kb
6SPrybbHBLGWnHz5lPoWeEFzawWj3g8M2va1r9VRUkRn446gByIua+MJXzt7LXTYV5SN2b7YivcV
znkCSs6w9E3+uNTF3P/DX/XfOnz5q9LK49Mb7NjStuzf1hxKanEJ8oaHTZ3VD5lOgys6h6N381wH
7i6u5vE6+EHqIhv5Psf7eoTDw+RYrhcp/CXoh/zdUwjTK3PE7FSATRpyvJoOJPTNQBl6+Q82cmEu
n+nnJdukvBnDtRs4Pn3rwuEh/HmdHCRnQ0Fl+IpQdn4VYvzWAp7aGvwFt5DC+jMHuvBE0cUnVG7S
xsVAuUzUOl+moi84VI1AJCooRxs60pt9qLy8RjQOurONvvc0Y1D7Gmk8+5htVTKtSeM2T/YM3TtP
yaNOiaQrwy3NO5rMdmlY2nu+xmZnFC1MacJZ+zHJmi8ZZ78LhdDqhZa26XslA6aSOEhOXkL4Pgxr
61rj2Fnb1HptPXZZa6Eyfa5H7d36U+lvK9p6PnlOH3xU4fykMn9+xiNcvlQwwp4NL3c3nWDXDA+6
OSeRRrPtmulOxyWW8YQ0k15lxXgqOJRfa96/lwob0K2ymnitwl6+QMEKbzgF8YYLsgcPWeAKRJXU
YeUV9S5T+QBgz0jhvxmYTpejLpPNOUX5m4YLfVF0v9vtMdIzRa2ppvAo2I3MKDALAVfuzFerbmJr
lfqQ39LRAI9RYqDbgvUz70UygVAay97dj3Q8bYrRTy8RpXcbt6dXK1w6wQaXeNgK7zjw3ax+8Scj
2PXuEsT0dAadoDtxAKVWbCyq7U9r/t2f99Ev+Z7flx/aK8FVSdu3gc7yePy2/NRulGAmoX9V+z0J
O3esmcKTG2n2Vl2r791omYepxUxipMl0O5iZuuCFecEgaBQblfUgA9h/uWJDuS72MQmzhEF1cuiX
p9+CDryZAk/c/MOn/j1/wqd2yUhRJux6rm3K3/YxpY9YgLgar4vaMDdpLX0OPDOcSDhEh5E7CC2m
/ybAZO7hrMitGU1gW/IkfP37D7L8nJ8fzuVzsCf0HUEgTZDD+PXhHKVRxbNH924/9s1jgMVyk3oN
SJtuwqanGvfRrkX7T9/Zv/9UXhaeZ9smZxrmar/Ff0wStJbRYRwoiCv3WzykzWfbU9FXMDcL57uI
SoZT6Vw+QdcMQDU7RVZzCO7C174BpMF+y35tOq1vqOaiuY+9+9ltxk0GSHb+hwUMW8rv10jwduP1
5jok+gIY779eIzWg7yYGEeokWEjeHY45o/sSQwmlfsbywn0Q+xvwaJMEx+RUcHdcyO4WWIExB6NA
yS0KJRUAtW1jL0tydc0sqrNcMg8Y6XMCNHaovoAwPCRGlZwAxSvonuUL7hBzbYuGps9Sh59c1yqO
blOYuIXtJ2VEgyB4S4VQrzq5iYM2+ET5b7CphgglBOxZiYnVQxI1+Ye1RbQRQQKkQxDlN2NsMVAB
GcHgiuZI2EPdi7aYaITE6+8cQcZAdWTyQOq6/m425/gtCbzpVFGgTrluijIfRCGs10yRngfTiL6F
t0nT3nIwCL3vge9hp0Cl3jLT5c3cxPYrpl0HylLOHw6t1P08Vsa80DZSLN9TNtyUhmEbyLjYAAZL
3TlOo++ZefcfuBDBDxdzdsVLiBUgtPv5RP82QltaQxmAAzZuvLGRF1oj72kRIutvyfqzGzZIjxBq
ro7ukjt0QesUcYDbpmz+qJzIw+1YIVyOFUEKi9PhSbtqPil62PaFBJlZ1D2HfdeMatpNB0DYeKUc
ejc8aXPmdfFeRfhwsOYyWXVS2SNVyTrZl/Wis/tQehBb9WGksWHrJ1kCU7JU9buIoKu2cjHAz+kR
yFZ3nRLaVv0kHG9IRh59eLxE9Z3PFpCis2ziZ5wSxoozMIbSPrn4hCgJUlHYbA6lvubk5G7oLmj3
mTMHX5g95vvSbYjY9HnVYnCMgOZJBrWr2al8TO7A1CmEvuiq9alXmQMoIWV+8XoA/aGonb32zDtT
G2+xTsaHH0AiAx1hWNV9T39Sg7FTh6nilrf2qZipokzDzxGAqvsBW/Jt7sJIJjI4P4XNJJ7ZRpM+
j1J5xh9zlHL294J6zjVm7emxaHKDnqi6fmgp8ziPJZJNnbovpTHka9ewhzsFMvuuD4zkZEBiO8wF
29m88vdhDkG47lrf2+AhI7SBz0mgy/sldxgu7jQphw2lXu0b3+HwKXfat5BmxhNlfNYdLlbnxil0
deI1533GZWRDrnJJXbpFiK/ESDeyy79NTB72RdWNHoEiEjcwb3LrNDcBqLUYYqVLrR1ox/hbZS+B
IsjJyW7M0BzqXjzi10rWSTQ3l44507RTFmC5lgfmfhBz9gWc7UX4NlAtW1Vf2YsRNO+D5Q7yXf8k
7cJ6AAKFCOCr7rlsrE/M4OxTYWkCdrlciHYON/JM/aezsuqYFBg9VoecL+BKm7P9Llj0Xwy3LQ4V
a8+Tn8/1ba2t6jNbVUIGMp1utIwydsaZ4aV7bEPYyYd8gOStk5jmGapVoTOnwlLM1ePwM5g2FzYc
kCHF7BN+NT7ZS6INfFiVPRzzyLL23GPNF2NsvnpNCW1IgZiBYARvOQ7cvcii6exFUXtO8mS+1ZZy
zt6iSfrAHWXifq944hfGGiwHDOqRaRUYvdI7i5apdRGMeHhpQQDg49nvfeIecBhz0q5HdWA3k3nP
XhA3mM6CMmCDNifDs2d1jdyMAVQ2x85Fs0sMAHkUukRfJ/SBrYSUuqphckGRLft535Gdxrihwy0x
wvAQMACiD6FKrnHsQnTU2WBchwZcR0w7HctCrZN9zt6B/bUZHcK5g1wB+WnVixZXsz+NX6YOnj7j
uvKyqKw1oSumam0/UtroUt2l1Vy8+GU0rgbl2l9wfHef4s5g4QfXGiKIvwdYFhaMgTrwQAuUzTrY
Dh6eHXx0noEB1K9L99SPpb2OMuoyIK45RJgTe1ThnpjjUs6J2Ps6NRPviMkd1EmwjqVr07YMnoDl
2a8X2c6iruBAu21xiwBmpdsaukuwpRjbAqU7ltb4lJBcxW9cFviloJ+McKdM8TFAJmLykWo02R8/
KR1S90I+LcKxuDwGk++Db20mE7wl8fN6xWtksO5V4mIgBnINt4dPfO2rUBZrrAuELCPXnG/YqE8M
xxosEBqfjjkzjKKXok8YWXfj3YCvgoodt0r29OSIq0eYeYNPSR5TNOkVhFdA28MoxrvSo2RzPYUq
drZ1Hal6pxXJsN3QE0dHu2KPAu2iy7lfW4wPbBCJmiYgvMfC94GfWMEzPzxvHswsRuok+RXJO9tt
aL+12Yxk7ILpL9shjFI5AxIPxx2txe1HX2PjZm7HuCRNYOcsHxXvvn2E+pDsmUiJxxo/wIHqIHEt
Om5joSJxNTHurQLBy5jDm/I3TOrkMeQtcyOKUuNyXf72CUOFbWFn04MK0IBXvsUYtppnpE9Ua7ZA
surHuxYcDb4Pz+0f8ImJazxXWMbYTtrvaVNxa4hx8rBTGU4odikHSkJvNIqBVl/+ILPM1UGPKrhx
HM1UQMr8tQ4DPgcVPZSDmap+DTqk+7ViHPxg1YHXYJ2KWn8dgP8+lFVsHxd2uFzrcubb0HXqwZU2
qMDg/9MgwteJlc7y+ZJAd9L2lRtDtJ3iQR2UBgxdsU8s17kICmZwZVCdKX2dxMbDYPAMxIhLhwCP
HkmW/cOuvOB5mqe4AXOAgZAdxejgCxbmC5XcIDYqMY5knRBs71Ikke+zb6QXO6j8ncNcAZvnUlAV
jxvfKk61CuGGdrET3GEZNLZMep3N4MHn28K1zXe4xOKt7ifYZGZ5b6rZfs8dYV2cSR0HoxRbPevy
PmjG+BQZ83CNO4xnG93jcoENGj7KPCPKZ6fO1ypuBeWKnKZOMs+nQ6ByamPxW9x3uWVfIDkxbcxL
fl8r1WmgpXc7BMFyUtPQ32x2Ejvq6L0vQjcLN6fGnNbovD6LdoJQi8r/oT12HY3FqM4M0htCKexU
6q44ILOW3xmWj5cibM3HOo5Ru+PZXTAErRLJrmzq7nVu82WrsiBuhgpYeb30WMDra5gNzLKc9qqR
B1QVrGKWV2sFjXjOD24bhxNvUJmcLawIuEoqcVyAJlD9a6G42iTi2E64IjyYYwlmWhvjN9tP9caG
RntU0hxPIu3FQ2ory2XyMMYHOvKii53xZK/zfnomYPzCHvOTF0f3KoaNazQ1WJjJFHsMHg/wZKg9
pGwI8Ud9ASwI48urQBxyx9/WwLZWk1MY98YwsUvHlL2fZuOeZCFT1pizpOE6TFlliIMR+vO6hQN+
G7V9d66qtLrVxTweUBH8NxmX1l3RBhVevUzepsy5t7ZieC8cnETDpKKLzrPwijVB35dxkz71hnyp
K9M+SO1XV1l270Yf0iAARdelWqgOsG0RlM5BRR0AVj5HjC9eia4FgPAj9aESO9nMM9HigY4Pmjtd
cq2W8u29RWQLDg+dyWmLrykuTXTwykciFBICfmfZfPvyIymdp8CaLtgVCLXlavvfCajNIfUhszva
v3J4ibBwUyHPTvSpZNuZTOatmZFgLkdObFKoL9ptH/zO+Wpl4qUk7LlqzPqBwdAnvGSPMQHxKEve
rdh8+nFW/Y+U7seq4H+/i9f/O4n7l/9q/61aZGT9+x/1C8vm/wa8ZqFj/A285l1V3/7rqP9NCF9+
2586uOH+YTkALzjC+r71Q9f+lxBueH+4rg3DJuBXMZVBo/mXEO5af0gALi7/koOvY3pAPP4Swl3B
L9mmSyhcYLLyneA/Ytj8KuGQqMNzYS7nAN+jKkRYi4L4k4CbVmUs7I49DB3p+h5RUxxtFT2SEU62
fT/RsqISsvSk1d+k6Ch+C0riM6DeT0ma0aypho1fu/Enf/LpRxL6wx+89gbQYnY/Cu/up6v7PwhO
v0Ix/vywkrECpA5ho3f/pl3QRDw1mpcysMK5exBlMl3dEPnu73+K/JWQ8ueP4ep7AvskR3N3uWY/
XZMBVyhvx1Kux1Do55BNgrcmqOY/1rKCCVvZCF+rNDhaFov+arC75iHuVTGu4CNQRpQkWm+ZYxS7
NJb+AT+IhLmat0Aagw6yiZPMHfaDCQrdSOeb2RTtNW08QKrsJ0jb23hHYxd0c1fNzicq1wgs2YHB
2yENCyaMhhV+2MUA40LiR3iIawvPTpvejX5tfK2CIKXHtqn7tyAryLz9/bUR/35tuD4MTXzfRge3
fwg2P10bjimz7RSNtaZ6E42lEi+AXs0NkVuvPbCIx+sYWBx8an+QxySyChMLConhvG998OeuTWtk
m12RAMGdl25t0RtdBgXJDacg5yz/Imb9Cav6H24ZS/6iIC1fJhMlzwJoKwUDQ+c3tc+F2MykmQgd
35D+WuM23CkhaL9M0HElW3skDUjIzujnL7njTWsRQHrmjRumq6Q263OlpunDMnuGRTFZkLNWBnTb
4XZ2Ff1ipusljy12vh8rsU9mz6dcqARDoDZ/f+l/iPX/Xy/8829iu1z1BVMjuD1/vS1NW2hf82Ss
lWSEglmBErrKsb62uU/MUSVOfDKtOnxCSMT2UXUzJucZK66XcrpaE9H1jNUgzenZbGT7TFwS9HQH
6Y6EQ6jjhx5c0/3Yd924VtQVok71U712wLNBLJRj+rboUworUYeTtzAaZKiZ+k/u8fiDn5VBlupt
B0fVwPmzm9op32j2fffz0Lbb0Ki7/0fdeSzJjWVb9otQBi2mUK7D3UMHJ7AQDGit8fW9kFmvmwxm
kV2z7klaWdE83AFcXHHO3mvXjiHMa+qeEd0bUOOfe0UiFlmP8lvYlNVrL/KzSV8io2Sxqn5bTGE0
ORwFhJdI7pvtLJntBzsswcZCgUGip/U0u8OiWyeFE9lltHA4loAHODl2Unz9/e1fp/AfyrV/336o
WjoQKX2dG9Y344eRj3Sz4ZyB4rEuwua7RsVmayQ0cxSkBcQDhCRSeiNkCVvACOsVUmj5Rt+rt8mo
ZEBCBZ5GKzqD2gwX6J4G4WEc4u7rIaSUlplKfcZSAwlKBydAasgYJidrrpDl1wvnJ2+UqvnUB+W2
ioqGClcV84hEFWfr1PbQXiQ09UGbInfIepUPCcS81eT/rmIllq9C6AkwRzrrU9VFAtiG0aloMgKy
Qj1N7qgvUAWfgrlxFDEJUkpdYZlyUTOOL3UU5iPmKVuqVIiclD1BT0aK6Cnogp20lQGbhrhIDbRi
OmJfubpZhImUtWGM9uU4ouiLodCn7oLp5BhhUagcEhOUSyzrZ6E1J7foiz7a1umVqgFUVFKcfVIz
Q7+oAuNJn3OabDrCv7vGnID8G7FwYA7sRqcOW5cdH95GdIygX5XsVl4sIl/+8Oj/4clbLDu6ZorE
wchf1oNMXlK6yB1IhIyxFc9Yd1I63zc1dofNMiqUD7WsfSuXSDz9/pulX1c8qt9QsoBlyRZUuy+z
V07cYkCqquy0clUSfVRNLwmm40OjyQeaLtlK0a43mkb0owjUMbMw+cjIu0+CVdPiqxgqI4Khw+9/
1pf2+V/vAkA+6vJ0/EVK9OvP/uFdkFAGMl/OEjjJWPHQ1wybhCOIHUBCp8A8Lr5SIXjSaI4hqBHA
uAth9hCWQeeUwDpsXRnEDeAiAFttaG5JV+NQUCmUZSL8n6OYYXDMCuWdvRN2o5ay3u8vQPuHl1nn
51vQ6WgrQCL7+QLm/i9OsCU5gaAmRx0k2gRsQJ6LbZBKd9miSGRdimZM6burt4iShM7BaHdOK4J8
8gTfW4R4iyov6CekTCOLNJJdsbyB7o9DIwbn5FYcuI687rj+m9qMWOOkyDglwRS7BUadnZKowa2W
ZdNNXhAKtgYAccz4y0wrHQT0mWRvj9iNkDJAzmKzgSCLPv+2SZlCVKWdn+UOwHoWJNJzHksyxh46
OgMHqEW5VVPgx0ajgZ1ZZv0odvEDWiyi18mjcqUZ5VEAYAMq0hwB4f393ZXWTeOXlcpg7OsyzbV1
I/WlL5gsnSzNqIkcg/Dce4RXwTZqVECweSE7+YJJ3ii4uq5ucmS5wuyNK4RCQYe/o5XBUBbMwKOQ
0xx1QVc3v/91XzQLfw3eVRdG282QNeQp8s/PHjnCzMlURPAHAOuprhXzIAic4ENV8ouESiv+fwWr
Dvi/PiIfo6nrl3pIx72FjRgIRoykVMTo00OCd+tONzbgWOrDQiRDgWLOl8xIfSD2Cr6qGvUniok5
s3YieKye2ktK5swNJtRokxvUArAECP/17UenxxIlS4TBmQbCjJ8vUCAjxszrkQuUUvkSMiT3Yo9A
T0T8bEuUkHcUzeOjVKJuFVUXlfCAl9TTdeS0RY/PMuz1D5Fl5k+vnfTLa8cvgwPJwqaIMrKRL6eN
ysQAK+pU0KVCTS6qgWVZmJvekYwBi7yUbUlks+zOfNZFVi5J3U/9aP1BM/PL4FylRaplqqIl8ebr
X179OE66qVZJp66q8Z1oOX1L7V/yEdMvf5gmlX+4XPw7CucIupfrAevnBzG10PTwoWB8DKfsMpCZ
+8iFsYM3KPvLpDZ+ixed2bErtOoCJbnFZKmEjzSuQ3yqE97TQdOEA15UQiINK5PeqJ1vrQUUHuJ3
lWzOZXU9LqupPSlRWqDtVzCy5VHXnmSdSnijtGplY3hDApyWzWvBNh2rDOEbe4NgAdNTleT8+/dr
1W/9/PavmiSkMn8BWnlnvww/DpuDGBNd5+AA7FzIy7mjynpxHCNzeSCLQfWGcq7xSMnKDm5xQv7l
qJ5xOxm5W/UjtWiyMu/axNBwBecDBfeAPMP3gHrrXbw0B7Fvyvu8KYAvkg5NYWnOzeYV/rT5yBKu
YfYJiYKWKMDDaEcSrIdDvKatQt/HVKY68AVJdx/i5o4c4O51bAThQ7Ty+CWkxfqcwXo7KLSm3sZO
JWQnq/T0RIz0VKCCx9YIM45MujaCx0yFrrZpowHEJlNe7/rpuQKylnlW+cARb5A2JAOVG1VKztC7
8e1FrRz/PZr/q8LMfxQW/lR1+a1Q8f/B0ovFqvGfSy+b+A3TU/fa/Kg/XD/y77KL9i/sCppJQ0pE
Nyj99e79rT8U+Ce2sxB7NZ3YPxGd4f+uuyj6vzguMj8pdIjRIa6HgH/XXdZ/4tSLaVzSVk2VKv1X
dRfUFj+/JmujWuEv8gt1jfEvflmGggWWi1aVn6TERDuAXPf5rfS8FgloTtPGdHXvI93ne7r2R2m7
Zmps8FJujYN1mL9rx+Gj2zFn3BT32U44Zx/JB/asbXa/RJ7xPj6CnaxfW090ih0GFM/ayk61wyXr
WYdlN3xE0AZkG9vEnsCka73XX6OL+hlvSZg5yq8WJi88eYMtPzb33bHdCz4FjTN4FJ+AbSfbpY/y
tTqOXnDF4+KXt2Qmedll9mrKwRw8XfM+9+KtSnKtX5xpTT+MnClpd16Xo7mZjv1jt6tvhbPyLu9V
BwPRpjvqm/RG89GYud0WT8Te8CNH/0wu5Z5feaMcjG3wmBOPYlvv5ifgwJCQMzJNtz3tBoQMOi4P
19zX+4Av7ezmbPnaVnwIp3O9r6zLW3+K9zl/NryJLvPeOs+P3MIj1/Ape8ApdthG9rpDuOihOCOl
tis/uwvuaZ5v+IFO69wTZ+HlXnUU98oxcvGH+9GNeR/sCz/1sIW7nZ1vxu9F4DdUfZ+1bbmXfMsX
vG7LDuDarEGLh+CbsU036h2hUtM1oueLMcCH9t865KLHOhIaPEfklJzg6IVvmXQg6XA8kEPnQAHy
pwP+nGo6UnfB4PDS3QGqVMhO123teTnm2/haHbC8kwO1q7eaqzsJ19XZGbcl2UU7w6cdvQkPBCjc
t9+Em/xkXviGJ3BkBLZ70Y7tp8ltx9W50V3jVqGbYScfoeUIT+lhOI8b83M+NZ0NN+8WNP+Tcuju
mjMSIInMS3hVIom7xG3Ywla8iX3Joyi0YWX3+1dzP++7wsEz5xFFcRbuGJ+DE0fFOc63hi/Z5YnP
u7GDGNLXD3RTRKKMbDq8bvXCjsWur5yZaxskmnLDTcN7qbvTNuptYv2k+2kFJiAq9GnjE5ngE0WJ
S+9Ncye33mBBpTN7uuSOrTrlbeJz2PaNbfbhd/dEreuPMnjf5DSa3KZvnLAi2/QCh/A8T/aIcDH4
FfW3/LQcCr87l9i4kW3yJz4ShpHoTLtpxUKcV9h9WhzXEzPiHR+BTW9go+k+WUfs2frMgoOWQ9t2
JmU7KafOvry3vuFMk1dsse1CyHIx0ygPw3W+0x6gUpoFKMwD/x/MLFSKWPwJ4XSx/T5kHrWsbVN6
6BFn2dEZitkxJ/mVlW7i0KJxdrdHa4/PrJu34vuktk7M0BW9YKM29vxa75enAmeitQ+92oU+l+yD
9/K+v6zIycLTyfud9vWu8FLjNdvHZ+2+/uSkvgWbENwYTEudP++Lo7oBzyN+1x5qCABue+7vKrcg
8FrxkTieSPyD73LSHlUfCZWTufpE2DGjmAyZAk9AwsLKxiRWXYEeKq56JdqFOJ9wiqcnfUH5hrZk
o9xD7DkTrPIgyg4ey6G8DoNrdKs/B+mCnZzKi/phks3rTT4eL3lfx3hcd0Z2AupwJ+z0DVF2UM7q
zfRJLIRDCM4TGUm4H3G7XFGTevkO66iGWVt55f6Kz23j0t3SyaN18u9V8wQPSnXTTbUqw0kj2aq6
J5snJfOKNzoySCEM4qDjwG4OHFnbF+pVdu6Nt7WDaVJy9eigEFS8eBhLGBAdt2+w6dxQ0nDS8htR
iVLhgDzJgncahr7iK3c9CSXRZZLsbtjLXvqIllp6UQ+GfCoe6nyXP/VP8aJRhrPNbUX9ETjdRjw1
pu58M/QN6ZrtIwE4uv7Ypb4lPq3RbltcV2JHqJ7XZq5IZMQzYefasiHoAiaK9cq9nu8QyJrb8W68
Mx4ZU07B4L7pbpGtQx2gdoXl+Zq6d8ZO0hyO+LifTX8ePyLzGFrXEP3yU/skXlEaDL4oe73gA3nZ
EIe2VXq3eBAu5m27/cBNWdiwF7ElVidBfTVOotA7/XN9Xs3Gra8F40kKbwtfOVPTwqVYfDP6hz4f
7bg2NrKeYGAFAPOeOPMG23duA1J1CZpzCRvxZo94T4cDNmH1dnTP33nOnOgaGZpdjj4vh+QK0b7x
+upEJIT+ltv8WTfxBiLqox3TBgwxp9CRw8S2sqn1FRLnAXSm5GOexlx1md5y4poGV3jMdDt/sVTa
tbacn+JnsXiWzk33TQp3Ruf04bH9VDB01tW71jxYZy09gGKzjqq4cWsPmvdZ691hch4Gzxvf89bT
8ezxJqKGtdWncPkYTlLW2VUluyHzpFedyGhnbncY9pPBvJryD9fe7xLKJgNOA8IILyxY9HjfW1i7
ZvGoxioc+/xJcKPxVPRuehdA30YCgr2SQB472fc7mIFO/Wbemri2uRXdCVYnqW3yG//pTtl+PgZn
zcnd+m20tR1fxUMlrMvLjiYVwoaZvtrpLC7qt2jXv1Uozw79m3KBt3tA1DUO+BTt9FIeCQusn0ft
Im1RYruyz7WODkg6A3zN6ESqLVLTsCmZk4biFxFwGIfSdNzbxrjVTM9IN3W1S+I91qm+3Hba00gs
10e/CxrgTJSWKEfvAyKcJr80NnuAk2CBUns4qTlsWbvfxu6ruY0mW0JkZvqjvg+6i1jucWtMnfsh
krX27xrDf7Ur/79ol/5/1AjFb/O73fj3Jn8t5p/24nzg7724pP2LOhDyXZMOIw5CBRHv31tx7V90
8qinsheGgC9pIp/5HysQH9IlhRAMpGCEJawOnX/vxFW8RYaGiFnBUCfxee2/2Yn/qoemzSqpfAmt
FZJE1m36D6XMxaARonRL7ARzECLJafUCkFinBiTFo+XSmhPuiukdV3m7++EW/UNraj39/58qmSGi
/+auUAZB4cyBRP1yADDGNgW2TyOjbXMUOUYkim+13gWGFyrV3LuwxKFB9GaXfm9xLJb277/+Fz8f
1Y+/BOi4qtZq3V91sh+uHDZX1VZ6wnKIHB7PMCoRiDg6J9aynayHbpay7yolUZBoKfKZuKskBNbt
/7ws/7FF93O9YL0PHMNIX5BFOlsMjy9VEmzCWV3Pa0AlrPKDCM/kWVX6cY8kCC3U7y961Yv/fM9R
/iOww6yAi0f/q7D9wzVXAD+WQWgTJ81RMt/TyyCBOg0S4dQht2NSLrXpD03rXwcYl0cxBEP4Wio3
vgywdhqnrgdCRTpBNkJ8bCct3WUd2XnACoVp00yxWN0YSyu+/f5a/+m+qjr1eXEtuinK+u8/XGtb
6MYsVxL85YIQMnQwSZDslUmAOSWEaKt//22/jmYVRyZdCs7IFuXPr09xjhHSUe930izTDm3efkB0
63qQMczGgwR0d16o56ByLf7wHv3DDWYG4c0lUIUL1b58M0JkxZxTykaA8rTDkEypFw4Su4wQzCqe
+x1KNe0Ppb31oX0ZR3QPqLCqJk8Uw/PP93ZaROzrgDrJkNLEN00qGakJM9UfvubXR0j5grlTg9jJ
1Pm15Vso8BDkamJjrDE92EIaEZJNKvEHBsO8+cMTXN2VXy6K28fXaBr6ktUV+fNFGYKUIleTAXAl
avJoDDnF71wS+w1xon3rTRXde5dUX7atSY/ZGCxyh+RwNibBq8uCwnEeFYB5fz+wfr0HBn5jisXY
r1eJypf3JzWBC3f0HBEF1sp8EIN8dorOSsdTHEfWH5oD//RlCnR55iJEOTgLf74FlFPVaAoz5sRq
1A5dLcbkHCgcEVp1rF5+f2G/jqF1cZNQJjAzgDFghfvx/UTujn8fsjvEnt7aKMnIGKIpD07n99/z
65uJ849CtyXREGC1+XJNXSBNJeFUJNLBQTmhO8loWo6amy01cHXaZOG7KEz5fR4IQ/KH7/51vqVF
yFfSwmRuV/+qFf8wB3U0RLqp4hojKnFv4MIWcMKLHpMxIydyeuormaXn99f7D/cVvYe6NmwN89eX
ppbMUCehBDK8vEwXfC7ZIzOv6f7+W36ZddYsKaYAtFiiJvM/f356vUGAPEQaziiNxPFGTYJTUJvq
PoWhT4nZrO4QEpt/qK1La+38p3mHuRUP/ioak9dvXe/3D/ezbAREjMNEWm5mRdYhUOieZvkEM7GN
FnMr0OwLN0NqZisto2dAwa8LER7mxbYVsZvsEtFIkY32mEf+8Ki/FDRZx3nQOjo3aqcysrav+xkF
PHo3DzAIFsqaG1MWE7rCuhZGtiTTWTIKIzl0UxFdAvJ/nBmLGWjtAfp7vKTfY8MiPU2btJqgPaWP
//Re//ISGBRvRXY8yLkstj1fbtwwxYuZKDk5PFJiPjXdkH9DKSDpno5e5LrgKhDB0AsMTPaJbAOl
pZlkb14x0AUbxCdQmMVW7g2yX8iglfcGiVGjpza9EeKzbqbZrZaKKTlFPIWxJKEjaPfWqBIwws2a
XFDk6UfZMJicAePt4s9Ey4z+CMK/gq+rsgFUKzg12Lcn0i71yfw+5FKB1hW2bOJD0shGvwKDGtgE
bFiGJxOlQlyT1RMJsr5bjUgrxa6iiR9hocKFNhNfRNCvvpwDPEYeMGXvhkQxSRxHIpEhLkchXHGF
v0gI83Qp00XokTjRDpVDlTPUUA3siDqAUulLgknlJhaV6U9+xK/PhVmdfTyWRFOULIn//jygpyyd
yFBZoV032eBT2aO0ohKx1P9hUuDE8GVeUCm3I8E02O5bSMHwrP78VcmEYt4imRSFXayT/ysLNGTR
4ZcUjsR4wInSANYbADp5i5hUuHE75RLEzdp/CobWbrtGOeoTlja9CEmBDHUruiztArE8OiqTLMD9
1inXjGOiOqxpwe2S5guMGV68iHY23LoFNtFGHnPYPEEAFXPs4m8L7G3cmEtQOcCudK8EBonvoxJf
x3beluCJnsVmDTAy0WrdxeDBQpsND55/7maL3I7cvnaW1vyFur6uU2Ls12WgboPAqC71AlHpGMcp
qHuTWO5N0okBSkUzYu4nxlXZMx8YBOKpsA0Cg7485ax0pFo4msYVwrJ2SgkNJ6Bc1P0+EgDNBhZ6
742QVvoGwfHkIxRsyGjrJaxEYQzzrVKWVx461HrkarILFTJrN4KCkx8E1DgSrU6s3D3zCXW4pW+p
MMHn6EF5X6WhInm841eAQKlp/lM7M4W9mC+lm6CxuQbiXN3WxCLdyXKUf1fbHh895qPWoOEHdtoJ
q2TaBH147q2qVjZNZjYVfMDW+myQv5e8aoL2HNDOo6gqLWZoxwoWs05p8b42xtRfRIIArpKGtEZn
nBxB1ml7oSNlogGJ3igTpkBzFm+KWW2gzQnJBlJxC/VT0rrGCwuIWFs6SN9R4X8TEvTsWO9H67lh
RN1GglbRHumpT5FhAl1vlGDLi7W0Reax0JwMHrVilC+NKNH5XeQPKQkLL4lNc7TNRaBWApxx9jEq
gDsKVUqCc64nhzzXtNvKkkbojX1ISWpIKH/wZc0nJpPSdEqBrekGq56U3hA0/W5E+l2cUCjqG3nE
wzrli7JycHGEIqJ8hIlYhJsglGWo/JV4JYcRuauoTYREVwrE5OW9GQf2Y1qC83vAkFKlSn9rZFUH
YNqih2PhF3U5vtE9KRPT0RmIncus1VL1JEPtACwXH6MgdHvJwvnjFUEaBFjxG4OyHTJ2xF0hIWMN
nSZsRZGLPqbdyFalJd6CrvAJa+HCnUy1jBkjDFlGBEDWqFH7C8R9EWfYKOL5V5cTSoZpzzGbTnkT
v8B4pEWeNHegeTu7AxNW9wpGkuWxSbTHhJOjzV2FqSvQNpuCyRtZx+2RicuGMkdLTshTP6t7SSMq
yNI+ZJiNtZOXnYTWUSmmc4X5PbDJUMHYniqxE2rj4sUY1WwyFVcabKheidEVznITXSCdV+TCAFwd
tAikoSbtDCu8q+quvmLmiz+iQc93RZlhTG3/9ofrOe7TRnutpuU1NRqA6m2RDt/Y7XyQRrM4kzC8
NagbnpN5MRjPqrqDzpk6w5DfTphqhbksDmKtCk+ksZ21Cb4zGRsv0vLRFPGDGVp0BqUJ4+O8n8Xw
xCQFV6kfPKNrN/Ui1bRw6sKbWpUAAGvAKS2fiR+InU6r/KRYHhSjm2DvTodQn05FiMNM0suHEAjf
RpvTT3jFcJTkF0ur3sQofrC0UQPyTR0672tzVUm8ihZWOjut5nf2d7eTstybYiqS2EL9Q5aw/mkV
1M+SLCF8OOGxYoytqK+hkW7rIAQmyMJ7LEkaa6SK4uxA3FpTghSLdOmcqTNPaKHwGiXhke0nzKCs
pMxT6bI7ljNNsQ7tJPVmJBKqqfANorafdMCgBAQqcNMAM0bEftWhUt4UEthjo8abi0nH4CykbIUi
FexCSe7DUd+w1VnYIGi1N/Ge9DENmawK72SFdwho6RncGa3KMWcnHH83Ixxb7N40Ah9rGYBLImkf
KRuPyk5yYfroMNE+a51U7APes6NKcqmjktkjVTDyRiwqW6Eazmkr0bMS5OlOFcg3xrX2IM5o9g1I
SY21HjIwPONere2pouNMI2Np6dNYNeW6RarcbLQAlKPnHKT2uUiDfdtkwQYP4hoU03udSrFolXxB
AlzDgZq1ND2YuKCN7AH8VonQQxJ5MLlxDyBSgN7YPySd5AtaeCXlPrGpUkx2po1XsoDeQ30eHObY
8CjUWudVQvTeQrR0B5kZsSgMYL9NmJN/0hL7Kach6ePVuxw1YIZTEzMx8jtQ6p+mAGOG744/OR5G
jkoghQdvJProgqU4NJmW+6ZqZXegy7MHYoN4KHJEmHgl0Jap4Ht1eCNd7PT+koq0FfpNNQIGZEx8
l3NrYdRR1OjbOT7FeWHummq+RZm0lcbhLi+qY9dXtzDkkmdAgtc4hHAvRKjI5cp8lwBTgzrOkLkM
jUw9a4ajFqOulYh5CLKJUI0uRiub6LdNPdyKWgnLcZw2uj4DO5lOSl3Tm6pUwnY4XJgWLZ86vCQp
FW5BA8Y3XOWoZqLrhxtZTW9So7oHis6Ok6rFNh2HT/S+GI2q+QjOjXmjKI6kRK758/iPVEH81FsL
dAgKPuUQKzRUNHk8pFDJ7DKX6eln45GAhE2dl3Qj5cGAcjtdlYLR70vcSDtbH3jevRjhADJpUjcC
E06N/pm8ejEckdQRDSJbRfFgdfk7JxuSUZqWtlkqIxJoKPwxFheoaqEx39QtTeKGVpnSWy9M4Bo9
gOVbQHQlHWCso6u/l32KEB6lWBahYWe4XhFWlwSZXUekVQ6li9ye02yGHBjAOhwCLMULCSRROQcO
UaIw02KvhlscgYZQVDI9SMm+BUjLSq6NotNU+SukJMNJl+JDXCMfqAYAvOwBy6vwRnM1auiuKueC
fbQzjsG9XtRHPUsoyuBgt3OreoUMcRhQVp3TIO23WqiSV6e0tYud/Wkg4u2U5bOBvTS4gfUdeCix
NlkOmym7DwgJCsbZnWGqq7V0iMXoZESJJ5oNq3FRQPYNSFED5lK6XQBOPqs/4iF6x4CwC9d7G9E3
1cSGdM1FNXajtgaN5g2fIFMRCzywizSq4PstOrok3KljRoxdI19MHIaaeFdrauBPdbvRFeGRgCP6
nbTvZfXCTsMXCQWx1bRyqWh8yNmwb+PysIjCphFlFO8rl7fVBAJsZn8wzAtV5QcxJ3S1UH0y3Twq
Rx6JHl5ZGnejlp+XFiTtkqcvpCq5tTIC8SYYoGeFbVFdqoOq+h0J9r5iZhfqp5k/9QOk11xB863Q
fAsKWq4S9kLb0iQIRUl7k0A/TTq9JdOF+V0Jxq01MQpi+OuRBqkvHJu7um491F6Vb1JPQ5i8bniE
8lHsUDEYk0gcm3iLI/VGzSk3IUw9SDCevUxMu70+I5MsBgD4ZRYeMF0Wm1JbuEFQMlD26ta3mGqP
F6TzmhamID6w5ss8JweacUcSX4YbsL7vxqxB2YD1dCyJwXDYTT+h1LwY5gireNGjLRRh3hqTpTtf
7EYW4q0yB8JDzKnkPjStN70HqRobu0Gsb01duNcCwelaCoSTjn7HMAeOoQpHN8P4hueUcAEdfMZo
1JLdK8spNiGuyywCbLGHF8rrryvEwQ4ao/L0AgnbKCFslmS/LFAUTsuU7M1cuU9D8y6KwF9Oan2l
f3M1wqm8Qd0JIoHIHPwB+6YjdjjSe7K/FON2yqD0G20QeHlYXYQ0Rr4QADlIdGPHJm0zJyj6ralB
BxxBCKBofo6DwXDaUq992i3Xsk7eiPrTAQJH57LK2G/h+ZgIxKo/VSm7Yu1m8qeOZIt69diuuIJ6
rj5KZQTFa+HzNmeI6RLJqPJIXhC5ALPTS+20H8bl3Bla5wrg230tTHKAojMsFjOqX5O8P8pZdYpZ
wPb1QtSCwqnHZb2KEVMwcZwYd8thiocXGO5ocvKZeY7tyMIUSuxVXAKwwDdNCGn5jgNu2ncdai4j
is91F5yBO+xH/DUoOxLgZmXHqjPTvQS1sSKtKqC1ax5imUoEBslL4yUKCYhJQ3yFleSP9dJuDXNi
OmNmscXa8GayIo4ZrB6bugdxwsVDmQvfF602L2LYRifRrMHGGLXs5zGPeSolwcv0MTwpQ+2LabCL
RiIJ4am9DAVfrGfCxsoN3iBzDDZFJlwSs/DNdn4Mh+6xtFZS60yD22g2zGau2BEv1U7KsezaKx7X
zJar+qgsIBy0uXPSGSmKVrHJAe5yCzniviSwlUSd5lKL2vNcWGerV7Z9LmI6XrNFBRMnSNaPHqko
QMSEBymuxQMoletohre1VN7mPdaqdIlfRAhTSsF7t2jqEdDK5JStvIeau1+WyTPr6jThDGfNkn2W
ap/cY+ao0vDVvtmMiG6oYyCLX5PYwra4MQH7S44OvvwoN9rg1YO1i/PgSgBHiAII3pg44oOscl/J
x8c8y5F2ZJI3SRxqpxS50Ch9dhWpR3JcoeUDYuQZmYGbGN+gQW5UIIucWVHmmpxR5bR062Qcdag9
DcrnVButBw6M3Z0lwvl2alFIc1eYqtUvkCRwU7D9isuNlrGBvtXRR5c2XIKs3WrpgFKsFdLrhFH5
sy0HJj+hAfxp10qs3MhZU1LNijtV2AcTNR8nxC32QSVHexSGfNqSJjzedIpO2LA0GdMjrkdc5rEp
klssxQJcBa2XL0ElBCzW0hDouxKjvNdpcmqiWAlp64vt2Hvkit2D0+qlY691xr1eddEF/nDo9uF8
XuTgHhjwFaW6+DZNk+rW5ivzXeUk8xt87PMI0QR5h5zs9XDOWOshPcDFF8XuZeIGMcJassWDEpyi
Gg1XTc5736CeJbQcFpLoRB7kPSEZSFL43SAYb/Fs2tnSX+RVmKJDYoL7j3LD0s5TlFH6ILjkJE8C
POmQYMI3LUrSM6hqr0yM1ElKqGpLAvuhVt/qxkQgJAcQVmgSM7fjzeZDJCSKAmPX0RpWmWYM9yBd
QsyMU3kui+Yw9MNTGpPb3dZif98Y8kthVo+GEVMInWGaE5K5iYKWwkhRpttkWul/5Rr+HCbLIbY6
tvxG9BSlGqIyqRGHbc6kgr5Re8xmM7vLq/BZznlzGSSIn0nNdVShxEkDp8Bm+1cvRGQXnUkFQeIE
GtYRhKoBny5kr63RDjtBqW/jXjl3SwlsbJLRpinaW5kmyAPjebqLKiEfiAXti1cOaOFbXTQm+ecp
gZuxmd2GlUyJN57IO+8EjabCeEul0p1Dcx+N+nKZBpwnQhPOGN8JMpcSiSNVEiVHsQi1O97017YB
o8G2/lxYqzDStMoUTPQkPHAipvQa0OG5mzvyFlkfMTaywt5X8AaO2bIkFwO+8N4gPoZMG2Fv4jEO
leRJ5YEcSrUovciwlkcBj4FNgDwpHG1rig9ZydG+j1J8dFGXP1gLlQQ9zrU7crO4BF2C20FLc0d0
pAViRR8v1WJF72RO6O/aoA2PfUZIedapjzWS3kMU5xnAAfJtTG1KThgAB/YUtNMBCKCsq6cJ1Aqt
7DHvnanSVjsfWtxIopvfol4y2hOPhVba2JD8Hmduo1VX2DgjzHTKULw6fj5hfJLxjxzokxReU1f5
jmSpfmeWJF7HJK9vy0obHpRpRtfTWPqzLHWyV7ObxvWzSL45D+wT5SnxxbK0rhSSiHrue7SDHf6+
u4qTxCab03ezRGoTAP+wEwF5o26kD1UkuOmyGF49VbD8c/ZucaQoBPfMbbLh7+rlXdgQceTmst6c
umqhPqXg6HpQNQKjV6NSZZMJ9EJJZKZ8ogOsoR0vHeR4EjcgWamWCXMPIa2/zAr75kzTsx25V8SF
ayJqrLqZBn8Qq3Y7V5pBRNiIDr+SM2FXznpy0+R6tSc1CRVTGQGWLAEHEisWAqQQU+1UJP1RyGUC
InFev2RdHL0UbYKFTGrJsswrQ4SPQEYRtjvlO+Ba7oikELjaEwX2aqb1Mp1pmJOLnjSt9F6tJWUO
RnXilkHPjoR3I8RDQMY2A27GvGfPbPrYF05EJEHpWfqBSpEJdwOV26QKxrXEDYGrpVcZcISQNJQk
BMrTvL+j1jthl1ivizjMOqeQBaT9vjXDKthLUdyU/4u6M9mRW8m27BcxYTRjCxRq4PQ++lCEFNKE
UEgh9o2xJ7/+LSrrFSTXLUUlUJOaJDJT98rdSaPx2Dl7r02KBjQJ2tE0cc8mplbrrevGgaezwz0H
4mYpmy8pf+f4QgIEm76ZdSp69WVJGIVYOic5sQbbaCeYH3xsIbav4wfAuLseV6ABeMurBV4IyjR4
aRkdE7OH4qF1qOwTLwWn4qwD5fGDKCznNSoi515zsifi4+fcgIzANgWZZpBH4IPIOfYiqb2HfKCa
O5Ps46p92MFuOlZd0X2qnNyMgzJz+D+mYSI/dzNDiFo7Hq6RnmM5YT+N514pFNfwSKfz2Mx5casI
9brP5z5tIIoIdcTjRvRjY8cE9PU0GGlcN8UsXgtdCCL1hFe9ddJorbt5cKxil9qFZTMTswWJJ9Fo
TPtmqnoNNKopcM/ClyKUI4I/tOEVZazYztrPzioJOw9YXcXXM+SWc/XBBFMyW0CzePO9FiRTKTke
/LF+JItnJHGPPrNvfjNGcv2q9q7J6v3QtJACuprtxDf1caCX/LDQV916bWxecbc/x5Sv8dC/eZ1Y
ENyC9W/zZGt5tB1nICVUOzTpOFrRWNiRRzxuuwla3ZzSWVlP6/HeqmqXM+WXBnRPhBvdYD4UtfAj
B4RNm0EtWQC6JPG942CM6BM7cqSdQcAVm/bREOk7/hXrA73x7En5vf1RmHV67O3pFdw572gAlUdN
Wb3jrITeOtfSPVd8102auR63mH7krm3UyuTKBt/PD5boKudhzHPgcKmPKz6aGmc+tNbgxRuIvxOP
CCBFdd27onyNrBGTDontg3XW7Vhg/8/XuereHGVKTF+bcHK3sJF62zLuOADgj+IcwgERrL0lc/9Q
Vd5sXSc6xZSsa2gZQdzUSblTGAnXoDKjzeE2ybLYs2C8dq+GYRJXoEUN+y7sB9c5ygqyP9x4tARh
uSA/NodIOFdjTd7bidubLFghpFwwZHV8b9fVbJaIQxi3ItuIxn2lO5k9UBpP0VOXz7m6zibBVuAM
Bv8JTIaRkyALoduqul0BjGV43Vh+2O2n0m/jPbnXtWB38SKM2U1WqevCXGb1IVMjMbKQ5Nv8KAgd
G4+EIGY1qeo/t4nBS8HYD46jk3urVSkpvJr5zVaMPbinjaohzm58h6TVGx/OQnLkb8b/h5k8h1Hk
EVRMmukdEVkcpaSbzWe7KnjlYRy9Yw3jFG8G1Rk7hSJh/EiYjr9TzVTjrTfi9lgYnPcIF6jD+0zU
K6zKH9fhzkeiq/BBhjWxzw2G/F1EgXm7RGVyYuj2g5jRT7wyOU1RaV/pRs137NtQ6Sznqhy8HOmz
7xzQJawSj5GmjbK7QyGrZRcvcRW0RgNjR/vUPiXcu3gl4DXrlJ28LRAmttOr772XGnuG4+FLWMqW
VKvail+Kn1y99idjL6eoSI/0mikih6abr+FCEvbiJKwFu1WagBRFxyfOHf+2mObpKBOiO/FzQftb
VvAfmXhzCr94pkQv2rJ9Wucn+x7I68vUwOujA+yV37SRzbu+sa+jMMtep8icHwzTlw9Dm8D5IvWl
QblK+O8ixAcS3RH32CLZo8Nw6Njk6Lhl3obBvAIPjaiX54QtglyqFYso+/wtX0GJmR/qD7IB8hrQ
ebP4JfMycs5rvvjctA/ximAk5XtFrYFl7AhqIe0T6ulGVAbXdE5qytaZPhb0NviOpOmdSzOc7t2V
/uiy7gJfqk9WucB4YiQrX3PaBUzI3E5uGWXMzxkT1Y8EFFcPmem+qJEOzmgW3q6YhvAhDEFg7zJv
vi8AJ7Az4GJYU1dvvAbod7MSMEFJjyE9O+6TmCEExGWbDafG7/KD52T+69jn3aEexuoapmp7q0KB
KJhWJMdsG9U/wOUNmOaP5srqJBHjtclkvkPTdyLOG6fMpBEcC9Xdku6qzuiIakZJUEDdn0BQUwPY
y5pybYb+BIgyNiQYk0BdgpdWzGhvxES1EHOgwYplBSssGx0MFG6WIqAODcn5Pk1I3km8l9iau5cx
93hNKPGwUklvlLk4d71iBERtUS5nwYjY384rS3WkCtm3P/mqtoZOtcTtvdH059SEsMbMZHSPdA5o
T9mNoiNkprZFWGe1qM+xXjyMHR6xo9Vc3gKmQjztMvDfeKgoF1wSaXYoUuyzDoqciI0Hfmwcons2
4gqobMcAm1lrXbOvegRUFYTtbcafSNpMXi1QyA445yT9kILo+LG2CZlIoeeiA4j9D/2Ku51RTR4Y
OvoM7uJQHuJcci53cboG0Vgu+8US+ob4tubVnVN1m2bDWy9KH9OkXk4cV6LABQSQbFVhiFNZVNNJ
O3TN7My3r8xkxb0uwj5YekywiC+h9TBJd/xct7UEQwn2D/m+sB/LaKToaOp8R9a5d0uTxsPhGh4H
mxi1cMErT+LrphbTI7oPEP9O2T00TL4oWkmuZ+kjgfBFuictQn1qYYYhkQhtdYpsFuFmmir3MUyY
8ntVmgNBGvxjnfbhsYdf++ok/jb1kJDztJ4yQqQ/o5ijcx3RXxQwQR4MC0cP8TmYs6I2zT70ajRR
wMvo1s7IZx2UjOnVOPJOTv7HDG8gR8OiSA+9bSZbUaEfQHIXB37mE0kbtWQAJ4s6hHHW3y91n1Nh
5CFLP/bf1Bi234usfCOlZMSq3vdfh1S6t8Sj6HZT96hM3bbnc5jbMdCeMIGj/PFGGVPTpPl5dtu9
l+P1Y4C9t7QBAJugS9uJwAxO9lnKUQfKJRzJr+bPrUzTHWKR56LIvtnky7CPFBxqSXm3S3Fd2St0
YljQBIYg0ehRwRZB/FN0uLPW0sYw8m05l3VA74SwNE7c7WaZ4kfa3eUVod2PA0Xz4BV44aqVamn0
jByhT/jnahKsU3vmNBwVxhxD4cHq4w/keqHl6LgRbIfE0fPuLehT5cPyYRFjtc3YP3fDGEHxG1vk
UsLfRb315Ir0lZQoAIQeqUsM/XDGJOZzZ2YAhpMUr8b8pW7Ndudxbd4MIPlBokYAb46anxevHs1N
nRC/xP6/zAV4Ey8+G0vhfyLhuaAp6c4J/4YJycYaijbdeiFngn7kJbbRdmlc5TAht9UwGk+EenZn
2Y/zVcSbedOAAjwCbopptE/tXas9mkYugTSMguMrL3MBSyPGvPXymj45rWWiscWBviHnDw5bQekp
1H3+IIJUF/VTIgwkSeynuzIv7H3FC3BvLTBGZ6PAR0J/5SYyHfq9oqDtl5Bkbbauf9WV+PxiMEKP
InTn62Xu9bMdcj4t6Ea+GI5xIqLtXM29kNshraprOtWB6JovSW8X931v+1fAWJMzkVvmUTdG+xx6
lnnVaOFdV5HW32kQi6vE0NGVaZYDydqYPQzChu5QcRnhjq2MyQKjMAY7RFzbXQpBAb71hnhSysWK
JKFpUtluzkt/L6UBN8jK7O6+J5j51gPpfwVHA8anUXv3YCjZ1E36XRj8sYsMc149wkn66qm2vG5z
3oT7dh6qo1uTZ5RYpMZ109y9ElEYbnKE04BJHHbmQoKq4NR1M9PKfiR3iunvUkQQwgfauWdjoJ24
VotMeSpY3trMtqFwpwPtEPMMDtbYxCG/oGwQWaUj3ct9lrft2ZkmfzXoz965yjoYupRjX2Z2munI
Uw1WvMpyQjzrYtrGbgtMk+Tr6jhPkJOKJO92M5K0Y+ESwYD+gKctsZvmE1Z5SCsNQqhmO4ghazd0
58TV1BjWOaJdIgPVa/fZiqT4EXtQ77uGcgwUiCWea9tpH0bLMp5LAKI3zRp8t3TLp1R7xc3E6epB
pXZzLkKnejSKmfi5OirUyXE12doIAhbYrwzAtqocOM+Lab6hfZ/v4KGGRHbSqq9OuVOyyztDZNKj
jkhV3BodjDPH6Yhuquy6/DarMu53vlzC51h32Q+VhT5zE4N3gecxTeg6wbJpgZ2y5JNK+Ju6StIn
Wc8Yj1C+SW9LZppN+Wu2V13bZgc2NMq13F7QeXFkBHEfuea+7RaXLsKCWNOhi5zNfXVvxBwUnoqR
3c+ZUb/RHVHena5jTFLWYjbmRwvdBHUTGY5nryxxi3a9o46ypL0g6gJUwxRXjDWsabCrTTzUJlAx
q4/eRJfi/iNUHfRETKKqKs1X1Y6aAI6F/cFWE5MKtVzXPnO+KB/Km2o0wk9yWV5j8NxM3ZlvZzb7
2Jgk11nmTrdqEtnerY2xZvy3HpCt6rvljadO1DjAfQySbv+ZtC2DRuGUyCCpYvIpE1xVerIyzjR1
DR4WZVVJlDbKsh1CM3Y9Cu2jGRoaokyC+KVXKS5sGVYHMyoAPYNkqvhNjkGQmeFZm8Fxv9GhS/aN
Lg+tbY+7uC/bmzwdmqDJ8X1yKKATCDNpI0wULGlj+/uYtJCT5LwQqMn75rsRQgYEkwcAp92n1MBK
R9YxgKccTMyxlxL/LzHV2NkaYzPrKbrneqMVQnN3BUdvQl86VkSBYrbZZ/FMg3jhJhEWVm8XJhXG
lS+W4mmoOHZunWL0TP6wvFksc7n3/FrReZ8Bxp7ZV5nDukyIKZ5odTEDtRj4bAoWn7cjuzI9tVFJ
ec6fCTClE4pNqwB2kffIUDiLRMfBUarZ2oLk7gjxyJ7OHi7HcrQeR0aJe2wSzIBcC6HVZH8ZlG0b
vPzX1UeEy5HDVfeylMl4NFWdUzh45QhWxqhfVG8zNIWi6740toEe0G3m4qYL7fRqFBPfg3ovZK7F
UTnqBS7FQdxztdmc2yrlHoKHPSX0Vt8VViKb/EWSjKwSJY4DGMtVwAzQefPnv0qSq76zhmZ11a6S
+cVr5ikYC8dJNzTfEe5YlAjsWeuBs3PD0zx63VcG8i7D3q5tMMH4HICPYxgSgqchPKfrbjjd+0wd
qcZIVsJI3Klebuu8i423ogP3sc2Av43/1gj/vzbt/d/RNv5/svahyf0LaKN5e/v29puzj3/+384+
6f8LhTsaPU9K/BnkwPy3s8/0/6VWwIWQtgTAASvsfzv7LPNfLg0sDxk25RYsHjTu/83YsP6FDBhq
x4paAx6FQ+V//o/ffGRQYX/737/F06za4V9W5uop88gkJeXEwaQDCen3lclDXjCi5fGSZVo+jL0a
rn2h46MxURAxYO1vLXccHupIGYeu75MjsZfZ/peLdf/vT/v1S6yfcfkd3BXhZpsmXo9Le+HkJKMq
Gk2DurfMY7UIfeuaBrHkFG7vOBIu9M0/fy4TCVJlYLq64jKNhxK4tQfhG4gHcHR3UvNqKzUmw3ee
eOuP6+oLT6zYWm4WviR1odnO1jBYT/Cbqim0d1Dop6NneRolSzc4t6NbpJwHQp2qjS5pWwQCmapx
0gxuvvEKS2+aebSfQrSy81Y5TY1XHobjUzabE0rYoUQ4rJFQLJuoMuMVTjmgSHLcIYMLYpBmupnH
1aOtM6f+zDvNRjHtlsluIgqx3UW6G7+7WN92GO8ilBDpCkKLPZcRvoRLPu8IyUYYZEZOfdWUnbXs
GwOgW0B17sa7Riy1RfCU0cbv2CP+uDuwZCGOea5J3I+wxMVFm5TMQ9cQURBH0zeH99c+BIx3/vtq
uyCvuZLncDXgwQskeI/Vf/EpWvejJGqBIzZN4KNBf/VqDhm7k37rPfuDanamwXR+lb2kRz8yzTse
EjzmDZL0zOz6baHAtnUeg2zGDNRVf/9+F3Ygvp4pxGr0ZGiC/dW/cGE0MutyJolRsPCm3Natk4lN
bYhhr3UDgyRPjae/f+BPJPCvzx+fyA4FKZnxHcDCS4DiVEx2osKZPaAakmezyLyUwOmlOEa4Tr95
qOSyLRlMdYXCOV6+oQqZ0l1USf9gpok9cA6fh88EhS0KRIUgc2TICjgeeYP0O0jzev7qhYsEfSwz
EBEIzZEWirrW3n9+5SzipnEDqtW9esl065cy7ZClsXxE8bw0tMUSonm2vHtv6It8//tVu9y0uGi+
heXQZBtGfONfONMMVAYgEF0MDZlCeWgtVGVcg7vSCNU7aVxgk37fINfP4u7gbVRsKtJeHU+/lA8x
2m/D6WnklSSaVZAQiJHduQ2jFTszjfmoSVgkd5VYBoLBbStC39L495BJPTdAf2naZDBHgtm0Y6Te
iSTp7Ln1JxcJGtoiaCJaSeAXjH+2wsrRkgt/zm+7Mkb6jGgBrCPYMYbZYzIM95w9GqpZhVBgR8u/
M8iuaMVMOTNoY1NFAOc7i8DHO/6QIccy26+T7ZFla3VGfWb2T8VMu4btqnOqBe5MEotbiLVzfBxi
Hf+vguX/+IL7p8XN086cEusE+7G9Xttfrl3m+RozHfWwFVchCRBydSB5cqIb4HH4eEY73rxEdOoY
hrcdjfXBpNXNDMe/A6aWcgxvAfaiBWhem8oPX+AzOveOTp17giusEnrCmMk9aT/z92mJ4Lhq7WVf
/77WLnMV1z3BZ19cp47wuNzLXEXSdrOBEyJvk7JKi709lwP8tbDaRj7KcsGdog3qSO/Q2brbtpa5
KogNBM3OmrY8lCkD42hwzsxI+2fl1GrLoYlxbdFlCBv//mUvN/HL73qxf5Hza1oA+ziQM5zZmikC
d7t1093fP+XSmc8lkZRBDvGpllC28C7ua9vMwxAjFg868sZhAsCZtON6vrXsOHomPjwvQRwpkxch
1oLAUAZIUTDy/f3fv8eFN+vfXwOfFHs1X8W/JCXWyeRExHghIoLDSwxGOT4WnIVfjbp2rt0MgW+t
IuXSdHKadz76zxcF5R8gW95jLtIAeXGhkdXbRg/0fGPES7+P21Rfg92rN0Qig1MVpem883r+pw90
LCrYldOPyeDikpOGPgxKtFEgCciiSVk5x87RzaaamE1MnVu882L6cyVJgQxbQsOApPuH+bdj1cRA
siE35xrRpkm6XUu/5j9er3wKxhGbHB922csKOJ98zEIjvypufOvYjri3EDy4x7+vk3/8LfAUEFRQ
HTDf+H0bGr3SpYnEb4HWOwe2kSF3FnzUf/4prlSU8TCYIfZevCiKkB16wC0QZNpYthZY7J3dRfk7
z94//RYsclRSDrh4xi2//xY7KvBrj+xGjJPIQ7I7lR9HyI6Pf/8xfz5aiiecbQsEB0vgEikt5JTY
BBRx+7ORCTK2sn3NP3rIgPIiqGjmj36KlAdDvnrnB166/HmqMbjzRK8wa+gQ3sXLvZ5GpZuQPWzW
/OUCFdhTp41+n8dzSY6rjzEu65Zg6fpy31vf2tx/ohIKgzBMqnceuvVi/l6cKbW2DJz17Agb5uKh
syfJXBZd+Hqxkc7rCliasuqjT4LQOySFn2jZ3z/LwrnLI868QJl/wA2wnDcTnZqQ7tfif+Rp9+l4
pygAAo4PFp19ei7uPhmFOKOcT1AE52l4XSjCsTgs9PFHoM+JeWqTImsRQvfEPVCBo3kv0JXlgIly
Ag9nzw8Zuqs2LTfWMA+QNsyMoXvbT4C4VjFfR0y6sKOD5TGVeOdp//NyYkqyQY3AtMS6rOTva3di
jj3OofQ3EU3fPVlZZF9GXX9clFO88zD+uV1SNFC1YWglrdsWF3eOk0KO6BLKpFHU4g3vVHdNDxdJ
m/R/VLrs3rNv/7FQCPxeuS2cG3gVXZrtfbsoFDkCjIpnxp8pGHQIVQTkbYzWFO47l/GCUrweovhR
GFS9lZ9s0kX4/ToWSGdQQaS0/+WqIhZuee5Q952XOg/3mIrEfkTljhLYk4996zcnmDVim5lwXf7T
XcIxCXqATbSmnXj+xQ1Vg4cwRrNmXaIYPslobDFjNciCdKMRCvYqXE55LuydibTsncL8z8W0bucS
NBMHVmgYF3cYSRsTyZ5L3tWZFSDKwbybNDqIDQRJf/+Zl3vu+jxa8KFserWc0S5BGH1YxKRQ0Wkt
0v6bWTKjDV0Z/YdLiDalA2KK+4peGiXXxbYHyL42dT/oIHUZwEdLOmDBj41rGrDVOx91kTkCfGL9
DHpfLCB6T/KyJZpmKMqLSmDsX4qBTjQZGocZSZ2xGeZpIppOZbY6Low0lxNaZp9McSRU8xZVnGmD
o/R8kImF9vJAZC2Q+rrBZ8QchElRPE6D+8AcHoJciSic3nppMHTKfWzhS7OM1X3CmDCHvCCNT//p
feJngU6wePYFAK51yfxy3Egti1HPYtQBbszuOBmoGarBzN9ZDf909Syf47qDlZCkk7V1+OvHzDHt
mz7Hv2iXg/5M1AchtXScjHTvi0h+rgmY1Ejthv5D15YVu/hgsBNwN8yXLMpJxBgsawGBmVAg2CH+
nWT19zV68jY49SN2b1KO8G/RMJjullBgQ/Eq2eH2mhQybD9vRP3OdvlHRc+KWGNo6MqwM/M6ufhN
xCR0i07TJujy9IlUveZrOyImtebEPVutxYt3suXjxPToKYxxsDqyVu+wQ/58ynjOeL74fMVJ6+eu
98vd64vcHRgv4R8KB7T95KqzbSzRO7/0Hz6FInCtaCyTD7rcsnCKYMRCfh6Y6M5XB4aNhnUQu7+v
xD+2aBqproRbZq8EHWKaLq5ntgwU7ObUIMRtx0/aLfwffeLCj9eh99QnKts2sq2mnZ/48WtYcO4v
hXQ1ZIylr99ZsJdQFh739SXIy8Kl2W1Rz/y+YGMTm2ha2lOg5GMWbgB9bYYooIac3/uktZL+tYgh
Oo/9mA2FUp7luZL0fn006hkoU2TkQ+D6ld1fE8W0MEiFvIQRv4nxL4zxwMC8ca1y3tWyd4BC9IUr
70Ufyae/34M/7jQFBjnqlOKkhzms6d+/i1BNQbomGrGuC5NrfOEd6px22P/9U/7ocXCqULwc4OjT
0qaRd3FxZwrYyk0AhHgZOb+4x/09DZXmu71aVOm8+Teg2d1gaTADhozwbzReF0BKkoxO0LyTscd8
FwGHBF4HLN/1giU0lqu49ONznrvtoZ08+4PlzCPYvdzZ/v3rr+vwtxu2fntE6zZVC71Px/39IiWV
bL1SaDQMFrmyVR2LjQor9M02+IW/f9Sfy5A2Gs1VDhXULrDLLxbH1MZhOCOwC+QYogUKGbmXQdQS
WgkCP+l/tCj6YGOgiq+3iUgkIICYZN6JKs8LJiWSj6DRLcUL3+jfKSb+Ya0QBwKijdfH6vS5OLvJ
dDGrkJjTwCe6EVLuON2EafNOic+54fJq4z3nHe9AIaIkZV/4/Wr3RW92UQTcBolLy4gHqw59RT/H
DzHlo42EWlnoF7ACNxuLV8rntCs7lMuZa3wuyFp87vpKond00g8FRs7d5Jf5c95LgN2FsJKv9Yyx
kJCWhOmxambzRuYxLnRKbpyIk4XMDN2XEd1XbTbnm7EwnCrQJCx4Zxs5wY3kxqHHNI0fhWqIgRik
3RMW4IXhx440UHLQ69I9tWbnf6O8RgJeDNZEvI63WB7g6YpQc8+PXRgEFFSMRPwifV1TGM4Qvsx5
M0tCyzYuzbG3ROrxw5JCsdyRj7zIzajtCgs1OUwvDNmjBQhzXH7RdjsOtKvNGIuOyGvM7k7jDntT
z/Y3TeAE1A70Fv0W0lXj7Ev0V4wJCH9GDlh5k2AZF914PQ0iT04eo7YvdjwCT7CdGAIt4w0ETZEj
hjO595neDHJ9Mmc9tJjEw6mHn7yoITqlmqD6zTQgVAoKSTdhG9KUfm7LErFrkqb1Y6+q5hl5JuQU
cllpy3BYpfDAkYHtnaH8R8VLpt7CIsjeaiyfXzy89tfEncRjEIneixn5L+U3MTnlTiJamU8k7STI
uPvKIUIq1c2Vr0p/CnRVGW+6MzTA+qTESESAh4RfGBny1NqSAQlx7QiDZJsTDtSRqGVstDW6r5iB
pwektP6D7faQobwZ6BXtY/R4pRIzVzYl8ztQXZN/LWzEwyTwLstNmaEgOwy96G5pN5UvsVrUF6es
IL9Hc2NiCekZ6+0R95J5jOACQgDMACvmqZ05P04LljTOlZgzD1VDUPd2mqTT0+QOceDOfVHc+oVu
vd1SKooMgfm2ue17VczbHF1RExjYh0rUrkSibFJPa1RDYcsvFs7imztZadgXlfKzclu0vftGIKEx
wCaQuAmrkiTdTej0jhOEFg36u7wcU5fXUQseYfBKx8ETg/l3Y+sm64KZCQJo5hR7HkYcFC7SC/Fx
9ItVwtzmJ6O29pv1GsLNAKnSCZA/YnFRBidjtrXI+7gyKt/SiAmRvuwnwnOfatSIzHaKNH6pmrpz
g3FZhi9FmDdgZ9xJx/veccObMeR8dY3gMX4eZBc3H/tBzEZgq3pMd35mASHSRRYBVoq9st/h3kTh
W9qp7wRxZtISgSPiN1f0w+vnJGHMFGAJwGhZLLJ+yF3cfGspN79Ng+deEeYs8wNylOEJ0XDTgl2m
WufrFOXnbjBjHCGT215HmDwQxQyFcTIT2/2cR3H/MtUehIy1VBNMO/CzbxyzAx2P4S176sXsWFfZ
7HRyU3eI/4ax9uNDnvXMGpLUmvrNbFk4qzpkVu3WnPrpc2XHMyCNephJrrYEoky36a1zXedSnB3P
GdOzzkKe3lwOWNonT0FfIbLqMeH2VKexNiYHjHnpqyssAG4VeMIDMRE2ljS3mjDOQ2eAM9sUU16P
+9aZcoxdWg3NllFDdTPnE1OUaUz9mbN6j+oxSdGC+2ZkkvCQ1uMcEJgYf58ivaBF90LU7o52z07p
G9dS0VUMZiOsXzkeIb8K6d/e59FQ+1umQlTTmVfIb1EMoDNQkJ3IhCjXQBhZr7ttWkKaQs6rAj0N
qbeLImBfzETLNNz3nhvXJxEDR4SFNRT1UYgiee46acVbuywYA7mhylTAfj5mG+V3ZDKQkkSm4ozu
Ds5EzPlva3UQM/eW3+BiCyW2WyCZfYvdBq15IOWo4EUUyNqOk85gz2tll4/uoue3HAkROQRdp16s
bo41zHDFm2RsEz8N2kmircYnhfipahbU7vAIBBukW/YoohNGln2bWct96TXxa+/m3nht+7z9jh1E
MCh6UGWw/vucPmGxoCXcpr1ACysGD1knDMYfCzmmH5CjcxaVkR35m8lhimXOyzYyvMOQ9hr5bGrv
Y23eVAlXdA6HKxchETAJwXOa7Aw3Yg7gvha2cYCGFu/INdsWPO6wEKZdbUE0y/qnMnHvp6588gbW
DDNMvC93ia4/58SAcsjcjVn2JpJ0T1l9shGt0o25I0TwNnTAmuBy3nomAmjWMh5tgnwm/7Cyq5C2
fmp5y1t1ezWT0/mhSpPbEdANPsLX1MXz0VQ3i/m56kEXFOAEv5mc7grTPVn8DZBc9iiJdkmBaYNM
8L3LgRnUc2NyVTHhLYoDYdzxMzZRGaovEbZRnEu0t+tQ3PXI3AsYCXH/GGKNA9hi+9ORgcQV7Vb+
WRxMrrDNCL+uKO6j0J22QutD4rZP/UBEBcFOJiznm3DM2XYB1wBffrCm/NQZHFqdqfiAFvMThccT
zm6akF08fhFoMI9iJkl6Xr44sb3TrX8TSbJKvOZRyeLZRhJqJ0Ausk4+enX0sIIW7AygE8mYRbPt
ORduCl54V6wySDvjj0xHZ5ejUlj4aNui7tmsSfiOJd7jaVwOaolP7aQ8JpjjB2ALh3EwkDyDFWmE
eg7b9KvZlAG+JyiiQ30AWrYPGULBxij3zHReJkPem9ie0pgRjqjEB5l0W98PywCLFk1ugxCHBmmt
schDV8UfFN6yOPUUojX0X0W87LSRR3yNe6ewXwZz/GRo7CXg3Yz0W9oRrR4yfZrakqd8uo7SbOeT
fuj5xR1YHYLDDTLPI1N98RJu/DRDFTTGCUsl0L5wvhqJzojh5Y1SfK9YQDudL98T9QVR/GG057sx
sj/lPE8bUiq3iyOOUW/rxxG64ED7y8EmG8oRLgtSSwTjM2wPF2CarRGcqgiPXt01n6XRVtsqye7z
pDlWEJfcNBKBWPpXHvw7TGs5Zlbsyr3LFqer6bFvIOeGqvuW9dlARICRZrgxi4aKaXLRf1flzdjV
4rpBkr3nxex9ilk61kmM9o1yraM3t0fIfuro1c11Bn2ycL1rmC7VpqvQFefKuHVSokvC1S1bJdMx
pJw5xG32vYQoFCxF85bK4glhJFAWECpt+xWfpVFv2hqzymnELxUyDrFw2ZdVFaKzt6ePTqmMLxId
yfdC5jA2pOnOsCmoQSKk8SkKgpwc1AffqyVYIs7lFJTUWf62a0kAmwD3+aeW8EewUmKGi0NAFhp0
p0H9v4mR5CtEkd3yki6FiRcqnpNyi/XZb0kTGrJb19OOuZs1/a9cre8W8FEV8AKKeDJj5OQagUqr
cQj8phKHLo0sxhq1YW6t1kzuQp/wN/yiUKwY1yvD4TY4vKft2UcMm6Yx70pssxY+uXYhrbUYMKkg
uYngN1UJpY8IQamwiJRGTuSZ1Umj4Hd3w9Q1fLyu5mTnMubjL+i8/isHiPJBy3h6tJxxSPdZhCl/
05VokTkcZsh1sUxUJGQ0nvc9xjD/BVllyOpVlX5wBx6vLUljYHIaRCtsYKv3fqwVHMiBBhL5OqB7
WD9LSWjOnGaQJeKuQQ/uLlBwKtgFOmhz9OwgmDTc6onXC84YoJe8CeMVaNDulizB2FBmihDRXjsD
MqGxt5PAtCYKEXsym291axFNUhae8+jbGgIHegiIgw0vFDKrZsTq9KoRPO9jSOvWpkCp9GMOLVVw
nZrB3kQ6HywkP1DetmpU2PANF3d3MMqsgNtEd2y40u6CdGw2B/WocjQht5otFggHVZq7Y3oVXUG2
ScytEiPwx8Ho7R9pqbGFVrqPPmE0xapvu3n8avqGCdgm65qPRkdALv71qOPO9DNTyrDX/OylFcTP
yTa9cb1iDUxOu9UxEblLHICNW4Azg0DQQe1q8HrEErf3wPF8DaDTXJ7zFPHUlg5G+NHVbflqG4mU
GPlK8ytBwD7/tRf1nUUb/SablUl6y7AUFGb0Gewg0ev8Ly4xFsJZRDN/rjS+k63XR/5/cXZeu3Fj
2xb9IgLM4bVIVqmUZdmW5RfCkTmnzf31d1Av10UVVOiDBhoNnGOTRW7usNacY44M0Rb1AkGUJM55
zuBeUWHCMghzFGIVHrsbpS3qFydvpnuqDvz4RRl4yrQrlbUkPOOG6mvVBXCEPQJBnaSDZdWVw04j
j/TvTN+650eaZG13x4kNHEmzJajIXAX21UYNp7JySr/FojKQEmepM/luaSO7E7ox/lTNuH5Uu8zg
0zYBcQEpKL/OOTA9CO9rExhFjoVOI+J7hGtRud8yDznPTi5IMv2iauZjb2hgthFClDcpPnXSj0bT
JsMsi9In8PQk1MzRQns3tcfsIbJnSGwyW9DZQ5CZ7jujhN05d9X8k5NGiurFkMOwb6a8vtOcNml3
uMuSnw1/4JsN4LRkFXZ1ckhIqRj9pqxddhE9OWIOT3t41KKi+iE9XJK7aVT0H7Ud1XdIIkYSbicF
iIvC1vuXwtb5KdVKydnAKTX3UPZmVnBicilEdmPajISq6smKe+Awth/kqAFhNNXC2Ct1jaUGiBae
okZOlnUVN0gdH+l2dk2A73v8Re1FHQJ4S94zruLqkb92ei20mpN9jmjpOfHY6EL+GrG1wUEa/mpt
FcGVyfrXAbdLHEJnIG43o4bAMQjXK+w1zqMQv+chuerwORb7WF3iJuxqiEM7OwIgQyR9SgWEmOcF
62ZqKgImgAR65Xpa+qLFSfESYcNg1gDyDjulyTv6Xnb50CkF+MzBLNhSKjDLW5wtwJFhG8lu2RlD
Od+mnZLk4bTQ+PWngbO7b8SC7wWfeHR0Y441HCYaeDb08tXfs4OvNJgAmL3UjVmDTfIKR8UUMibX
EjYEzAVlHtzAISG828WKIM8n10v7UELayPqScko3ZQlCLvxVKudUGj2We1eoI8hDDrPjr1RMgAwr
2vIF4cLsHXtVIR+mGHFrgsxZ3Aa4of72/867T9VccQhAfR+xt83F+JU9rdKHGpHbwMSw5bOs4BSB
8VXFnzGM91/qHo8I8s5yNkNKF4yJNhtYuj3Im0UwKIsz7BPbJmRj1oR3ZMzlAoQDgJBdN+dLv6st
K9EOVu2qK+uBVVL0DtDXzMa4HszSix8hC660YhjutJKGfIG6NlmcRnqvhrAtTWW4QR1hAHEsOY4E
TTI5d6qZKXGoaa3z2laA0XfIR9UfC/OZvp+aTn0d7U7+0Zep+RnFkdkfpWidu2G2E1K55jh6WpIU
x3WxdMOzwl6i9Ys+ZYhhjWqKIDOduIWYmK0FL0PN/mjFqDEYkjZdgrmnGAXPzBp/4qZO0Y/BEAFv
IFovDfoYBgU7inE4GMXUERfaS1IGXHsE/muPZUM9V7HJU6+jKnuiIGCqGGV6pwuwEWjdARuuDHIM
sA8DrhSo4WrE9iaJJ0MJ67EqLMYV61dQj3H8aHUNg8HuKXmCPkhBs0JIHXWMCVLi0em04huUPOu3
prLIsD6NOrtmo+Gco9A1EIT+yoMp7fp7hiXTCB0xlf5SKLIFYAVFhaaAfWeIfLiHnsiYytkV29Qc
u/mHO+ftHYYoqk2Yp95UAzgiLihwzpSZPTQdGrpQyqu0eU4Ln1OWDnVbc3R0I4uTI/LGXTMPr5ji
igstae19e85GvIz0W/dQ6tOO2BRZsfGPAxIKthCesCq+MvBPjRMvhl/mSlHt8BLnnA0ySl2kSeXq
byfqKXfgwwPYYlCgIKM+jsUSwhBwX2wN8g9n7a5nG1w6HJLx1UYK88iicc7CVltRbCiSX+CTSrLt
0soE1eRClj4aAqUQntA2fzWSAi+SmeaLuMvTiIMLe0BQlBhXO+E70eByDQ/2fTDmjZIiIRLDXTI4
q101n51nbZRD4tMeJnzaIPFGvYHAv05YBrMFsAKVTSMemPjrOHr6XzlHHLGyxHzp0xZvUDRm/d++
kj1UEC8br+jKCELtczTxfgmt5g+qf5hunuEKwv6YFL0XwAM1XXV9sBzfU+FyBaIaQWqCHkpfB71q
X1kNh8ec1WoJHMssXpJxYJsOvKopfY8tIKbNnq7irTQWtnkQ21G7agXlpSCqrIFQusIsvnVwv1G8
dBaeM1UyBV/NnDcAcHJ+VfxUTsOxb1zvt+l09ad4oYUaNlolX+mQqogrBllpe3WZ2SHrTt9GaOqn
lCMUs8sO4I5CJBjy/RdVM+cvulmTzQaOhSpUO9kYdx0q3UQR0qgiFFEoRBoW0Dh4HRhN780ChGO4
VFLgv+VrzfxpTKrnnP0R+0A2rbf8uuxv2kzsC7H8TEBaIOj8zYtyfF5EvtwNsUg+Z7EhNRhYLj7g
CXpY3nTU17rI5AQ+4Ebu8D05xU9crZIAI2v6fKHnsg720/4O0RaexRTG90BvY6OSqPM5w16OPVoR
OLH8yrOiFxf5SBRSTpOYI3JDg7hr2qJ/1OSYQiGy6PQCUlEQDTm5UJirm6m91yVVrV2HuPxBX1z7
89RnvcIaXcpxR50w/ion1Z4v6K/Mte9ycvvI6FZBPs5vrByus2muJUOdpjz8wS8dwdEghlPF03by
7hnEinh15n566FzRf2qcVNxzUBRfGmEb86FrvIZ+BaIV0vEU1GQrPGe+6ie3aQ5T0ah/20l2d5GM
Chujq1TjfZeRuRB1E1mwEANSuLOKZeW+refRNxMCTBbECRt0oOSUvEi9wwVIOSFOd+wDi55GlhB3
Mu9M10/FQjINrYviFUKMGI4QRQQ+zaqdfoJMlr8gAqYrkd6kPoNzv/pSxFSwWSXYyX08AM5MvHT1
0S8jVkCdvzU0cLaoFG0ZSoyVtXWD0ScK7UniBFAwO1+41vumN3sDRPL4phxaaIajn87ypdbOGuOm
9mPgSKSMYjKHLe2Of60mr4tj2npU7tcdvLeXy8Js6VLwg5ODk/Ommdce1cc//p3bBCnI+qtdFEpo
C3jDpzekK0bSUZdv/C6Lm7sF/R2b9t58qcSKzE5IsG0yz3gwKhqMdKGrEPD/Z30UFHUpZVy3pmcF
ZF5QlzPBGXx8c+/fzHpv3Ba2Gxs3w2aZElXtViW1C3+xUvDtVZfsrTr6VLmZCD++krZ+JSdfEY9h
7Tei5kUdg3zs9DEgfsv0LgKh5YmZdPWl75y/Xm1yyCzrzPeMqQ6s9SxeZ/awtxlO/jDm8askrAc8
BN1+eK2DetvHBsQYkVfXoF5oTmRUiOtOj75cuN0zcxaRUgaiCQO3ED6h09sVaI8KVgogfWYCSy5r
yZZ3wMyIrtePY5p0e1ZTkjHZG17b3HzIuW+8TtXoxSO4Jcg5aX6inxBThTLUOwjROtzB0kxob0Mr
KITWXpim3rV1eb74AlCtqigbSdw6vWHyMLR5mLFxNRKIZ53GsR97NW9Wt3/VI7GmFx7QOmlv3ie6
eyQWqxKcHPDN+xxBcI45oUm+jScafknLhhKwdTiXVndEf0dO9SjVT7NDdAsV7jownAmwaL+U/1EF
z/dFO5up2UHrQUjKZgyr2lIKhxaTb2nj8EfJ+gj32lztbUrjx1JU9gXh2vogNz8cnThyP2q0/Pq3
5eIfiZCIVCsBIYSVd+yqB9vsq2+lPTm3s5lnF5r15y6FypoP1HRMXupGGOHish8R3FL4i2Oo+iC9
QcZG7A7BUHje/uM3+l5+QBXK4kHaLkYjXurpADItQidAdDb43HBDuh1hrknJhPDxVc78JOZCjV4F
D4/fthE5KE0Ka3VKGl9zpAV6USj3aaVV7HxH++vHl3r/RVgsAt6qr8Iti3fm9AcBWpmbwoVNILtZ
Xo2FShDr7JXHFh4AUQMQZP/79daZDW8pnt1318uiOmpGKh/+GC3WAYQPcbpIAkLVK92HVGKruzB7
v5+jLORd7EtYVpDPbMX+06DNjtazrhYYFzj76tFzprvtndNpziHvc8rJYzw8L5or6RdUeXFBsHLm
ASMF8RC80M8Ey7UZnk1UNSaHghLIRmXdGzMJEpXedtexAT4gNtjpfvyA36nyAWCy/3Lw9rGQYPTf
XHCOazVxgfn5WqB8klfWN6JNDtGV/Ftcz3ASL7n2tTMPeDW6sGDh2EfNufkk6oy8cH0ExRN8P376
8+l4POxC/2reBU/z7sKn/nb6PJ1W+G3/f62tMXmJOZKp67Vu9p/3XOhwOPx9vnm6cJn3H/npVTZb
cbpMpdpNK1yofyHwbke97MKgfFvI3/8QXO0IulBjb7fL9QxWm8MKqclh/0Xctv7yOF1ZN+DpffQQ
fh+IA3KJI53qOJCPyt57/XiUvJ9hVv2owXi0VYy024xNKgsdPmaArSZ1tJ2IJvfoAZ3ed4N0//PT
5FIeFjQGCBo2ezM+mmg02MIOKS4RPX7pWSVZ/rz/qutnWlZXPTExfdjLcMmfzmN6W9JkXLqU41Na
fG7jyvq0kKQXtnlySVb8XoK7ml10Ivt4cwQRvsWD/bO4SXtGM2O1qc/pYQQYhQOmA84UtGgoCIIx
1Ph7USqECGB8IMxGT8Yg1Rv77r+/QsJYHR2V2mp2XEfxv3fRKMyyvEjqxdoQ0i2bj2ZWfSWXTL2w
mL//HljLMbLh4sX5wqJ0eiWsUVkN1BCXspLOR+S4JL4IaVyauNaJ6fSbsDXGJLgBrKgowzeXQani
whrtc0Izymk8ODImdls2FMx2htDLUB+X7ms95CC43LxUX9NGdZ/LskmeRezKFzNuvd8RgGts2cUq
rLDoChF9Hs3eHqz5MFy43zOfEIVCzgN44zFZbp9Kn9H8QUcDgqewrDBzZqBSybAc26y9FDl37snQ
slDp/a0C0O2rHlWv1xY6I/Sap/I2sivnKTEmCHH82C+dbtgG/XrRXxhgZ167hvqacyJemdXAcvra
NWl6GYqtzK9xdRy9Fs5KYzTlhcF17mvSMTfgqWCOYHLfjONUQ+xFKw5iemXCk6I7nAmf2MCMckVp
9+Q76k2ih5EBHIp+KQRQ382K6YbAGbW/MC+feae64WFx1PmydNbt05+spPAj39TPbB1hrenoTBFd
LgdX75Lg48/3zNPVsePwRpmC+Wcz2luhp16Zwum3LNGHaPz00J5xmH98lTMLDa9wdVnoiEWY6zf7
O7K1SsSdqLrKpe2CXrHzHwv1sG5XIi06Uo5PQ+iQTSiQUfpVm4L5wiiEJaOpASx3zk3m9uJuQK7u
N0ipIEj2sXqLUR6NZOc1wVB2wzWF+iZolboNyol2ycc/4cw74XTJ4kHNkE3G1uBooC8VGqg6X+8d
Z1916AvRQd3Q2fvvong06DrVKw6HHJX40E5fP65d8tMGh4ndkOzx5YQMC8Ny86BwVHzKCF076jLp
nvJO2kck/PQUlcq7//j36mdGBkp4x3bWid10tsnBjS3Q17jUlsWQ2z25q428s+rFpFAV9U2guMnf
TiQGKjRSphR9Tp+YiMzfwhX5qjHR+Bfs+b4ucQPXhXnsJHZQDaEJeXqTwXKPAgRKueLQRs6KIg0n
dVXzlW32VSxadWEEnpm73vwFuG3x4UDsOH2mQ4VwyhAL2eGdkX6hp+E+pzlanpLjIQ3MnOQZOrAX
Nt1nxgyWWBVfobvuBuzNqC9quKbuzApdmRMijVHLbvuxRTbnJuqFS+lv/rXNumVTT6Dm+abL3xbT
aDPnSZlkyk60qGl2lgYfe5ck1KqnrEBcpk413fMeUyJ4hTLPP6e59EI1NojASXoPMQAkVG9Ubrux
SlcYX6lGQUUM52dpY0WhsQXjkI5v202h0Tt6e8AJrJm+GtWGdR2DivlBFoj2o7Gl8bOmjlWGyrDo
97DNHYVugGXjPo7oLuL+6ktIH1qt0tLS5/hHmwIIwzgOInfnGLryOCQa1HFt9Ip7LK72NyWvnJs6
byzk0pEq7oHaUzWc3Fa7RxkeD4E56UriO0Pb/BntsSZLB8gyqmpooB1iXoXUkWbM7M/jYGkvUyyg
j1FubVerLPFniuNW0V5n3h8Dp2yV62FuaD8yk2XXnpcsdGJo7n4q1Ng2d5j4jQi9ztxNO8omYLfr
HKxIqM7S+ZPaatFdtfHS3iUcn4F99rKJAmiIPZ+QO88eAACVW13PmJAw2ZQ6exCbyPe8EnGUj58f
dZ7tVRT6wKtmKj6wEmZ4ib4StLRlxWSj9hDIvH5e7kebnPg9GH31tWz42/F6xdnXjjziJaDp3P2w
QWBTMmZdy0KnUBJQd0XFX+pVxCjCibG6WyRRrkJ2dkfiVhlVRDiOyqBDbi5IjUK6lpEC0ZvNJHyX
lMrhILsY6SAqdiJMNSwz15zTI9KCG3f6AoUFOZVCkaQNZpE1x8KKnPIWenJ9HZX0fXc5RZjf9Hyk
9NseCHiQD3ZyN42pXYeI98e7ovUW/dAjvkLkRuqN6yM6df8kdM54n/y0W6eBdhmaxegxPkXeW0gT
pwlZpGjVYidmpUaqYDbCDBc1d39TGRL5dacvnQ4XEJmNNTak/aAWF1boKmBcGxGPwh/UaU6DlFoi
4gDiVG2SEVNEsrpAkbkGC1DwnImyeFCHxUBQaUbkUjEKFsQ0Oi6QsFbt4hdgFWoJbZ0TRiDn9VHX
tjYNB4KYyQXVcl00e4nnsQ3Hpm+B9uMtc9Fa933m00Vu5b60Z7NZ6XaTfSXpK9B+67WGTE03QaPF
4CupyCa1cSMnxRwCUpyW712nEVBg6c0A3jm3Cycck0YbKOJbhYcFXRPFTmkrk6YhWauW3yZxLkm+
AGV/NSHJaO5d+Ibagea3nd/p/eJ8QX7s6LgMU6c6ymZCvxvzxS5h1rnzc+zUMXztiVrYLu3S+ZZk
FPtlYo36kVDP78KcdRGdVYk3PEDxCdtViW0iWrwxB6uVCj2+ytqUIG+4l5/nOueY4vSaVd+a/czc
2KkjY4VkH4/ow8kkbt3touinuSzD197JdbKC59n507Ino10zkcgQVohPb2cNdubr5FKu39GeJcRi
GSPvFaVihGBnyh4t9DNfFPbxnxJCMfelOufWKhclVUdx17xYYim1azj0nRHmKknjC5b6L8ge6q8f
L69n6iMO1XX8uyieVBBImz0e0iWqeP1c+NPUZeon/EslecmjBrye/lxk7niEyeNMg/xVSQwbHiv2
5oPH8SJs8IFkCKxlemHN3yae07ajYIPdEbYc9XSKfqerZJ24YycgWiHR6M0vC70QlBuWat3YNSmJ
SL9N8xcIcwI/CzRWKjYsjfGlpzPakFE1yh9Woi7fTDs1Fn9ZkurHxw/tzJYEqzxtehr2HAS35QrL
HBKrlJQL8C64fsF+/B7kdv7746u8X7Ux5q0vB3wnW/DtMSddYpR9BAP4ikPgansbA6lqs/3HFznT
+zq9yvZR0zadU9JO/XL389Pu+OqHT08XLnHph2y2H13jjF28XoJVdVcEf9DEhX+mXbV7zvdpgEPq
wh7rjf13ugU5/U3rJuyfWoDtxuAMBi4IYSqUwRA0fnFnHMHPBEZQ7ds77147KJ/yK3GV7GFR7Ym7
2BehFtZ7K8S2tKvulis37AL1wsB+P3AASJgUZ1ZwIl/dZvenDcZAKZ5dTYN3MXRa0o0k6SAX9mBn
njciJkxvDFGPiszmlWY90sEEmpKPbKQ7WoOl7kmZLx/7pq6Dj9/tWkfaPGldQ4rImZpyFrFrp086
tyoOW6BwkBMTm7SLCa7xm8muf86RtK/LSWCxATDRf24JrpqvCLZWLrzsM7IZhy67Z9LTVFGNbO2y
NNgXR5tQzWu5lVXkP5pIL/t+dYlVC0JoBLKphTzbjZxu1y798NsSkVuEVQPemtAmY/qBTa97nKZe
tju1NsjW6pqeuM8o0aQ8kCxnlDiQLdxpTtsq7UHxkvxou5ELObdpMY20Y9v0F57sO3wXcyBdKuCv
QC4t5sNNCa8iDWhUe4HrNM/xtOZDbtxVUT/97shde2QrTdLAVOoeHF1jaX5VPQMeymBjPiuJsAcU
XIYIjdlzlaOl5eOnxKbkTtAtbECfWBnHDD8eCmcqF5DtqKBSaKdj7Xrr4P/nq6O02I7Co5dRrK1W
Hfbys2sQ1NU6Vf7cT+OCZFbVfkmCBr8n1BH2Sz7p5aX5bP2ENiOSAytdHJ3jDlTIzeAfGyg8MRQZ
6iezp9zgYMtImOqVCSk7ey8/94rluxjq3N6ljRRzWNZN+6OXVf7zwvN4373mCAQ3xuTkRTN/S0ic
Cqh+ZL9hUe4G2JzNUO/0SNg3sU4CU0a09VFzWzXMq3R5HLJEfGFA4L3RcuXBqaIomKENhDSqlitO
T/ne0yL7gBjGvBto6l0YbesUvH1qLLfUnNZJg3Lj6btTYYIt1KW51zGN92MblcHYKcYeEUvsR0vX
X3g461jYXI8GOe0nIt4t2uWb600jhsaS5FKfxIfyHkFuc9UOi7i68ArODAYOvC7pRKAT6ALppz9L
tnHpZTFc8zQlodCPRI+4RouhPO9aQUgMSsbernaOPeAUK9SpWnYWzcbXWKr2han//RN2Vz0QFT2N
JjBI7s2tOIVYaAACwR+98Vuq1S7RCMPy1ZKWQfKTln658NvXR3j6iDn10t5+UyKgodhMzXgmaqMj
9sV3Jk/5AxJ/fmGq1p7ajPN0mxTmnWUbLep/cwqGzMqOkevMgVHg/NwRhlM+Sq1YroAdUUaRkXOh
mnoGPwBJiUP+2jOgF7ntU3sjuYRoyzOfEMQ+2nPaXu0iOeHZmTvLJCw7z/5lG02l7yZEHo8Wjom/
dl52WMrsEVGiY9TmHYqqmbyfyABXIhGqMvPXq/uLzkj7Iy66+MmUi/Ozm21VhCNu4/+h+4HMmnmL
10qNhXn69L0uWefpcULhss/J7LgyokSZ7pY6FgNLjmP8TRel/9SPc/y1o1aLwJ3Usztv6WpxYSE8
876hOGGRZRNPL35b2ux1tc/EooONEJ51BdHbxmY1mDe0Ji5JgM6sTS6tK0o8CA3WNXfzXelGumAu
AdLYy8zeq8IdritpF8+Wk6fPGpSZccduIT6wGoy73NX6h8Kw4ptes5srp+qmI4qC6j73Bm+Xp219
VJSMMDAOXvmFaun7Odhd2QjQVlkTmOA2G64hQW06AMH0F2NWXw3RDzgF1eGmzgBrOcRcYZudmqMH
WuYSMfjMB8+eiO2PC8edeW4zMEaikzppkOTeON20MJEn6bDPEQnFyAFr5yHBe4DYO5MDWkqn9X5O
2TR/8dSpV8MJobSLVa3qb5XeJfwZyQKg1IIwQ7AkcacZF+b/9/MxTEjOXAZNMnam2/nY6ScpEyZJ
38jd4pYCRhzYWrf8D2+DqifTn2Vpq+bo9FvxWo7n44TlyI3r6TkvHYy1dNl+CzYsj0PfCg7CUT/s
KnaVFyA9ZyAerGp0RGGdwPJm8Tm9to2WvVBIB/MjD3KbBQzopoeJ6xOHWv9FgJQBpagjscdrvDwU
HpIZkqiM9gvuBPuQln301OaSTeGFWXrta2xmaQt+Ods7Z63obyVusU7SkqIT4EWZJDMD4ofi51pS
WnFyz0Dqp2c/zc7Cz1PqzMMdaeVjruYitErXOUZt2eC0i/v/LntHu8BXQ4OE5YMP6PRhKQIFVp5g
wZHZKJ9Lai8hFULrmLv0ID9+AmemLc5C0C1XvaOnvU01/+wa7UUzgKpEPW01QBMdWIZAT9OchA77
UuvkjTV6+rCBpbhvBYW3Tv9m2kqisY/axBzIji3M5QEHYBl6tFmzY6LFzT1WbzK08qTBk6XUA+2c
zo5wh/ae8ZJnHbWZupTJ5xbNsbZL1TF5NNw6Rinv8D8GpkNUzc7NZHvtONnyIuEYUENhm2NhuSlV
596dBsPeD3SdvqN6014gV/QvBd7Lr5qi/dK9Rv2Km0793tn9NZ3PYi+nNp9CUodSMCWVVH05tCbr
ylAQMruGPKn7KB2Mp97rVQtlvoosfGgZ/xRQM08GmVYCUFAKhcxbpZnoWE5KmUw70XjRH23G+3jI
C09oe8KKCQpaW60GoY4lUbG1CrCb4n2Vk+xT6AS+e6jkvqZRR14I1hTxM4oQVRNCNS8CadkkXzAN
1N8LRJALfzpVWIoHm94vxkLxt9CZTg4mcp8F06hdfDZi2750GF2nj83rRdOpE4tAixZtxWbGxcqO
88qkDsrjjI7UsMzAJOxo3+SWfgWbJMatKPoLc9oZEY6Htoh2ItBPU4UCdvqt5LMYZd+xk/IWjHIW
Sv5bCwv8o8xUm5IsWa9Bj0cTP4UyXc20sgJ6vOOhMEr9qVM9uUf/bx5j7Fec5NTWu62o1l3YfJ6p
8r2J6B1o1g6pEVuCpWFFpTJSQfcdfPaho3p5QBkyCzUSlmFad+aLaF3tjgQwvEnsSB9qtoC3xWSL
g5ZEOPs+/uiN94sjSRQm4RFw01BSbF9V3syqTnwn1EMDCrqPDWFNx+HT+zPODQaltjWtIUyEanxa
oBp9Xtw61UNXq7TYd8dceDu4PyLZ4cJPbYii5A7uvKYmtiaNYMKMZCewtcUUeGdoE+yUqOkUJdAs
sBn4mjl40tM0Zisw2zH1SHCFYujjNF1S300943cqZ5ybMs+zh26xo1/9UI3jPvbs5QFgTHtdpUli
cpozlD/DgBT7wt7hzECmhYbQkRML/K9t4xVHSgzCpe19UypjQEzs8JsirBZ0ZRztMjpqtK6S7MIW
4N1E7FAERmfCto5XwgH6dBxHfYpiGbQIwUJKeYycrL/GeMf2pXEubVXf7x+5AO3BtSfJEZBpf3Mt
o6WPwuTiuxWMqDASSvubToX2OY2S7LtCCC2zUQwPHljb/JzPCiET1Fqtu0SX2u9O1/7a3ZqxuBjy
s9U6y5/E7ocnWgLy5eOB+r4STXmXfRFVjXV3j2rx9E7Z9Q9O37SNbxAA5BxkPLQzkRYEbexNrV3S
Oy0DoxZ40ms9Sg4pEe6RLmZ6mWzbqPMBc5R+TU1/Ias9HeuHcmqMS2epd+PF4XjH+VaF+A8PTd3c
ZMUY5O0ZuJjJmib53Ev+LlaJwYoY4ejFIZvL8R1hL7/iJsu+TlKFYYQ3my0OYCHX9GMNHx4JpkWL
p0mby/ioTg3q6HkEmXiERMnW3VsPZSbhbQ+I2CEQsUVzMI+YDd4vyDH5FMA3cptQNwvaRq6CqPPg
GbU0LwzT9wVrh4IjEj1ePa8DiczpGzGdoXLmXOC6n0rzOGUa7RajNfdu4kxUWQo3wMwyhaMG1SsZ
aR94mGPDjtyF/+lOkIDxga715q3Ukxw7xSgq1ptkLF9dOqA73eoPia5cx2msHfSJJGiRH52FoNhW
ljTTikszxdvEfbLmrU+DXS15POiIabufPo2I6arunfUe9H6+n2OElECRdfvVjk2X3Ky41HyEIuwf
HJU+Uwz6ZVY1MlLQNzyuQpKgTyp5nKvIIbo3Ue88k+5jNKrJbUeK+j6tohZYjhCHojWIO4ko6NFH
UzHn50Sh1ma3R9QTh2VL9CzF1XbvVlAOanWAVV67+o3bdcPXjz/K9zMVP5RaL16CVXH2ttj9s2XM
MoxVvWexp+k9InZVMYVDPTr7YlHbT//9UhxvGWi6AcnKWr+8fy4FoYYk3hTjxWgSeqkVttg3Aysm
RsT66uNLGeukd/oqOXtRc1krl/yytzXzn2sNjrLELXI5ohkkyNp2XjBuRdUhjrsl0KDZBnXtVbS8
wCjtJko5REQmgngePsyZfHpIBYKgPKdVsauq9ne1KcajrAuM4XPdvugGjs3U5XW6sWY+lkmpPFDz
1h5jGnB+kaXNldlO8V7k5UiXdqzUo2Ev7bEiSeS2XermQpfiTeqy+b3aurytGye04NuzOemmC5pS
auu5s9h/1KQqqgCqkvKYRyhH9ogvJ+VQiH7ER0zpLL3ibAz7cy4aumCcJjD+sglo13hqEqDEMMaE
vVaW1QRiNtWrRnMxi7azk5S7GlHiV31ojF8fv7P3Ey+LmKZRwFy/P875p8PD8DjiJ/LNlTul9xrh
kg/N6MxHT+o5GlSP2ohML8075y8KtACvMMqo7e6AEA5AdWQrobedB5Lo7Croo3gMBnSJP2Qu5Gdz
cJsLsuX3O0gHWaK5dorZ6eKH3pyd0hq6IfWzChlEXl8RfqBdNR37eZy17H+i3Kx9yb84XChwBpcV
VDOrCdyKUevwoGbKpUr/upvfDh8Kphwc1sgjbXtGNUwQk3MBldNKuVZLi/+AakC98FWe+918/jb9
NJu2HdXx01dMqkWe08dChr507i2U+vjLoreFj3MqOWKbt4IoL837GvjY42KiyYS0Im7tbur34JiW
148H3Jmpj/ugqYctkg7fNhFilOk8AzsrfbJqs1eyYOFfx3b0XY099igfX+t9Q2eVof5zsc0ubcFs
zzDjA429SIRJal/jwyHmdpkBmfQVVeL0lTcM/siFsVAWhwvXX4fU5g2z7+IGDPooHjkpp4/eKHLU
p+BZSJDMyufMatmAwGlBXc4K08hsfllodT6Q4jKGKbyq/Uy0OyCpUv/cz9ZyYZd1ZrwxWyFv59Cy
jrhNAUnpJsKUjaTycw1dS2wr1hWpdhfH27k3jN/VY9PJoRIWwOmPdkyZ6MnkIX3g5EhwkNt/0he9
+5bMaCB3UwWsIqsZr2FdltUB/6SR7gyX2xKz2ie73sgL/oDJEpFXapxRnC2LNvz4zZx5FG+rIYr/
tbmyVSYkIxNT5fBiYotq3QC39MbOW+v48VXOPAlK2RCZIYzr/MdmcsUMtDhmSiTP4kJJklNKxFyR
ofq2Wfo+vtS5H8R+koOPuTL5t8dRt/botnrMJWQQeDcmhLkYFEwlnz++zJlzz6o+p1NuQoBkiVrv
458l3ooJPvdMSD2CjJBnqMJlBu0qc21KNewNl2S2sqtSEJu8T2qZ4MiekhnV39iKL2yI+yqEiTUm
oTI2pMXK2F0iops1+NSUtVBlJUlD5fbjmz73bFD7IfZBdWy8c7USSAGYbY3rrSXiWLc3PQKN3UuR
W2deNiVQ6sLYB7CHbaXmdVLr7pBS6My0uALypvahoZD/ii5Xahe+5Pf26tUlAl0c7ydmP3vbe+os
iD4JDXSkO2TJjutxpuy06qEqIZUWtQb8TxoycKvaudMNghXzulL8KDa9B1qKSkAKLDtj0r+fBNKv
C4f/c3eH/5DpHYCAQUV0s9JqDaoFnGwEkhMnM+5ovql/dBnbP9nGa+7dEqmOfcxgHtw3GbHE4VBU
06cBeF/l24wWYn9LldRx1xHskAyd4bbrWlW7JLw4My5cna3hGuRBmsD25FHHKZVDhBM+NYzuOOr4
dqVxaZF/X7anw0SODwG4zLqowNdx888XY9aYVisxdn6ldkD+JwH7tpFjoBMUiJQ2TQMHVtd9VvfJ
fQ0OF6C0J5NXaLgvUlOMAIFVc2lLcGajTtKkjot8HTscvE/vCRJqh5zVBIxUO/NTYw547NU2/wuz
We7NeRmvUMSESlb+GThqhyZB5IdZo9b88Yd5ZgNNV8tkZ+JQ0+ZmNksF7M+qBVHb+rbbmFSaFetg
kCr9BGeoCm2C0m8H8Po/zaYgINzNkq/ZtCwo4effuas/6WSqh9i013xK8gHrwdavkmGaAsGJLRxM
oZNAml+aTd5vXmlIw77Bxou0zbQ2gxumrUcOOa/y/yg7j+XIsWzL/kpZzlENLZ69qgGES0qn5gTG
YDChtbgAvr4X4lV3J8kwsrPMahAZQcIduLjinL3XliTUsH1X2eeAU51jrk2kIuHB20q5sL9p/nwe
qkhBeDt+3SjKTR82EkJEK+l4IGobUD3NWUO/QI6ku18/j8+VYIJ58Q2ziOBSUNmdvx8XfZSMdjZ2
KAlCJ/9R95p6qhB6Pdq10C/gOALJgOzmvJhmDDqWoouqeKUB0ArKTJjfm3Ef/+jAAVw04KIQ7HYT
SETCkayHrz/op+IrmiK8lmxnIVLxeT88gyofOqmXa1TnVtFv2lAKz6S40O5E2WnPiNa/S9v5zbJH
SIcBX4NwLDrUvzgPf3mJG/QWTWpwQX1EZM2CQopgJuoe4OEQdaioTLX4UevpfKVI0fQwg7RDMzyY
Sh5AdNQCiteasavY8aRByxp3aMM0e8uzsLBc7FH0OL6+QZ8Xo3WdQ1LGuVRmR/Bhz5/jqUO7QvVe
kWTBhjeKL6Ke+sZgG9+Vs353KWLqKPLiekJ482EuGQ328ahUmUvAFAWAER23ttPRnSHWfvOtfvPq
MYViGqIFymMw17fkL08hJlcwkmQaFVYF8BOxemX/WDQ1OkiOPMP2hW2N9ltr5b/NcrHIm6Heq6+b
K5OLv78wiK4cgKEM00FpmyDqRscvddLHHR1G/ddP7rMakGvpXGjd+EI/MD9sGu0yRdGjr9cKs9L2
aiTYb2VLsPOadNr3bjZpnJzhWC/OZrJCQwQWk9Cyq3MTVL4kAbZ02XUSNms2jgSxlg6aZxZ2HHlQ
7lp1H5FoCEA7GprAidSGYHhHhM+1CRTbHZHSOwQgcFb45iz2m2dHf5imObpjPMMfbUN146CaKMLa
yyYjvidYcjhqLA1nBhmEJ9Qksl8saXr99c38zbRJSBAqVfasNNQ+hkvYETU9CEPQHZoqDGrqkK6W
Cvm73ZjG439/zPtFXFilchjNCCR5PzwmZRBZpzj4y5NZxbIwm9fmtGDXx5uyuAmd2T2wTIOatM68
XeF9RVkDRKRmA4UvRLL3k7N03wp7Pr+ZBBLSAVfW0at9el0kIi5mQgRaT41tmbLGMuVIBEKlAnaR
KvgzY4GuPybZVSa5QrM2gzI0C4S6Js/hdoZW5JZdbj3HcpFdJmE3gIEc8m9KoZ+nch1hG90p2hMk
1H1sPtq5TuuqlvEWkarwbOYx9giQKv5sApF1+9yMt1+Pid9syBhdrG7UvZD+WNaHtZQ5lygiiezS
omq0AAKRCWQcHYU8mfpzudBUxGPc2oGS6s3ByCexaTsCF8dJi07oWc0jbehvtW7rLPl+COHj4v2g
PmPSwfr41hdSqYARVuF6QaKqsUba1mtWx+lTyHv+5ohizjcOp6gwyGq8JsFYDcMNhaqi2vRtJa7D
rIElVECffJDaXvuJSLvTfbtbFNmbFiTDCg2H12/u5OdtJE02JkQ20ZRZeI7vx71okOTJrSyBuRuJ
EBm7nM7SbEx7lQZloGuzjmExnjZKa4qLxrF6wx/lWvsJ2NjcfP1ZPo91QzNRfFB6RolHMfP9R6kB
67LRBinZRfWLJTnK0Rm0VzE1/TdlxM9TChdCYcqaimwMAev7C0mxlRSMLi7UipAM8Cylq0qf4uuv
87urrAcTHd0VPdSPXnQlz/o5S7hKOplMHhUA5yhOnG/m5M83jamRIYejcJ2RP7oq1bECvmEyEyRx
BZER3eEGnmV06FTj59/9PhQNTBpW3Jq1E/HhrjUcjleEPDmwWVkeqQ5Swxfdt3im33whdiK049kg
sEW319v6lw1CT4aXpjQhTluROedJPYm3iPKz33ZgaARD8yHK+9TFbUs08QBLLleG0Yehysa6bGlz
wkQ85lEC3z0brG9W9s8fjtOCwsaV0wPHwY9ZYMzSShjmObZSvfkZZrkKG63TTqmd9c9f3+3fdBjX
egcLLY09gzf0w4upwWxkBskYPgl6QaVdlMxNFbU7IPFMA5GiPpDZkJoeolLVD824ux26Nrpn26r+
bdgEPIXVmGUjGl5Fcx+eSVpSIxA0hljtEDro8jLtTTXKvjvSrkeT9xMoZSK+7VptNTA1ffjKkTTM
zIFkjpVqm905LP1uYtOPAaCMXkWXU8oQoO+zfhx+apwgfeg344+v7/vnJ0w5n8MT/8NvDvvu/fDD
oIyrkSUSV4OZbOKZsyAVjAHWfvPdXf3NKrbSeYgjZsdNmOxH3wqBfcy5RZ97dlwR62MQMks9Lcl7
5UjOSQlyNzaMP/NqsRKXqpV+Ps9sB7yQsKrB1UmhhQcoj3Q/ls5OrW8mlt99OpJJ2egB2ONs/9Hj
v+QC+pmWFyivbBiSI4i2rdqr2W2Py/4WOHt7SOVRTjxM04gp8yTaQts+2aWNUWTm+EAAy0LC6NfP
Z73/H8YIjW5KsqtiGyTQh+dDgEQeS31WeN005MjY9GJvAtX+u0vRKjrE9kK1kRMj0qr3o0CZ0l7m
hFp6tKGkH3WeVEda5wvtfUP+ptL26QtxKRqhtoxpiOt9HARgS/W6RFPkOYIcQw6a0ZYz+t+uLUP0
NTAosdbjseQP779QGUpgNQVIdnwI9Q4xEwTu1rb8rx/OelvePRxK7lSkqEvxBqMn/fACJ7m1TCCK
Ky+3y+muyRLtToMke29pnbxH7Wy6kSm3uwnIOtC7pfr7T43a8BqDyTss8yHef8kkHJ2qNDlZoVBZ
K6pOua3tgaCXCkLx19/001GI52WvEuK19b++wu8vhaiMPX8HikRVK/hdhVuqClFTh9hwwKN/G/73
m0FCkxFV4S+1Gjil95frQMw49cjJuMAsjlPEKX2TENp9YwqbXudi+mqWjluQe5qn2UTu4HHjnGSj
f1BoA7ssnkkAdXs8fX0blF/7iw+PnE9GHwHVAO2oj8uULVh97IbQEUoFxFKIAYazJzetjBamVIXj
GdlERMVUaNElH4DIvBmF+UveUpkjmFXTfyYRwsRtbETiZem1+Ugve9g2AFRUD3CQinS/KFn7otqY
4Q3QiF8QDDlLzyqRF8iRI2U4ocEwewwsjWzcmGY/6C7eB2RjVGWJ94qVub2NQ3DMnh4JHaRzLwAn
W62YiwM70RFuPDOxhxmcQqQcSeRC94JcmqDs9SzxY+71RSc5YQp+ZOyOAzwrCPtlbL8V8TzuzHrK
JdKU0gXWPtpWzNqj2V7QvbJTtwM1L5CbDlrsISmQXlIrEUcnRu6HDz/RGKhRRIL3ICzpuTL78iGy
QpUEvnZ+HKxO+xmllfRcy4lR4l034sod1MxyWBAG6YLEXgnYgi5qANRslZqzcSUR+fXYAyZGpgXh
OZMXOEuIblJpv8hxsp10CEnbIjLjhRyVGtieXdWwBsiqk32pU53ngjgDviBetceaEF7dlQeZtCxp
xkR22cc6s5UCdhtpYDGRuzTks2kGg9EQZpWnC+xRGJs8pomyX7qhFV0/jUVVqDDVuwWMWp9Ot6iH
Vd23Jrm9a0tRlP7g9OShoABuLbdCD9/4eIdoeBjKDFyqcyx4KGKuh/uFMMVbYOs0ptK66ctNziiJ
kCXWUxU4JDZWh6WGLQVPtCzgUQ+scEQgUNr3R2ixo8soMw2fbFMaesQUEaM1lTXgP07R6uSbq1vO
z6wl/5ku3cTbTR1UdaOJ6BxNQfviRo5BjBFaruF+cIpFdvtoZLtJyTlD8zyJ6ifVzmG6ceShuc+A
hKEwRI/FCOE0ekZ7QFa8XulQdifspGKkWdp4VZJLjOy7mIAkAESPLHSFMbExpOHBsOB9it0oFNYd
UJG08rTYsS/qpR3PNO6m4g0WIFHiQ3QxBQsWS7J5m0UgZ8/XDAQGorUq/zI7mAEZT+7QNczFX08F
n6coVkz2TMz+q5Lm4+YtXKa0TTPKq04Ell+We9Yah1CJr6/yuby9GrZQW/DugI/kIPJ+JlRry0rU
as1sEQl42ynObsBF9B7G02ZDe8a4oDjgXCuTBiO6NHC+qFIfwyGujStLydO7aWiIPaIs59xquWPS
zG7FNx/y8zKIbYHtKyclx6DKqb7/jDqt1GXIOZAoDdYkL1npxA76zbMmSXQaI8Z8h34ITIyFKaqg
AL//+iZ9fhQo8TjKY+nArUld5v310XAtiCp04MRybV9WZT7ddJ3sfPMtP28Q8dfaLLicUsx1b/Fh
tafYoxZynBaeJPIgFcsm1B3ioOVbIzI2VmncI6M6S+0FzBUhtTM5mm4TyZdtMX5TvPu0ZwfYRUox
rjNathzqP6yOilrbvVCxbYXaHP5wSLnwy2rpjo0ZzsHfvbXg8CjI2TCvWP+dD90VoTciZyu+Rt3W
1rbW8vDPurO+y7r9/ACxonDK5BiCHRblwfsHqDuzYXUkupAJ2mcboUf6bZJ00TdlkN/cNraD1EDo
SCH4+6gDgFpPtlFNpaoNx4zwkXbZkNi2Yvutbw6zv/k+vKr0kRFLwpn9CIJsNWQMFpHknmGzVckS
a96ENZLkr5/NZ5UUT4SONcKVda9EZfD9bRuMLu7ShAR7B+oK8U8lJSxvkbPFDoawDGu3anj7IdFA
73aldBYPjWaKypsMka7x0s2wH7QhH795UX7z7Tmr0KoFAkt569dJ/y8VjS5uch0wPlCVtjQDXJh2
kCmQjr7+9r+5ClVHm1ayza4Uzc77L5+pTUfIJpViK1eIhnMGcSHnufLNPf7NmKHfThme8hkHpI9q
Y2PIzFGkysphC4utSLt6Q5UZw1prfXfS+1wBWZ34lHnpN6xSs4/SzDqsKpbNhtOENcpXMfkv9+ni
zHdDYsQ7leyBq2FQsusojBLo5qr5oI+ZcduMnJa/vrW/FJTvN7l8Eo1JFSWEg7H1w4Qe11CMwwTF
jAk1LDnM4SI/xtnQ/0CqmKBMwxnfuaIRpX2E96XdK6JJ48NoJnPuFXav34T0Z+6UrCLIr8zwDORq
Nezn3priIAda+opjGwmpSpH3mDtz3W2WRcg/s15MGmibiCp+WhfFn3YoWtWvoiomXFlfzLuvv+fn
hwssjTYIG3k418zp74dQn5pTrSAH8mD6pj6nDB36YKo+4qK0v7nU5/PTWuTV6WBiVUE9+UE1YFBC
xuEDAXrWtEQ9tLK62G6dVvqFrdEu21GQqNGCC6P5Djf/myuv5XmMLVQNaQN/uLLZNjNcFiKCJpKk
78uUyBJy5LuNZjXasxpn00YPm+z+6zu7rrjvBxDvP9YNniP17U+yPVJMOkYQXFh76dCJhsIwHuB2
GeddmCysn9l3luNf1eV3V1wtNEw2PEb6I87Hlm7G0ULOdewTWaY0N4W9EHasYOnUNk1kD9p+jrSo
JW1Nk06x6uAOtLM6v7GcciBYrM/jq0SEHCqqWoLdlYO1u7V6wOpYKdTGm1qAuns6Tc1r1ZXtKWZK
pflnxMkTuUsO5FOyRK46TM7ESZY0rgi1kgZXG6Q0D+qoyrKzKcxMySXWscEXNdQtbitbKhTf1FHM
+Jx29D8la+7KXUquMyHYTQdKt2mBFCZLNj+2UmvFq/wyHHZTxNrolsxW3znEPr0QMNh53Wk7IrHh
hLH+/V9m7tYgXJQYQhLGlq47o1Y2YE8gCFnHmeB/PUI+NY8oWfzaUGD14e372FuN8FfZcjIO1LSt
/DxT8cmtKK6WANKo31kID7FMWOpFWGVw/76+9qelg2uvGRq89lRM+f/7r4nJS0I1sgBJoVlyQHfQ
ePyA9j+70v/1Ov1X9FZd/c/g6/793/z5tarBOkdx/+GP/76s38qbvn17689f6v9ef/T//tP3P/jv
8+SVHNDqz/7jv3r3Q/z+/1zff+lf3v2Bs3nSz9fDWzuf3roh739dgE+6/sv/37/8x9uv33I712//
+oO0ibJff1uUVOUf//mr/c9//cEs9pcbvv7+//zlxUvBz+3Ak7y086efeHvp+n/9oar/RFfGDAq4
mkoKQ+2Pf4i39W8U85/sAvnvTLS4MVja//hHyck7/tcfuv1PNIpIwvXVe2TS/fnjH101/Por45/0
ihUWaQX9D7Vl5Y//883fPaP/98z+UQ7FVZWUfcc1ISK8n7tk9N1MIeYvmS1Ih48Ij4oIwoFQV6xO
tvQcYsVs8ps4XPpdV+XGTlNXbWxfyBuYtL6shhfgWuWdVXCAT61Y21DLNLyMvBY/zYq7UJ3NDfV8
nWjctHAlAaE5JB1+M6WLwC4Vaee1pva72jBf1kLWlZVa9cEEG4nCt8LlnJtP2N5+jta2GMKXliz2
NZhkOBJFuVzR3W8O9hhqnkog4lFNJCmok05JgB1MzgGrY3Q1RdXkacBzt0we+77Gv4m94sqQnOd0
XpPV6uUMhNuZpEzk/Ki9tIViVQfhoEibUZK088lcSy5S0yIZKsE+rkynDdmrxTaWu+w0mZE8ecR+
2rdRXDWB3HdZQK62fT+NdrgjFFUn3LRLRuG2oOFUn/gV+Rb7PZCKvpJua1tjSzG1TenpajQ+ZN1U
u3lCyYo0aYMA4KHFR2VbEXTHZpDBfluOdDvwL9bbWfciQJyhBYPcG3IA2DIs3UIX4TGRsFlxIlJi
T5GJDLYiMwLFmYjCjzoDGKIUl9UjdaltaVVSEFdz/YyPI9qQgISdiwB6qXPN0cpu9GjUKUxUC3l+
AxHth1lOIyeQ+KJ0aMJEOqOnRVrtmBezZy1JEoQ9j45ouUym6IbKzBsUZLxojOA0zYOlPozzNOzT
eC72ZZvMOzksX7VZe6vyBc7QYgY5O/Y/c+pzbhZLSOiqNG3OxbIclfpagZ6o9IUP1AIsdpOT4kxu
E4vKQGfEiof5cVbi7jhR7n8hsfWoQANbalKKWDa07dKQY2vP+s0cVeW+G43XpkH+J0lPZLPsVSv8
UWXRJXDhbTnJO6ikp9ax+AJ5z1ONZvNqQD3/1sWm7rbV0h5abNeeuWZ5Tr08YQpWfDpl5NQ241FN
7Xw7KIVzpRdkgcIQnIw2mMOdk1jDWVRrxdZWpMYvjfYHx+7dUmryy+RIOnmGcRstLmefZJOMcrnH
j+ZcmEs5EcM6qPP9rA78Ok3OiCVQy/wMjxj5HVlz3TV57dmitm/npiuup3kwvXI0oK2OQtpR3hwv
nNYqYNWo0It1K/ZKM56PWUk8+QQ7xUJtREkrClI2FEHOdumubVAEpkafnA01JgRkveHehFG6V8Pc
fhylSjsXYyVRBR1qJBl9fYcs6cmiwIdqlu0PuDMcxMNInhSNRclr0NmlevpYi6JytbZRtk6q2X6h
A30ujOqOqLHmQi6jCH0vxjFYpblX9ZjZJ81IzqxmfJ1zUqdIq1uViukcI2BYowM7eSTyVidjUuG9
7hO0uk4uQ5utFPKr8so8D9k4nMi4F2dGJ8m7fDDKMyxu5hMyMgBmqkVDPb1J4vIg1RppTrQ+PM1B
0aX1Y3wSuSH7llKXewx1lFng98V8a9r+bpipXt2fL1qc+BoWiqM9iOa8mCLe4ZuqLZwg1U1yrsPI
NXU0u0uqEhAtqDuOqrwxIJNcho18NsjC3MqqPu21xbJOiaYo7uqGONTM/YxBPQoMACbnTY/yKCF1
OIsACZZZIETtpaO9o3B9TtTrtrHLLU0sZghz3Nuldh72vG+deF3LOh5VrM0sUkLFwWiG3hKOPoDv
M6O+jnFBA9dtA3Z1WUBT3fImOzPPwtbwtVl5a2whuXydA+nZBBeWAptfnNeUdOndyp15KuoiuXbI
yqNKm+WHOrSXzWRqlEgnSpx5nYkrzPPpDupVfUs6bJCUk59kZuLFLQXnobjHRbIQ80YMoGEcyjEP
SC18mhWZ5odtHftcArpMYLer6p2znzjaYMc3k9u4mPIQhovc7xujOEzkExplageqQEomZ2VIA8zW
Z18drbupLPn1diIFnOd4Bivsvhq6mPtPBD1kdjbRebgj+NH0tPlnp6RiKw9Q93nppl2iLQ/jOBC3
KhkEhs/N8GA4hT9q1Uj0l+gEg9gZr9IWIGg0RJu56usgHfsV8m5gIyK6HoMlaZbEI8xOTej2ol7M
s7LrtUi6UsjuvQobOk1EN14Wi31jh/ExUyo+mJz5VpdcSWH9JLQJLHofk62qNsmjEVU5E27Bl2T2
8SxcBqqFnUQdGDxah3/alLoeRyOJlUsVZNzsC7hh2nYW2nLupMp0P0ZNv8vzZW+LNNsacFgYHvLg
IwEZDlosBwqC7mw4A+ZsuiR0U0GJ7VrZhrOjunHTVW7NEkzzYhfTL3bTon4cO6R1Ul/fIGizD+Vs
EeiqsG5G7RTuRZt022ooQubwVtBHKK9LrCYoeHpyecptUXX5Dm2jfOjnRb/tlQv6YcJHAWL6Rr7A
adBTGeywrZ916dOCAdif5dCy3LTqTxp56rtwZmy1vfQQd1nsMwiVHTZV52rIEKKymUSko9v6LmcK
8SqYOBu5rJPY4yuYW1OIEKtvK4PQkKKUnx5dtmaFvxjDuVzwaOhb3GlpstXMPmh0WuAcbfB8xpdO
VAALsHyEDawbcfiacy/cwe6fAPbzb9NJeCQFhBtzScLHRhrFKYK+ex6m4FRMglK3ixNPqOjr3pVH
s3lG6AMFkiTmMLDYiCVBynTjL3hTiyXCbi5q0NcVowmS84Zp/UE0/Wbule2cSMelTs+m7DEqWDDT
R6fPL0wjv4RIiUOg2hqArN021k4mLZ5OI2lnvilT4zrKfjgFDUVwMJFDf6gFY5GdOyHGB22fVcOj
OrC4jp0/9tWlPmi7ZgXdZzbM9WayA/pNzItafxLhJB+a0kR3PrVugmXDTKMHHWQMvRDz1Ixxv4uF
UwED0a6qKWKpqgJpJJ4GT0AXJPVWIzmkMvODnjzOjbEZZIdstqJ8yab8Uu5UP6/VG4otj7UcHwx9
uOh6/bKtmqueAbOIhFDr1qn8Tlu6oLOSNgA5LVzKy3uJbSvaYAKMwzF0gM4o0QV9mN0Cg4CMBp4R
fEAvL8pnG8K5Gyf2s5QJNYBVPXt2z/IAUt52G961iUhvq9iwklXumBHrRk6GsU8bvA0iK7dY4p6W
pqbjTw8cHGB41VhSstPNUvEHKaQpN+k3Q86jzOR5CCwtaU51y+8ymzp6TaT2OY7HNFDVnBW7zYyj
MVTl1hloO1vljP2mDfEFxefFLL3FjnXeGoLBJYGdbdqfc+ycYx11nSn2nT7eZGsNBlN9oCUtpp31
Y1lN+8iGjd8he1Hd+InNjkma4vkxV3qeI0mfjwy0gsDX+iHPxMVgm6/lIN8UHGMuJDl/Y3dWH8i7
Vh+1Vrsu5J5PRXiloDNqSjd6oVzbCA03kTqGl0onTk2snKjQbgGab7tqXm+ithmMqdzOXGgny1H1
MiP9uIHoPu2T9G0gXlct7E049+X5krPraXMTe3w3P8vEHp7bY0bTu66dyyLPMt6VojnxTl3ZRf5T
KNDJdZxIkPLk/TjDsUKbA5NvJHzEb/EBnWlhBxAY03gAg+xYdR3R07lu3fTkPBBqnc3znZ3U1g8E
ebYXVyI7Cyn4+eQe4wGeLVqnjd378Yj/sa+awVeo47moWnL8MdC7nCxJvMo0L+WZMGziVdliRPF+
rNT6DOODSihhMUATyJ6GMDxh4kuewjY+s1jp+3p0AthQ2Y0Z582xUCjAsiK3np7xGZWKJnMlBv1F
q2p1V0CvInxZlfaVLTH10jFiOoxG/mMqmiPtuVuJNhHZHYpeHFWHAJcE+VygWGvbrDWGQyXq9maK
l+5yDFF+YUstbqVZyXA0NUXvRgW3o7QiZ89q2Rzl1ok2iWUprjJLTqChwhsQRTjPdg3Ps49UQrSY
07eLwKc9Fin9484e3UhABM6cajggtMndRldfFAJNf+LAUEY3i9JTmYMoTRtslxNRmqul+ym2Yf1L
ILf3ADrKQ1ENJAVHMJ737K2VOz2OZH/QiZ+HO9W+quHYbLJuPpZ11OZumSnOXTuwDkOlNAEe9dZB
W9TYr+xiDmx7mV2rGGdv4FPdS8CNKw9dmHUJIi7yVKFYu8zq9N1gChgIlEylHZyZ0BP9/ACISvEj
q9aRX0NYukydet5F2fQUU3wr/caxU9ByDZEI0NfDyzbLVLAg1rydmSmDnq7IeTZ0jq8sdbOdu0V7
dkSlboAoioOSshnwoJ/pJAyrMqIC8nPXxFh1NIVPnPO4AVzfHDrHkQ4gxYaj2i13lpLJD2JUFc+g
93C/sN0mU4SeulgGINOpUWwVwlR3VlQOXhUn+UmeDMBDcCDkY9gMna+U5RRQ4O/OcwR6/jSkymXj
qPM6jto/R60XXuNk6nmr9dtEKU+T85CXMfnRfXFvWVUF2rhA9Aw8kJU8VHfqGiS+lM2rU3b6VsyR
U7vhHAq3juJ6a8mTdpaidPPMDkREkhhPmCCMu2pUWnTQyOLIho4eoN1zsDFMEhijYtqGMcCm1Q99
DgH4Nm2N0W2FbuwBxBSM1uKpLxhfYTv5BGp3BzMHL0FQge1hW7CP6vpGTplznyl1dj1o8rTBS6f4
tZ5caVH3Zzn1bO20ArKzZUznnM6nqwb6RUBe3ONodOGWHJr4rB4z8N4qrdA2j8TRklm3UxGmY1Bk
Rpi41ZLeydW8XOTz2uaP2et3Ui22rCBL7JApMar6xcq0fLSHqtmBHDWDZAyNDXmzmSsLy9qh1wOj
Y8WKK0zsIQbQS0nhu4QjApgRQ8qeZp55rUXOvGussdhW5D6UftksxqNKmsQ1+gH1xEbN+KHZbX8x
yUMysAnUxGXDnM5MFOs/pbL1TK0Y95FWE9AShsV1Yb7GzQ7r8FXTK6+RcPyiQSN+iqves82d1pc/
Ztb0A4nWsedUdbGDzNNsHJiSbDsFnWAHB9Y1jQ8A3Vk23ms6S61EKNwrIxIsqt1Ku8IeozNpSIhR
T5dTimbokRufHifNyt70UJ+gi7TG1gaffJsbMxNrivyqkZdbtS85LoDXvY8LxXksRc+5RajNE5Hm
5X4OtfS51QebrVSoMO2MLYx+ySqq3TwoflbRYBmHJv9ZOSkDAUmejFhbKAsQ7oFAsUCKK7jdIajY
+KnQUjSwZtQfAXtGJETZkqxsewwGBFNNunSa2NRyrhvb6FHXIwjohZEPT9HU4IGN5ak6lWZZXWV8
x21esW30jGjOzmaNBnlglI1yWbP12ydaQd7GbDfFCpKNlXN1qrUHM0mLiylXIXIj3pQclyD4GF+q
CMXNMJVi8TUuSVhvY17IIN7upVrR94UiLaei6ziZKlZe72nIVo4/xU14Gws6w/SuKutKXzLjLRzi
yc/ZErOI2eQbi27NOxqN1DrCJUi2lTrMJCQ2se1zEFV/GDk6LnkKpU1Gc3/HvFQHRoPndVYWi8NC
xZEpdVqXMNj+EEcSzTmZun6GV19UEk4vw/kROctVgTbqjlCb4VCUTXckcZmSDUcrl2XOsSiSGQ0N
DMtGNNPMnKqVfOm2amgTslDtx8FBcwR6kNm+LDydQsAhxh/taXlVn8ObmvbGMB6mlANTKh3LWLsl
JMTTG3XGbNBgv7APeADD64HQjp3O3stryqrzEFRzcl8md3La1p/tZdvq53Uho7ZHF6uG6jXfYq8a
PSkPZH/MepAOduwPZrO3wVin1ToMHhsxeqmlbAsHa0VoAnezkZddRGxdT7Ntdb6B58GgtekmCAuw
7hwxtaQQRXKWGJGUqg+WBnjUmOJvuc9y87qeF18txCaZ7VtdLoKkCUdPTDuRv2WAHb1RF66ZmCdj
6apbTobjKq+jGlFWrHXkzI+20evuoAE7VsZmOZqxaR5IIzHXJJuNLUevIorfNGWez/Qk2xmzITxk
l2j31Hmk85jfU73I3JrCInxSDEiOPW+NKSm3BGseS5lopSI2jrZmvIJVZk83JjFuO9thBy97+Xr0
1FkTrrOYxELU5W+zyubbqpLixAockEI0eUrazDsLeaNk1NQ7VCqWsa5u2ERdFuuEZ+TpilFNZxzy
iu6aJvs8NJsvWg2bOVU3VPeCguBF10aVN7XYoaq1c0X+0AAxco6Mk1GOfkoJpRAo85LupzpZl4ut
nCPv8ofauSvpPHlSqsenliPghgH6UrWwKdfxWClKx+XmiyqaOZvYQLzlmVFRIvfRaEdcS+q8QZYX
sX9BumXaU5BryNNM+UY3qsCOU1Yf4zg50bNl75qEFlMzurnl3C7SWhuzj4qAqjAQOlOwk7Xq42KP
qW/E9l1YG6dGUiK0a8RE9dIloXnboZpe5Dg7j1K+ca9OHAXMQJ+nZ/rTLvuGzZRbLO7FRRqeYV6d
3C4JDyJvT+xULzKdInGVm2lQhvZTkxjCX+Z1To9OGEIbd6UR4qdS9/NcxW5lh34iSC1Q9cXPG2lb
plrnZq3igFumkFK1jb5n1b9PEXyEVB79cerOcF6epsWPcnVPgDIwCQ08l4FEa6wcL6HD4RrTQolb
1xiN+MdG60CpBsFnazH9tPSfpDLb9VF/MBH5UjgMDXZLKOEkYObGCJ6j2gmrPDPlYjdrV1Qe2fYL
QFkVq0koyL4RJTJPbg01MNLxwCV1Zle7fQd0Ean7tGvn2p1ryBXjBIqK4t+VsPNNl/W8a4bl9aMz
4oZGlJ9Co4v0iGr7adHkLd0zPzJfhLA56LUhi7nz06ryrZZmvZtnb3UbUrDXl/5cLlX5uv3fzJ3X
cuRWlq5f6EADb25h0zKZ9OQNgiwDbzf808+XUnccqfqMOjriXExESaJYTCYSZu+1/vUbfDV8K21Z
Wklt8JYcfjQOeYxWdTXbkcxacy9jXkcf9FkSwVXrmDyajXQ2Kxa8coGtiTy+T4L4FhQx1oe064gq
09/7/kWxE29ynAsEGa/LnNDq9NabsO3fSr9XOleDiZCdnMz2m6nP3FmPfbM9OLPiz91rq/ywM+WT
4nx2hdL1AabP90WtxfvEWI5oE3jgifg6LhO8zVi+r4bunBtArizyX7W8XOhA9tU8v4qlP8nrq6OK
h7qDYQfCZAUzLo47fGFe8yyPUtoUs+WitKlAp94fsnFgw12kZ2zJIfAw01i8Xh6PcmUQOLn5Gy7A
qjz4RnVai3ovZfYOrU9y7Pm5edwT6URA6T1BX2EzRVJ/0sGpKIL0gw0HPC6fwR3cIn7uZgLYWFGs
7VFRR5D+IcycaAIXbQfG0HAie0CWRcYRu7LPjFTcdDzm3StLkUvN4YJBkMfRM8R4wFr2edFnNI4r
vA3t3jSe7VF4ivpurF+FeGbcQrNHO8h+IMjGarbl2MNZttpQ2G9ClryhVTwFvEO+FQtDfTdIYG5j
ATWRNY1+8nWRBKmqTXnc5NFyW5wungQBCf7IAD1QmdZ4pWo/Tamjh/WiPujWuJ470dOHqDE+WMMP
fbEOVdEEujpeSlq80CEh/aC3zBqoX3wptZVjG5dP5PHddbCDe0KouKtrLllK3Hhjw/BNrWY76XHv
b1qi+flo7VKZNlRF7i6v9jXfdDMwpXVu+Qz0d6uZHFVl/KgNLUvAy0brrFXDkwyHbWcPxnoCztLL
q1YOP9iCQD8sKhk9HU9YMMluXtxWcnICL3E+LBGexxCNCoAPll8mGm9xkiBSrDZxneVnS8K8HWJ4
OWs8y6lmElXumHsm00C446NegA6btDUdohrrJuXd4uRtGPT1ZOGbSW3NvG56a9vVRX5shaJpTqp6
v/XstGpUZMUK/WRxQqxD50BZrKcUPzxor0c5ly9t+zKTeCeL6qkgBUBMgw9pwnZrWTnMuR7OFRO2
evsdNFXX5JDNt9yZ0o5DoPB8V2Okgp+cMO90FKv7YmjPmWwA5rZ+KqcPLUAuMEsykUznXCv8huhl
jIXXUopJIO6yhoN9XIEp4YfmNbRIrlww5xCCSmt18vKcxMdcNcYdZu0JfUjc7Zyx6a+KY73lWZLt
hcD9QOkz53Ij5h0yzHtSzoJnWK11drpqX2XNJU3DToNCjXnqV8PLXNI15Ujeys431Pmh7nHkxtG2
fFjiVI5aKz3qdhFoKJV9PJmCKanp69qa5JNG3096uZ+6MWj1NPZaXbyAZT8NwwrHZE63lxvZw2Wk
UHqLg2VlZ1MvzQPU9vLFHoe7hDr6ab1R20e4JS4N3cOSO5/VrEeKOp1m086iTa9f11K6A114hiSx
k4xlp7T2dUML4Q/yCIjlTAD+xgFTo6tGpTcKxrflqLnpQKpo1Q3PVceoHI9VT9sGHTw4gzlfdPNZ
EYMaGDpGPRhq/kypqt0tt/vd1hRf6RpTNBpsYVNBqTXK2Wduf1pbd7WMrACFmJ9aeT1nif5s0zxK
IPIRbgsAHxCkQtr7fVfiW1UtKuatnB6vb7vHmOS+jBHFVh4EcqfIEem30ma6lwIfKGyOify42em+
xvMVR/DE9OSVGxDuumsv3PBx48tJcZIsbWXVmRkroE9OD+aUH0Dd4nBupjWautj0nRLFXaJrUUMM
YWr2/MzaeKZJdnXWdJK3ob5/TipbwUTbvCOXlILHbB1sTIrTlMYKCgdY8hjqGxg73qZw3ZXNl4R2
xIKeM3Zm1NXzj3YEtRhNuOtxoSnhJhJCsqEmBQmigrui1C5ZPg/Qh7mN+8Gu9kPfVoek01iC2mXE
DLSHQCQ0a2cqw0ecbm0IhqH6cx+niBaqcJGUR57H+z4DvQHaglmHVinotoFxL3E/boxj/ZuJrwsP
0zrTvPXdcS7l/LvZ683e7tL+sKEacZdp1AH1VjXMlEzyjUI2ggyjo7DH2GjfLYbYSybCDqeuCtSm
+ApmWq64ap4TN7g5g68t+HtDQO6gMYHHjlndBX0CnW/JXqWKMq/P80iZoCGoGpF3Zi9lPl6JbwlT
pHsk+61vg0892IteByBJuYfTn+TP9iidtU1nhNFMkK3yBf2ykz+uY/+0WvF7OcpSqPebc6JaRMk9
MA3Pekg9jqjpV2Tz3NATZ3bfE9Mr9XtFI6e62SbsBMfW2PcjEDd0ckDnVb6HvOfcbW15aUy1jjJn
aL4Plg7VSu3lExmjztc6C+mVYMflLcMpNNKbcQUKTRgIVN2HItUm3c9215rpZU3VB2lSbzgtB2A3
W/O4dNoMHsoQI9coARdSkCFefi9azU+dqQ4ste88kGnqIXJpYS1QRVSU55vb5CwjemlDJFBn8yHJ
dNWvrPbZdChxctWGcKDHUyAWe9sltbM+DQT37ogmF8+qJM6VImcfzFXQoCEWdpV+OVcm57DR8mjK
snZvZVDhEDKcxxpyS2xlk6u1VQguFTCa04JqqKs9ieLYYGtztm/SPGxihMkAYecmLvvLPI+fsSHK
ADYEK5rYVOHN+IG7YyuE77T9wZFPayJ/DgAKqaSEkkj9QatvcBVPT6pvi4pzuKa5TGUfhSzGqMG4
ZEe2o/YH//v/HyHrfyPVyoA491//JDT9C9Xq3NSf35q/MK1uL/iDaWX9djOex9QQVBCjV0T5/2Ra
8TfIBR2EpRgJIm+/0an+ybTSfrPQ6PIqrB1uFpDQo8Q/mFb8FUYFiADwWpLJiPyPmFboBv9KtGJW
gM8glC1kLZjy/QsF0ErpJ+OJfaFToW14NKHHq+EDDYapl/vT7ryy++EPkzzannxAnOZXURbRs67h
BpY+r+7xJZlQzTVepEVDMFELvDFmO4xhWvl5OL+tO+OATfFhTnaGeWCYS58o7l4YhbnVjlIpsMOt
P7GCuy23urlTqxd53ZE7R1UMeokxoVudJ+OBnNGJA1u9JZx8WwmWEPA2+TD80buOHMV19OLA8cso
3ZtBGmV+4TbH9KrNnrmexiOww+i+jG56ku/Ua7mX+TiMykP10J7MSI1a33g/ksLLL4EK+qrv+kMZ
qF9ZGAfj7mX2pEfN1dzbO8Subl1gqmgnwpuyILNc+WF6V8+jN7rX2BOBciFF2XBfDteXF8c9H2//
s3r9qdyL4EP3GrIg+1N/QuV1KEqO6sg+6b6FT0+J+7X47WnwxwBQgm8WLx18WItS03KPMp2Yy+WA
vIu0ZXxJw5qVj99tuR+Z+8S5cnOSHge+t/jWN3KOXaz9bferf9f84mHwWfVOlZvcUax52bOi1g8Z
4EuUYw40JsS/QljRrt23LZL37W446lhVoWnUQgY4DOOSk3HN7pHjR2I3uspl2CgmREDfrF6AEkZx
4I9pX2brvn/bwtJHPn+CPhOmLyQPuIZvfpSMYVnaQqX0Be51lAj3WGyXwO2uJLzi2n7pM+QZd/zR
XnCX0H8YYXcdIyIj/OGbSShJ4R7rjMsG4vyxQK6QPIU+lGtNYsf2YzobTCYizc1FhMfSa912LvXy
M4UrJYJ1njCoD/qPZL8QepzuFwbl+/s63b/3yz79OS5wh2DGuBhzBMMRD2hfO/Xv68csEBW6NOE9
oSbdjpG/OyU+2LwyR4TrWqdbbNH0uiWEG98519yV/DayX9tzelLP2mN/mqPx2bTupS/nq0HtKNsZ
DbMr30Sz3ITFHbXEpeH/c+k8z4FMiXJqbrhSyBrPrI+vexWNn2tipney9hAK4HAoN096f60DVTlr
Yg+DmlnZ+LPOXEhKwCK0G+3T+AnmY5yGC8BZ3+zn9TCOfpPuND8+pPf5Pj8ZIy+Kr/xK/2vjbN3f
nw4cP1bcj9iYswSQ1kVjkL5JcCue2DHwls+gZf40P8xzdUwjh/S0sISmEGiHIpS4wWjyYbUY3wSv
tn0l8lMoA17lxU2YXFFoDpPL5Ahq9vLGXdcZbvaq3BfCM959CRbTo/wtD10KTpeydqefJ4KXfdP2
jG98MMetwzQcw/t1pzqulxRHAqc5OyRTT35yp13iZ0Bh//YEy9rz+poWvpBd8cVx0QAQfP5GSxNb
3vQWX/P75Lh8N+2g+yF90QPTvzKjFpDVl50R1clrx9xtfVI1X9mt5zrUvXAN1mCCt7Hf/EsbGscv
yqEzj012zL8Xd0QEk+79WfsQe37ESG8Cefbs9/Krgq+0U9/vk7PziQjgNgC7Vx+0+8yBvbGf1Pdt
3Q+ectXO6rt9anuGnA22I+43+O7b2b4Em2dF9hv8x3N1mjzsH7/U+732EFmecpf+1O7se2DnYH3U
DnfdPt81IbiLnDxYxZ5mSH/RId1H/V0r3HRX+CzLwednust7z9nL7mO6a+4PeaB5r0Hrpu7d6gfG
VU2Db6qv+okHRnniKxfj+7f6811jMW9Urs4aDgHOTmH6CV7k0oa6iocne1DuDG8L5tOdGireHQ6c
LxQb+mU78BHcbPLo8U9YdgeIBPcyP0Jkgtu6k2f6IBcOP+NEpemWd8Zh9jkg/ryeFI9c6GaXQSHQ
9khbi7P5Xuz1+DD8JOuBL8uf71b0+1HcDS8r0t1jGcFgfSGGm3VxcqvJFafuNIcjoXrA++70M1cP
SPZK6jGXGJbQJEqe/wwB3g5udwKhKVlm2KqYdRlufCkrnyGgEo1ryAiod03XiEqDjHZIMPDTPEM+
698SqDqtEUKRuDeid+lMY+47ug8QmLhpxF3pWxFZu/6n9vlMovnh0dv9lPY1pp5H6Hrh8x20MyPz
wO6MT4h1+5590zord8XsrfeELvtj2PlE2ke3f4ZAulqtJ32wx3L4kJNRDD/BSsGnwonEiYOy32rO
5HxiYI6PMMQY2uwPsuyl7zc8bfCRhWT6JQ6ujg/aProldJ3LlOx0Kk/2w5JDRreqISi3w1baadOO
IfEge3oDIvoPW9X/qDR8air+/Eq//wtlP/rR3Cju4tcf+t9YON78Hv/nwnE/fJZ/Zejffv6PulGx
f8MQDu0iLjeYtxs3+dcfDH3zN3wE0b9at/IRX1jlTwx96zfZwbABw3qGrsRi/F+Gvmb8Bm2fehOL
I0TCWDz+Jwz9X/RM+JTAZ8QuB53ozQfq96ryTxqVxqhocRF4wEga5mNuyZ8mgK5XDqq221TqwtRQ
0n8juOXY/yJnQiXA+cA/y0BjBDftdkx/es8krvRpyJve1TXJekkJWPyRyzB3d2nuUJ6oNXwmF9iA
yXq8Kc3bUDvxzz9dnn8IFf4sTPjlY1OiO7cEaws36Jvbx+/i5D8dAjpAlVGfuTEVt5f7Zs15x6yx
rooKF5zVYv0OGlz9O03irzouPjFXDWtoh3EXwZO/fHAbjAsjXHwKGGblR03ZzM2HzJA/w+3o3ydU
NP/OuOVXCdLtc2J5TUPA3YS3yi9ytVlaCM0ubHKg8A67LLAkWj9ZtB/YLZpa8Pfn9FcdkHpLp7y5
0XAXIckzbp/+T+e07rvWGRb4QIlTKBWGqG0hXWGrbvXX37/R/+viob0zbTorrL6sX4S66ZjUeq/T
zi83/MyAGkGcW4p7jOtMDdaXvb18Rxhn/bsPiIHYL28tq9ytaOP1W5cFivGrtBoj6qLXWTeZZw2Q
Y9rZzut9JXFlffw9nNEH48/NUxOvLYbOuU1G5jbHCsIDXa+7Y15LRn+AxFL2oTZBFgtiYTF9mIjY
2NgF5z5oWRO+KwmEIBQvsI08tMhOE+aQfOR3u2xkbdc6nOqDTI5D4xta3oJ4dNMC8biItWMLWJGh
91Tb1yQZ1+8SnkCdtwk585NCdjo3tsT0NhV5OiENz/B9UJ1bdHiOV9WjmedF7E9zS/A5TzGPAlhE
rO3LzdHfDGnckkiyIfhzaMs8AmJxfbSAbEE+Q51nCtaXKHxzTzPwrWaCsRYzpCsIsoS/bH1mHdMJ
axN6AKukA1D7Xp/3Q1wt1YNwMmxLmmRyIuaz4zVPFeWiJomNEBv3mPeqki9St6TCJ/J4PiPLoXzs
zcl08Raz3qq6ErprNEJv7vG5aCokNc0iPQoNIUgwzNpYnmRMyDGNIUYe/CxViveZlNfXRZbiAMcw
kwyWtmrf7dbuL3Jtz1+j0DPhGkbBxPKP26mZM0YKirWq1ZfciGoO9M7gQ5caUWC3vCjF9gaiG5Qd
Sgq+32O0ASezaqmMO5lGc1sTEPdY1R6nuLAoL+pSY8oJGyRI8OCGJz+XGn7xhdON99m6TtMj6Qm8
Z2xW3TsDTwZfCFBrDygTSk8CpnXIs6G5K4SQGFc1VfZk6Y2ShXki5jpYRZx/kxm1YfOTdUYWFBIp
htGiDW3vdduGySz2Q3XRR9ukksHjbTZJu5c+h0b83SZsR9EOaLdyihmdPOkWrc5485vER6fyxi7L
xX0lN+07NmJ8WUg6137S4S+HQ1aqQP6oqZvmwluv5N30cYy4QLKcuKdLULTivtPGoYDzXS1U9LBS
0jwaBo37C5WNLHCm76UE3f3a1OPsz2SJzPdyN94WzFZNy5PBbc9daBa3n8bMTEC9cv/xTXtTsmm3
OCqsDWJq+c14jOCzTutpm0LDNj+xNziPcwxbzc+cOhn3RhFb5gcMmGT116QyRdhaZiq99l3KWdtS
tOuelm340WQTy6fUzRUgyTzyqWtN8JdJy8CgbonWYwgvOvG+GsCw2Otljc+T0hjgsNYAXQnSWg07
Wef10tgPctRYi1I8TyX6JV9ulzX39LEp8xcLoLm4nxnpVk8DEgwR9FXGujEImycvdxzc43MzF0+Z
3knZnpQRxn/dqmEeSi5JDvVlGYWMKKurf5Damf0se8BhZm2t8Z7WbAz52ChEPirKAalvH0rJZr9o
uV444WwI/SnpMuuuGRX53K3lLk0q+FIZM05V9bD2z5mHYKuUK1aUCWvPwFl36yRGfKqYY7glBgZe
xbQzEq7VcGs5O7gxwzRa9w4Sg/sOezRvrOyMZLwtW45aocREu6FRCwqytK0r8PFTrVU/8e6dB7fJ
FiOS8bfbQ9uvaSBx+3HXTLvD6QYbvM7R58daYSUs8Xj5rlYMF4pFNq9lU+1Az/vQSozXKXeYrdUo
rKB8vrR286PiQp+tDrMrrIl20jKLaO3aeG/V41c9VBcEjgg/hjn15Vh6lHInd2dhrb5zuzLO2rnw
ertDv4I0S8vznA1RO8hpKFLY/zaeWudJsOWPE01wT+O3Zlh93USF5tjcWTVZGm+oJmF9j0l25+Bw
bwMUI8/fvDJRh8CCMME0L2vflEQBXi9ean093gw2PTLQDuNmR6acdofB7Il6LfT96nRh2cenDfcb
V9fZDDTG7gncgzBBwh3pcckdog1HbShZwMYcOh+h6X3D45ro1UFtWULzDXa0qhmvm7VidMPUe5ST
7qcliB22VgYBjHXjePpoN4mwxZo86K7T8V8iENVVitkG1+ohVI5QSwAzNsf2tWb0E1X7jr3HXlLK
HTGDsEJEtb7HRT9AoUm5LOmMHTICtbBVpJOaJ0+aA0JuVKgKHEZ929LDQYvtqsMdOMvTAhJqOoby
pNlXpBh0dxqsAvJ1DklRO3djbFzldpq9lFkg3tkjQhvrKufYH+AzdhqIGJ/sWkCoTu7ULGapXhzs
GPQ8StqVNrpQ171iAIJm5CXKRhH2Q90tV0OwKUlFne2l1vnKJ7HMrj5kRMlgDS9TUrIWujxH89Wx
F8jMrDOBMZdXTDil3E8GuWNEhYiGXnOtP+dhYxmSWqsCrFkQKGWYNpdu3k1d0DJviibywHZM1fNn
BCnILceF6G163RmsjTn8mwPJnadgE6MLlTNjBqyOBe7yCyDPYCmfjGOTD0dqW7w+rR4dlrK2J1aJ
9dKLtvZR4dpvFiSoAwS++jONRa+E+JJt/lhBQQnWlrO19AmsZIaiiYk/EhMorc2DsYM/IFpU+W6a
zyn4xKZLgUB/gdy1y85pUpSsg8mW+MTbifclHZQdTlQWTuNqFzRNmV0JiNbYEoppCs1lNS+j4nzK
RlcGdiLduFJZUxYRWorG/DKIWldOzJKQftq4WuCbTWHAJAdhRdSa0+jC2jS9ZJPSS6cky0+ny1Tf
gRHPhHOVslfDbjevUOPc9LoeWaY/Koj8IHZ0ahbosWZOvjBjRAaqXK5ccMq3Vzkvh7sqw5MKv7hU
tvGIKuRrUg0LuJdc86HVOYbAkwvpjlxlk/Kq7a1onMi4E1OfXipJEVGszrD95anYbfIsH0jjsjzY
HVrQi2Hwy+SWUo0BHlQQyvWbXLfsWGbhVnncoyADBkFVK8a2vimkojszXSPpMp2szm0KGPxGX3SP
XbduO5XvwgOOG2UvZ/i6tooo2OHhPXzDhXCNNJErb12raCWrH+osr9ahcbp1Oaa7hOHYmxixPkQ+
MMCAmyRkuFWXyS/W7ESdgxVYxpB7F+t9tZcrGS5Rj4khrCaGXvjv6eSIdtYhUavm0V6s1wxPMl+I
SSkRHoldMbb1XUbihDfUZiRYAiMjUZEe9ZqkPPUCRJftlKCsuIa20S1zhPuGdoXGeBO3jM1u6Ai5
zrSmBPazDFY+eAt41osjzPA+qkfNobApJ0a/kKA0VIDXibr6yuR3ZlPqzOOAHeoiL+Ue3SnrbYfU
G6Bk7Jsgx3Ib/lmTKOccg5WDKcbtLlWhafoSnF45oGetvnW2EFWQi6ne28wZ7zb4HdAi4sgqeoak
GA+SAwGLvbAeBkwA0X6ZeRxBnkWt2+TSF/516ZvcY7KDz2Nb7i0couKdBRHcJ8wbuEyqSCvvzeYo
rArTbihOP9g+BarNYZgja4YgvaY0EDaJZ542z2iP4VZeWXrAxthvDDgpLUoNO+3H3aZMZTRJ20iC
gMh6poRW7hYiWw7xTfGSq9vwPGiaNHm3jLddLuT8CFt6CCt11t4dmprmh97Epuypg+mMx8nchktB
hupLK2M7FbaVafboWgjlBpKPh0d76uyz1lswY3FBegD1gLq4SRZqx3gCSLAXsFBRjizTK6Qu8CxZ
LE+zrEyI4SC+/jQJGO+Q+q3qR2Ih+xe9ifpQXtGYdnqPcQa5zwqI+yw7UVvjQ+Kaiw0/sGOS3pG0
9dXOapuHTpFOsCBMdbmYs2QDZid21u/MwShnd8mTxjqKzbiWw5YaLqz9po/6qbcOqaJVT2jPGd9j
ZngYC2051BXsGUIm8qC08m8t5PXO3wZlOhmNI0k4RaXdlcTK+ZAbNYTLXmPSlCEfJ98+wfgEEni4
6SIuPG1iUW+km6ZLzVYY+2MMCzCYqGySS8rlJ2qwBRtfc6ATmDJpAd2uq7IIaRz+zNyZO80yPsXU
rMx6hhJfrzknuI+ya/D0oS3Pc1xLe+bVyWlMIdGPU/aCrXN2ZFVXjrDgjLsp6xXktqYeOXaH4HQ0
4jOG8urFmGsrUFGwsucn2bMx4x5gdURyQmNIzwglhS+IafoGmbl9xWsJRLIvp6sEJyLCmuE518pu
L69acTKMqn7ulw4LohZJ6UCUaySho9nFqtonIWtQ6xeQQmH4ymaLhF+dz8WgskWvzi3AJ8so6mFL
uCRQsjh1y8NGXFJk1DIlBnyStPfTkhyCo0HzGCBAnXwNpKl1Mzb7aFE7bINrJCUnOYVTfkPkDnaN
CxoiA1NCVjg3odbXCOs13p43zSgGW0K3M08bG+PFFCQJxzU9NikmDO+MQWUTR+xHBwlXLC75wMWg
JPfxYpohgjX1XHa19ZIQ2P0zdySG8oMsb5dK7i80i8LxOo42QBqFzHgqb3qkDkb/Mkijc4xzykLY
pI18tMn8YMOxda5Wy1gB5sXD0OeGP5BNAIo+S8W9aTXMmiQdc6WbKp4FDGPzRHMtTUkPYzlDCIHP
uAVqlw/eHJfZ965BH1aNOlyXlLRNaGVSOoR1h/rUawzk9rRMRnOcLbxDIQgOzUkil3i/CoCvzsQJ
oW145HVV1r/MdTQe13ndDqUQzETlUcTulI36GqDOVIGraSYg7fRIMIK8QVq8kC/yqiVF926UCYgX
1OcHRSNxxMARcw9HKjtgm6lxQ4qyehpnoTieWS86A+uicX4aLEVPsmz9qLDODOspod4lHpgRElce
IwcIyOrrmtiMqNScTNReHixfG9jgKANKek3EVvSiQ9EeU4JM96LPplDqU0S1RWknQYc0z5OyHEln
IoYGCiTMqSJTKph4MCp1DFd9yRjFK5tbtRczCmeY/MOux1GMgFruGRWL+bp8dPKkOJdamT1V5lrc
QZpmVNkOG2ffPlpclkOc9wVMOJRdQWyizqLX6SkUernIv0OeEiFG3pn2bR214rOsJMaDyWp94U6z
HFqjbaO8rpmv9E5mBJbTwxUSRZGt7MXJfB36GPeFMrWqZT9OivG4WbM67VoELa/DxEX3Gtax01zI
AJx0zhkNH8XUsVg7opSh1Djo3GArRmqXdhlOLEV2zVXaH3SFKmNeJSlHD3ymSn11a2FduSshbTtL
LTYlJMHY+oKhjW9sYcyb5dnrtmj7lDTmz1um9KcsVdszEqEbhb5BSMdjRF3K2Uul/jzrNZbwE8mk
+rEo1jmscjt9BTWk+GEPlbddT8X5k+KMgW1jQRN2pUzKbsJ1gmI11P6XRauUd5AoOXEHY4apmGnx
a1dZT+zfqCzwXmq+zyM6KgaG6Ie4s1bxWWBzfZiRRNwUOTcsyygnvq7ktv7GvjCl+1mSrCvEzYk5
dWX2z1mB+amrplqeeh3wym5Lu40gt6ydDpK9dUGqyPNTNkhWkFVGT/3oKOnr2NrlIS8Vwqv72Eg+
oZsDIhhSjBICvZUErrDMrVZiGmjXr5OpVkaYbgpImjRYoADFmi4JYkp0N64zaGXqL9jZp9CZ0gxI
ItVBrIZKyT4WvWSD6ccG1CF1anAnu0pV6GG9obSHWDhDi6oz7b/xaop+Y6LUwE2hfR9SKT7Woo0Z
UEqYrxYBXRu/pDXYonzyruQpLFsLNnm8QknSRQUFURGbx87Ej/FMaty8zsQ4Cu0Xfjx/fD//HWMy
bjiJmlXa3raTQ5LUCUzZ3FTLPRwpuSrdYu7ZrV2TNG65hXWCqcuuFOpSIG6Fp0vKfIKRgKcq+Sav
bgpWXuFuN80Ihtp1BmKCgiltISosUg6apUrEvbk5QDGrs7TvtW5wrloc+aB42zH/VvJKrY7MVeTm
WVNrod5o9Vr53Csrl78fcAHdDch+UIzn5coB4oesFWeBdWj3VdUWcEsVg6b+A7YBq+IkqUMO7DNW
fVaeUoYIBlI5yJOBU2kzthSzhJmPaYz5cl3irn2XDI1foBo5p+8PHEdrqZePkpQaIpyFzDUw24QP
Z6K7AUBt5q4IhJEoZrQaWwe8NfcOJ2pEMLF4g0Bq6A1cJ1DWtq2biwRADwFsAIA/dn1XiffSAubG
/jremmdZHcvlynKZ5JHAW684S3rPTZnSqBcIvhc9N5BC5GNxp7D0MKEmBOOVwl9gdWcucf+sCBnq
5NxYKKjlKYkH+Kq61Xm93fLbsIDmQPu5udEnfv+o2FON5h7IT+q8uhpWjy1d1Hc5juK41XMMy5F0
K9RkuakB0WECGuveLLU1abhmw0dcSrxqXFUd54UCqU+ibET2gVquOknmOqBiWfSXbLFVulSb3FED
x+ra2qoneHyz6f4fGaY70Jpu4AodGxYUa+wX2eywnrzoM5Exe7sRxvvfDyh+nfMw4iE6T8eAEq9L
nsPbpORPk5B8xv5BhqOLtkHrLjVmwgpi1slcXMhgfRZqyoi3xt+/p/ovb8prcS41DZhpTA5NBpB/
flOKaXhnFE+wm6X2HaRuksl6UNQfPe2dr46bcdBX0aHHmaSaiNCxxlN6BWRBTYbTTzljDu85E3TV
XK1HaJVyFa5aZ3x0MAtntEM3/X2Hn4HqrjAOaxqXwX7WTWl6tDoFi2KlUw5YUCmwMU3sSv6Ny9zt
8P8whbt5pFmcSvkWoqnf7HNV3GZ/OaebpLYK28fq0gNn3NtNv0/SokMdYSz3/azPZ83CJBXRXPf0
92f2X0+sgojx5hh9859lXPrXE9vxqKECXeHU5CqFJQq6PQhx+iM1WhoI/PERlv/9O/4+fvzrh6Vo
xdcNJ9ab36P+q3NgnYn/Zu+8dis5ti37K/0DUUgXaV63N/S2yJcEq1hM7yNN5NffkSzpHFV1HzUE
9ENf4L4IgiiSm3tnRKxYa84x+8XhziaRh1ezMwB4ATGGBXGWNcHVgX+Brty7FnKoT6XfkhrQTl2E
idHvxE6oajRXcWxb/5RoyEdg0jpmLs1E22d8+utbUTatlTUc6Ks8tCZwCMV0A1qKcrGF4ZX+Xz7x
3+eJyy9zDBIv0U0Ss/l7VkegQ7eqOrNfDUHB5QowkI0ceYqc49+/2//bjNRCfml5Jv1QA9rW73hh
PZA6x5pCEmZ0dNYNekX5tq1iaIq0Mjgb/v7X/f4gM1S0eI4smyn+Iv/8bQhcajPBccgmVn8ePMmU
MGfQmibQ3g8zNv2800sTioOBJvJMjbX5+xdgftI7//p4mTxTCA8sh9AQcpJ+p3smo5VM8FSYrMyq
6QHa5LMAKeUol2mjiK6pOZwBAxeAmZ0Ed/MSzjluWxk1PQ09rzVoDgLVCFaKAeJVB6guBMOHu3ZL
wAtKFIILknQdKpJ98TSHA002xf6xbqIx4Y4xW/NhIoUPUr+IMQuEbNHoIY3KMg51VIt4I3vF3v9z
BCMHxUHLzGCpQR34/NeWKlBfl1S3JFqIqXv1I+0k55JC1rpi6IC+UOSu1oc2V4a6yceJDzHoJrN6
5G7BgcqUhkkg6BwOXTUY/GC/NHjnOygiWAGMZDl6x5B/VvDIsm1WhfLcwE28xRfPfwXmgFipHW2P
IB12PHM/GnI5icnT43gfCl48JMZkr2zFR8m+Fr1FNebRXZKa/qloOxrBjoLaRvRT8GHYAFnWvMcJ
NUDIROHUKzcMn5E95FQmcRw/za2abz2hFYepRbQj/tWQCZRF5z2/SNqaAx3MMUWI8sU0H2Kpdf9D
5mQtHaog7sX9lNqhOupq4Ljveonkh+WUmhBZ/aTYVbbPz7ETOklba25KjXyckgq6QUwVldk+bxR9
mmSPnoD3MmRwMx/CLhLqqMhwQNMI0JPZ3Wc9IpssSE5T5Yhpl9iKVioWD+h3yhyN4jx5Y+GuVALM
ftUDK262w+dP6BOHX0LER4dSsRubhR+XJMGBOd7nm+DxR3uMvFsemooXO1PjY4Ishri7UaQTv8DK
V8xp6imk0wzmJ4Hd8GzZLU9NajDX0GJsrkKFAn8b1lnIBF/4b2E2XZKExFTBxTd3ZbrkIrEAUy1O
P6u0aUwJpFDp4KxEMxQbh87mhwll5RbKMXYzUIqO3IRFidOGaxPIlr9frL8JDqB+s1VQQgVsuxCA
P6HlfyklAnzJtW0S1ZR0CTV9xPzwlr+Rfcono9NANRtfpX7PR/D3v/f3zRd9isMxCwPYtignfq8m
rJH7YeiPzLbzgP09ErSW8Zjq6ebvfw/v4G8Hu2VYJDJ4wEhtznhnkdX/tW5h8yjdLjThWRoKCJPR
dSftGCh0M52X9dZyKvcdg9n0ISHvvUuhBsycqd+9YdpLUM75unm3qrS1tsz35TljEqM3NenFt14x
2I916RUXwUSXCIHckD4FzO/eimSxg1ah74MZpEvCljVoGkJ4OMYN2MzhLU/8ReaAa/KEKV1WG2sM
9JstmequRSqa9IKnnFZ941bfRhWKZj+b1nRknl36N6SasOx1AmDlaxX4hVJrorZx/8Evgk209z7v
KT0brCATLeTmZAyFB06U3kL/I7AUH2cH664+jRCTPcYS5SAOiBR4+hEt44PBb0NAhfN5DwuwOrEd
fl7ShU19hk+F+d2NM2h+QpTXSXlFnkZ4l3mRySBsHpVRnHo3hGfX+apGcdEXBXcHq4Og6JQk9bEB
AVWI4FwxivcdBvwzLDPsyMNw2Qwt6KRkdnggSsgc1x0jVSg/y4U6jsi+yZl9vaeqXDoVSWBcd7LA
M1AhbaB3p9lsgZtOe5nlpI/bJVoIsxygc9ok1LgZmKa1pX2jQyiPluqik5iEYSY5alO3de8cqrrU
dIqEDJ8hK5beThd9cJgAPX3t6mR8kj479MYXLr5/WJLyXLaRE611nPrJtgz8bo9/imaIQnl3YODn
I5yvQrYSnTrKWfvTOLRniE0IeupRnn+uLUmXpUUrFors4uflOnWSsnup43H5qEh/VMc6SjjXfv7/
dNT96AyG2vMvEvAQzoVH6+frJCt7Q5rChIxd4zYFRtmJF0Gf+8FBmsAt3DHC+RUpQXYuTYGxeKhF
Q/eRcmEvARrtRh2MapcHU1isjbnvw0ti3MJ81xaqa7YMzoviMhnxiK/zyYUUKxFFiDUSQx7mn5KB
udW85LJUUb13C5/OX67Zgmgj1tCYWtZIwSRj+XDTFoDGunbbKjhXepr2nyv//7VI9L8VyXmJcv7P
KtHTj7b7oX+xFy3f8FMmKqwvBsEI5CQuOz5cwiVQ46dOlC9h7fEdlIp4DqVtW//2FwVfFvw9MRwo
NDyTM+Lf/qLgC5u3wynnLfl7tFL/iU70M3Xm3zXjEiZCOW4yfOAlGD4F7K/bNKR0mo6tg9GMq5LF
XKfqOBxEVW97aA7WBlWPPHedBnoBLBAvWmNytTTGcXrvshGSTstNActa9kC7icVU92n53BpVzpUt
D14QnHg3iWEH91CPmAyMjXhzYi/8/s8fuv/4RP0iTv5b1vj/jwpli4/+b569t/J/Xb7pH7+Sx5fv
+ePx874AEJfk+NoBGQ6wd7i3/PH4BV8MqGtgxE3fZv7lLrzyP/xtnslDRsIMKmQA958mtj/9bZ7x
Zbkh2sA3lsfyT9PdH+Lcn2j3/zNF/FPQ+ddnzzCIjuXpo0owiJgwfisREiequ0aIeYNiF2sobIvo
mA6ms+tcLzswEMIbRYhWNWxb0fZXTST75Gxg0GEDjdIoPwiR0DGPQsjnK9VIGw2/GlGVCOhHJLl5
QfI8SOEitky8ka53nHi7WBG8zLzQACo3mQYDutSKCN+gBkDNg/1nhcbSvnEZtH+YZ/ouNPhzTOg1
F8keOOR+prhjtu7U5Vs6K9rjRpj291AMkD9yx2Ta0BmPQMaiAvNoUJxpFs7txo6F5trXYGABWTLS
dGy7+DS6Mv0OGQxcndsV69SaolM9ORPkErfun6ivmFzEUdPsO+jjO/pDZr6fYuceFXKIH2mO+ofI
LZAIybB8hR+GL39yqwJRmzDfLDRhGj6rTwBd01lvU52q1xJdxaEismglVVEc/mcdKv1J818k9P95
HXLcx/1bmbz9cgws3/NzHVruF7hG1PserSbsossK/bkMLeMLDlMY3ez3tPcITPzXKpTuF4e5NB+y
iQEUZj8HxB8uU2mTD4DWnLASWinLj/sHC9Fa5OL/XoiegYDdIbKLB9flnELr/esh4IQyhzor643n
hXWwqWlkYHcrQS5S76hsU4E9fM7reHhop+mVlmRIlULxvkPenJtbSOrwqjKepzMy6aLezh3u65Vd
CV9ARohUicmnGYKbMoJVeJ4mU+hN27nT01/e8j82mL+q/0lS++0PAY2ARmIJlfJcLLO/58D5NHq8
WbTY0VCQBYc5auJ+78/4p08Nsz7I71mevCeMGs9IMZofSb0UilEz0mRLwFFiVWPYhH2LpjyNbJo1
j4ohwI0bOoW9nqs+P0+4DtKNIn/jzogUWhWSM9wExrT2l3FgYSEi8/08OgjPnZpDZymkhOjfBBvN
GEXcH5oq/xr2CIa45TLn9FGY4uts09FCPjkWTyDwJo/GhpGjKJlp92M2U/n32o+LYTtGHuZICu4Q
ootRuQwcEjUgr5gs315BEEnlthwhmq4SPWS4+oRtMrmkHemtnUxQQXJ9qW9i8Iz5OqgzOi6dN/jw
ZwgSbFYk0w8X4DT9W5dMI/JTusLot1lnLXwwkKc4rArX7A5uEAmEG/7YXjD21/5JIpSo92ZnzRad
6rx+9xOvOTVzQK3d+gViFHDvx1wO7UuKLd4hOoCsGXbwpmkRtpgl0ik7mA9N20cvkrvMDdRfu9/l
k5UMm8L3hyt/9npzgRsh2bTELFxg0x4zwrpYdnSCqHuQOaGZXhcJykHai+X8HqoWs14Rj/YHDd+g
44/IxwcQnINYI++2fkTM1WOyAVpUDVqkV2asUuu6mkrrohndRYqTV6yAkVcMeLA11rWXGujnjXF+
yIDfjHceMu+Ze3yhyatoZHdtFKARUCDPHo0me8CeaEPPuvA7ar11HFZ+tfG5mkU7s3XkUwlY5Dux
Ohodn4hjoP6QGcw1vYs+XFkOCPQNP8l69YpygonVxjraBmU7Xc/IKtVGlEaKdgWsu3MhBI71/US0
ZksnPZ0/xpoL8ioIachCNw8q+lCGgR8zRweFiHQY4zcYILG3pXwNXrSrXL6GRHUBcNEc20YQVyFc
ptK5t9Swp851S1Ts2qIunGAarOwwx2xDfqiudkxg4IJwIOdHHj8oByMUYlQiy8g2TwTUwHwOx2ff
cdoRtbPf3wSN2VVrMSj1HNJAQ0cA7OvBtrr0a5pXHoZZrm2vTjPkExWmQBpRl21vrWVJGsFRiwl1
OFDJ+kM0vfm9RwWBwiwu8abXQJf3SJ7zj1JqdVl4WfXgWkiiaAUOrAZM/aucNXw2wnb8VsRIS2Xh
pPMeDWa4Kn3/RQEF6JgI6/BBq4bPmoQJ6JpVrb7nNTqBY9DDYWV5w7dGW5u6aOIMSKJbzyvNb7qn
jtmLrvG/Bn0/gK+OJyQpQV0XULiDAY9ph8p/Cw6CLmoaApJcmzLERADqmYlkNpi2PuqWHtGq6ZqJ
PcoU3kfX5yZ2VN7vjR+7VYJyylMmg0QA7hujbZEwCLbuch0TubLAwhps6XMAw3DbOnn3zZJZ9yzL
CBWjTXrTKWIAke2RZ4lm1duOqjZDHkXdepktPiiRsZa1O+JIhhcvUHh7SEVQRnqwrEKrKrfhRMQj
MzNcwzaSxC15TCCDGM+D+Kml0vl2wNGjV6ngocGG2arnjJ01QK6ZICuOQ+CUaxDbUOkU0SdQlLyi
2KJlC06YpkDdxW6YPSealHl0pPlgr6apKZAHwmK8iwPad2uksdB3zc4vS4bA9B1XsVRhunIaOOS4
I0JEjJVt4ypt3amDueeaiXkThaYTwT9IsLsbpon3wc3qdN4Q+Ot4u2XMmuwCtCpXKHaQRoqW9K9F
u8S9v4DTDLG5zcc3tE/xg28ztFyXeea+W33gTFsEQcNw4bKfF+9uEkPPYYm7AAdDhUfXhMS5Iuc4
mE9Urwhp8RWRoFVbpT5HowU7fvSN6S3zM/MymVTdr9mXne8STRKSTH9B6YA3hOfMeMGg06qs+wDh
2Hlscv0YaxuaPKaR8pYUJf/ai2loEsTXfbR+ZX0bh3Jqd1lmS3vF6iVgI+w6WvQdmN6AFWaz/Inb
ddstxiB856h/o2s0lJwU1ShLIFw8XUidwsi88GvVvSFPzrxt2Qdw/X0byT6QopppcKI89Zg4Xhqs
JrQXPOyDJ/UhpNY3+FFJ3+x8PajXJjZw9IPerQAfxlkyAV6X2Xfy7eW0KUEVp6sGGSoudcISH5JQ
83/nBWDFk+o16dIO6+PGtYsJe0gk0C81owb2Qj4P9CYKmiFGqz6VG28cCYNFjtMx7ZOOzC4suh83
Y6vUw0RaKXheNYY3IC5MtJR2nFs0YMvW3/5Pdfxndfy3HZL7vBrest+L43/1SCzriwSmblJ7evQj
mAP/WRwTdsXd1DIYleIINIHX/qs4dgJstjbBrtj1bISpkm/6ozh2PMKuuFX6lDwu32O4/6Q65hv5
Ub/Ux7gusLzxYCz3Vclr/LU+pv2RgQoltiZsqe9elu2azizKbxjAw8IDrrlqgSqkEETlZ8v83U9R
m81QhL0BifMIN65FwLJQhlHRABxe0MN6gRCHo9W8VEjcEX6BKI6oZZ6YELOS4BfLmnlisSCNuwmj
EJWt3I8DSGi9oI9zVafnwcnir6M3zHfwiTZc7qKLwp/FAVD1tPXaoSTMBaQyKMvhqR46wIkNwOWw
VuKiRpMarUDNNjvJ9OZgGYTk6AbWlwO3uTWeBv6GLHpFhsaAy/k+puVNQCSs81Qv7GcoUaj+Fh40
AaNrtx+d9xq90D3WlOl6/ARIt5WlrryFKh3pwbrroQbeemnsfi0/8dNE7JGWsjCpi3R0b9M8co/B
AIczNcCxy4ViXdv+2pMBSu9JcNPuU/8QLtTrps7dHfgsdwvBrjmMowy/BgsnO3Qac43CqyNyG/y2
b+yKhapNr2PGu58+9qiLgJk0UT5sMdhMF3ZTj2e00TOQSDjd/ULsJjM23If0DdxOfjczCQ1hNKeb
0gPUNiy8b1R05jp0iAeoYIGTSmmiw17w4ECab0eI4fhO4vXUYnXui44/YQGLuxEzkGqBjaPfP7lF
UXNmg9X2+bMT9Ft4GMsHIYGVBwu2vK+AHTI8Ki8mqyYk1yYTY1xA5zQNcPm5nfuYLhR0I5I3QnEd
EIwyL6oIWHqYJMhqfHJjVhhhnL2Gqo57q1yNurAPHMGMwRb4OjkM1RtpOiBP0ezJtL11RW9djlwO
AKCojzpYcO553ZvXxcJ4L91KXU68LjxyEODdcjbOBFeDha8cld/5Eaz4aRhgBmVRuSc7EB/XwpQf
1KSeTASppJ3xxg3AxJ5tfLbSIFyAMz86DwuhHnkQuB8pRoCw1bqu0wSfgmUQVNUsVzJMQjgprPFE
OoeFkip2Xmt7pDWCyHgTt7VxiYBv2tpkg0HvbKyts7D008pvLrnmAdhXTUqkvEinFyLdoR4tJP6q
9IDykzRmbgZA/Qbfsp6nhFipwsYny+TTISJGeYc8MZE1Lrz/NqDFslbU03i2Zr3OWqqi0icjgMsP
eQ+T5Z36JUFA1HO9bZMkxNe4BAykRA1Yg0XmwJI+oJYcgtHEKw4Lk2yCyG6PYZgY5oqhWnlq89o8
mkZr76IUT6uHOblk+LIultSDnPiDid4x8JwlE4Gn5y1IRQZYbOpP8ZKcYC8ZCkTXdcglGdd32LX3
MWEu686oot00u68zuOF+kUUEWwosLlZWGu+KoSE/Yslu4CDmVPWWQId5drMNAyt2oAyVP2DG7hp4
YHtfJMlwMpZciHhJiOCmNpwlSNFz+BkgMZrBg5uSKcHFacFTgikqPyMn3CV9oh8Rd2FYtA7lkk1B
ah5VjY0lFS1Iu87NxQETg732rZrwlsSytlHuXFhzdSmX7Atmm3cdYRgCTc22XvIxPDwLF/GSmSEI
z5g1KumaOA0mWMnaXxI2mK2D919SN5gG9Zu8y7jINWRytEs6hxAjTHrShTfRZ3aHBdnHIPvsm7Mk
e0zdhJ2R9LH78jP4ozWic0hxCdt7HPGckA9C4pXDmlCYKcclP6SqB+OoXeMmMtNviXVwyMrbas/a
id55jcTBdRmauUttaGfebqqbb47DWBSX1nihCQ8+oGomO69EHntnqWy+tn1NB70mW0eMW3pKMECG
tl8Z8I+Jzx7qbdya4W6ox/bY5hZ3o258FuTfbQ2jWCeQ/xY+sgTB4K/bKKVwwpFgemJjW9lwjsBN
ASmSKEFQpx+Cubt3/ORam6RuVXIg0sbOiqs+E8PN2CfRsxESlNFb4pWAaei4kfRvcJbZ8BDLJZ3g
aym9Y2ONSKu1FZxGJzggAjsZ0lL33pzuTJKS92L0jp6CtB4J4+wF/FuoI11vjcjF1k6jZBeN4jTZ
wYedpjfSyrJt24iQlmz0ZgRRvRXmaF6lCbZ5x02ajVdQtbatP3+nJULV2LFOUxdMmYUbKnKp+0Rm
AEuyQldynccF3uj6A/HTS1wjcHfweD8IBos7I8eSiRnsBz1q1H2eGR9IN8xBZwj5krgJeMSaa7Nw
PSQVjXMecB1vK+JEoIWxV8FWl6eKo/yY+l6zi+asoWDuLyfd6pNXBNQI5i2LbGcCj8zWVpIhgpiv
TD9Lr/scMpaLIwWIz2Af9TyWOBQis9v5A0GB08CFeufWMXPvvIo/giEcHtEO1ofcGTETwZ6+qsb8
lTGOvY+MyDu63Wgf3bj9IIMt3/kxc+XVFFT+fVYjyix9aaw7EL9ngcZs3ymvc1aGF2WbUITyjoAI
5yoK+vrGX2D2tPLIJKERdSeRcu/HInAxbKnwkgaNu2uavj7OOofqRmD0UcC3RUzf0X/Bef5oDDFX
92ocUUWlnHZqhu+8MrDEPgZRknKD8Ovuh4PYnIuybjCQUc2vPc4JbptIPD2hnFNQAgbPS6EI/e77
mxQ84wpJ/fhe1jYYrhkfxTmlqX+JydEHQUye4zhceIQi7RzQdbI3DBACBrYWpeudB0nbSeN7WVfO
ezY6vLEc2cfcsNHI2mrYwgrgTmLAL29584mmy113a9givJ5SLQ8NRdaGSBP/gPg6eu3ETKnn44II
aBPqs+vBl3bEzm2MnWFDj60lAEvu3VnSH3HfH9ogPfeo5PDss3mPsBV2eAYvZT2uk0jbp2qo0adw
b93YuU0AHrSDyi+cXUNcTtZPpzkI61s9uB4RBS4Kp8UH40b6uzDEMaRdMmMwNCZ9o9U5URFBQASR
1WR4p9HLlHX2Vk7VJTTSKz+a5nUnNFY6wOkVD/K+l+2zmc2Xg1eiheLO7Rpthym+xcnGvbFQbwF9
IPyyg9gjMOBnN2vPyA+FcI65nsuN7xmbJgi+x9CFN3HKQ8wa2SUFsSMMc4J9jFujz8ZvjXhVZMLh
94jN6RJHFxmCMzJTnMF3Wss7P2y5+/NOTqAFdnnqXKBjfswCM99BBS22vkfFFVVnX+f1PimvA03y
RTXLfRdhLdYI/eiowV1W2ig2ZTS8t6Y1buyRXpEh6FPgcVrhq8cHS/29sgF5Civ8jifnCRiitvrL
grJ7VdrkQwmjuGth49JgPtsNkDnFexzmymbBsMnEHmcj1opVTWMR+1EItcpJ9k5kLjjog5nSYJ+5
S1yHsXqPx+mMc3bAD1C429GLn5RD38foX8ljuKff+z600UeYNdvRSA9xmUFfHHC0EbOw0hm8b1Iu
b0NmruuZDPgLge8J9AiFbz+QvqcVGCjUIE5k7eIeZB598AQP7yfjvkOvkkn/PuCz5jaAH8i1M3yh
z7GNKbg2zeYJ6cxuiJOrSOJEogNLCgN98gpZfVlhtaHN8hR51imdNsPEfqqRgtxOBOCFZnRUPfAp
ExXe9YL0eEbGcJhxIwb1N6Hsh2EuBRAZE8EgKxmD1KlGmqWn/tC2zUMtE2trKmIZi0RCwc/Tq1KW
LWE2mKV1jIcbEK0VfK25na+6Qlgf+ZzK13wKFycKxi/0YKmxjB6I0IvoSjD0QDJRX2U8htwtiDdD
Pbc40iM657Lx2h8DXeddhHVtXUG6cy0skHbjzVvia5k7JiXk6Bb3tXLNb/x1p1yAeBsULDS3G67x
/vqPyneBl9GEuPIYw1EUzRDrhNuSu9k3m9ZvwcQUWI5MojXXXjAsSRUmnpC82g+qEWfYMcRczEFx
SSqO++hn9JcpXOq9hR5/q+o7bU+87ICNzt9I4o66FN2YBRI5VW+DomWLD3/kI5wNQJr+SOMPurPr
WFdVmJzqBMfSKoLK2EHD1kP6olvi+FIlLWzGwwmWPzsTs4JdNoJVHP2rxAyMM0rRBhJLY15Sk4BS
G5Eel/a0c/MK4mj/mhmDu3Om+bILQg48BGDHAVP1oZvH9Ng3/g1HALGOc3hWo6qI6m2mZwc5GCX0
+KPEOcFtB6+3o8LTMMJELFoxrkYkWpT87URmqn0ZJ92dajB9cYtE3RjVDusk+ZoPHmdHQbg7Jp7w
ejCU+7XTDHBCttONJxyQl0J9yxPYmSg0+bty29sFbrTrpurByYsnzN5s5YH7gUX33qqyO07DTZkk
9LaEd/Rd+t/YJ4zHfGkn9gVAep1rTWpFsYjNghCpFa8TXA9tNPSbpBuA+i3zNxDeGMdjLTYZvod1
5pPmaYDi+c6kal9yi0fDlq/HEtpFGZ7KrMo3wmQLi/w62kYYM56Z1pPs55inTkoY033NKeyzsabe
k2VGuMMDecoqH/thcBFbRCX0gT0da5PhtEcY6zL2vUPxFm9nKS9z39uygYXkFMbuSudwYlTovYQ8
fZw1bn7ZVq7eDon1XVn9E4XRdV8Y4Y03z7eWTM40/F6sFCQDqV2HoZDWxvfDkKokNfexCYA1Yzyf
OyV1uW+F26ZFpp+11VMVzJAj49i4tF0mSBS8+Z6SsyZHotCnzm6WPI9ec6EjLQfBbf9OchjZMCxT
gvK6IPePuhTp16XZeSlBU+w98CIwZ2bGZGmtvbeymK09ZJ+h5DZEfqyVFuFXMQ/280wU2kq6JFoS
WTOuo5jQkjTqK+Yw0UyYWhEc23auH62eNRYWnQ162p0yBC0eBaYezJijShP6FRTyuRD56Oz6IPka
p4qmwMwuvfJQ+xT8U+srt7E11XZZPrqN89pPXXEkFbQ4NZUFGhAP7AalHhZJMbRrP7JgVRKbcCES
xwEoiK3RU5DJLCNk1JpVxpFdL3kopZsC6zTEVTBrTl1PeQzqQ6e7UpibgBEZ4m0MM3WLkq9cK0fJ
D5yF/SmbNRE1KWEQTReVByPK5cqSEjRvwyKl6Zk2z8mwqHWNOTuyGIdrFpTFWMgNKesIRiXewynC
e6YQAoAH7eOtW5fN3dhW6WvfIdmz5lYeZGylPGWduKsCIoJ8rgJrq+NO39al3NoFieGgJPxdZITG
3gefsFFVku8800uR5tZzfBssaQFj62Zo/s3qTOzPtO7szv3GsMM7m31H7z+t0JnHTFLWDtnbBwKL
WIiDjQu7b2aO8al0CoJtfRK8VkC6Jj5ja9qNgd3umn708R1O8AiKYURuSLYUcVGT16+VzMxrP16k
yZ4vxKoMu+GcJ9J9cXVhXLYRek49yHzjNVmDuzwQ+ATN7miVjGOLJAt3vmOlj64TvTX07m4nT79J
QfevcjwBSCFujzIkDiMPaE2PMdtV1tA05yN0tjIwqPwqeI49kJbisqBCIdyUFl04HysmNoOasSVw
vXfnXVYMvNj4gWgktfJJpQV1j0S29/wTRX6wEZ6cD4lo/IOsMZLGZW8cUZLZLyWEzLQkSd2AmwWr
xKaqpJcmbsouVgGa/SI+CQBjh1Y4wfcKxBMBEK34Vvc62anK6vduG9fxVgWO9ZilhXtvdgzNUxGw
XXkgfMsysu9mLJUoGJesGmzpBA3TX+C4J/y1IPug8aYBpezY3DpW7T2zveTPwSATcu9D78owpnhf
WZ19F/YRm0C+ZJClVuAc5yWXDBPzFeMkMP1qWmLLiiXBDEUpJR0zTILNxs+QM7nknZlL8hkKSPNy
8pc4NJIUuH5VS0oaTDYTF+kSneYsgQRZtQSqpQ7Zap6nq5toyVtzaNnQE1hS2EZE7dDwExl9HT9j
2hz2hPuYWXq2lp9BboiSCXWzGfWec5ukt38+GPhvJ0yTqFH+syDmsiIXb/hVDrN8x085jG0sIkYP
2KWDg8IK/tXwRyfjoiU3AttAFbYoW/7d8PcBbpqBH5i2RMRuLuKOPxv+sDPxvRhcMhcPmcuX/oEc
xpSm8VvDX5rkrqIhgQcPGZDH79eGf+M1Tp/EDgyuoL0QAEUGbLJa3ab4/IfVOJgEXGHxvMG04QMG
8swtl7Nh7VFgX2eOUUD4TeAp7No+8SsKgVhZtHs8+1lhr0HbPrzbLa0KpdJmZ3RAIcDGcAXpJvlk
kJeIy6Q+t1A6vgLQDPYMDlKACSVE2NK5lK4AHZBFHahAWBltIT6sepwuTVff08h9p/c22Dv2FgKf
y0DRnTJxnZm4O5rZOcUJhi4i0/rHmXyQK0eGHVhfezRu0OFzNzOjgXSS1Agtf+c3o1BchRIjfljO
mxj5gC0PSaPZ81rs/UNlkjsNDmkl7JRqO45Gu9gETai9nTkExsEkgaxelVrguYokV8RkRuUNCkWD
n2ielC5Eu7csHd5x4kTzdphk2K9j4cEbw0F1NGmVhSs3dbutJEnwmpvco4UL+tmPeudicju6emNg
8sUIsX9kl8QxmR2Yi97G0gQAD2wAov9MywS8tsGFHqzDNcZwvCfeFLpbTorwuouL+htxuSP9PRC9
U+06B27C4TWD8ng4tVEgH2XBtAJNT1OILfrV6SEQprztnJz6GwCN+d0gSH7jaj6clYO4+xRyn1uX
bWbBGDECata+JwRCFh6O4k5A3Hcih4C/BmN5HjjptvHrgclnmx1Bt1Hrt235St8jWPkYUqqVbEkk
K9DHn4EfyHOctuIaCoLbH8cgHM7Mb2S7oXR8DJcX37vuWkUdzUFGV+SM4C+908FNFRFMh4hiCDY4
t9JXCw0iMWcoMzqCWrNh0lQcdZOQlR4kh2los3WaofzRMymWUkyEpkFXxRwTuSC24JCBVJIIFJC4
h3gCSEycOkLcKpSORX+eKv85goOxyZHmLD4wtZLluBPMf3eydTZRoy9drrKrBKjrtvLSzYg0fx+I
MNxk+M5WisSdxULWUhM5muGU34EU4WrFxde6dafIu+Dx2tjtoubIvHSbcYgwJIdIh+Yy3MhyJmBz
tjZJxdNAUpPe144tN40z7GZ4uGsgj+5uCGcC2+lzQesxEvT+6QXOj1OQ3Y55KUkJ5cJrKGpaeynK
S6xGJ78hINC1e3GCcZKtkiy4R4nf7hk3gY3rcwLHA6AScsqfTIBgjrLmlQUL7N4G20c4Hcb3MuIb
i8nOiMzJwF1FHdnT2jOWFM5Ls3dPqcJdEMXP0pv6XdhZawqxtWXQypbmI/K65oEsN28Hl+4uF/6H
U0XOeRyZeGsn/a5n4hmAoKyNJZubnsNzHdjXWc7WAjjxh+9ULzrHaVI1NV8uQLowUF3nTfQtLQJw
kWTQrmjeyLMZ5tOx6N0f2iQzLuYD6fxo2MSjmK/bqXaOkit1gjyQl2gaPyTdlN3Uju5HI/vXIrCu
ptGcn6KIKyT5wdV965uQvqPa43UApgB5gQEIMstymTNpFPbD9F/cnddy5NjZZZ8ICgAH9jZhM5lk
Jj2LNwiaIrz3ePpZaCliuiXNr9HdxCh0o1ZXkUwC53xm77XVsIzlenaNHPTaDMXBb/oaWUSU3m0b
7z4TAD0iXy4D7eEhIyie8cOogBzGvmG9yRLvUlnCHZT8zFo6OhvrjOanL3Uv1pifCqhCyEHuNxhK
96jILIcx5e9xbupTQbsQSkpqBIVsSPJhVY0G56KJgSxF7iFAPNy0bBuLpkgc1Wws5t/1WOPMYOqK
VC5lZtQYe+SMVOSP0B5ghkjVUghOIhH7KClaUIma4qHDye55ctTmsA3qL0IirWPN0+7BJtDuiWSl
/C0hF5yGomteGhJsOTkTzl6AjpNteSVC3oOlMrlSyR4n/cAsFNmbMc0HM/yvQ8PL4rPJUI4MOyh8
twWhSbISOlMXNSvloTc+kCJGPmE+2h4ap4eAshLAGSh+NrMm+HGfhScoi5SRaM4SqtMQ2WUgTw3i
kGmBzZ+jtptyU71rWrs504SAgmJJ8RBPknamLSWIQ+bUg9MXE5agdm5M1C7ECk0SDyl60ZolDN5A
d4Al+m6sm3lpl9H2Zb0krxJiJzvT5jDyXt72efc2r8ep4DvXjS7EN+cltZHeMiS51mNbe53MvxsV
03aTY2i7WDNlt9RFXeeIesndIt8iFqZa6VqjASk/zgx4Oai9Bq1xunaQXqsolk6J3NfXIlZ0n2jM
6Lr1HHCpqIjyFa46Eo0qjPqctviWyrK6lBPip04rm8vYsNGbWKNMsysXBfefRECUrsbemkzCWxkS
nyNkhn41IkOSs91qppBY2SNiimBtQT17RMT0mVor0Q0TljA8Ul2gL4i3FMglzELXzC68JkEgCjAE
01NzZ1jmFeNdcxKFNhzHRdIes6L96XOFqYZSnxtpqjkGRsQvSgvUNbszITIEbZ0zBefJe2glfmjc
59sjYKURBiMtblxVkm/2KusfIyvPkE3la2WU2cnSl/FYFHzwahm3l6wqm6tUyHzvfal8KlZrHOoq
mny5JnjZzrTblMxSu1rrXypOxtDoNZ7HUX3pJKCIWt1woWHnw2Kl6bwSSQT4AmnOyA7svh27+JGp
XvyyolvCPsp+ZJ4HZ6nn6C5tcqZStJCHtgT/NhjGw7Q0+18J6Q4/eBoANxaeLYD7qLC7iNLIMton
qTu1wyw7rdb3t5WenEUJzHKnqjkwfj/avmieTGzD93k+NzeGUgte/mo7sl2liFIyKAT6yKy5bocT
+XZdyG8pcqAHKCsZZ6p1jrQGyZu8nGomCWf0LBK3mmEfDXq5I9nexVc/q2S1sPk+MAV7bmrzJYsr
iJ5iPk1Kt4v47OpqTtHioZ5i7Id5+nme7fnCIs26JEX1rFgIz0zBNF3b6O646B+kNWLEFE91WMt2
fdNxrjzCZVlutibrvZTgMiIzmPEixtzM9FcrNAmlAq+HHqRr2tzQ2FWPwyCRBrLmOuMU5qU3jbIT
qIcun+nvq6JxoX8WH7kuE7Bcd/bH1tn1mzLL6a2lbhakZ+iEniSK7WOeRG6xde45+3uydI1l4+0b
lvqlLHXtuo62dTASvUctbD6vg6SHgvv9BqMJ3KQlke9RhAL/aPqEgpNx76/ZSCai5I3SGwFZuyX9
OHNwW8rvtrFsww196E+Dz/ABmqZ5k7dZGkSSvXow+8rv0hzbE1vn5AdZ9O+sHCPybAwGzbiRfdpC
oA/xbDwMQgfHytHvrD0mKVdBZYMMRkSxgzteDVdtQk1WDIStdrwMkmsUuvmUFfsvPJs5BWXypLl1
Kx3yiW37IGgEKbQ6dOFDJGXZMdItZv2DLk5mn9wt6diFmslELlsZDDGp3vxmysXd1rXqV26Q4zsI
QhiqYet/eEkqUpERfPppi3KGUtPWTka3vC4oRlH85L8HncO5LoTxMmDhvOH5a4ioHT4zcyJHJ16i
c2YSWi2pRu22Uq0eKB/H58aGt8h+95e5hxDD1R9ZLxLQkljPMZd5rclHzCYn3ZjIqKjNKEjUHhzn
TJLIlp/LERFDvMr9UzXGj+1AMGCd3HLh0Y2oGpvNFKducZ7M6T5mxz7r38vWw2qj3d4ML1Kiry1K
4FVX/bWy5JGZwfZRW9JdWvR4ySoVQHMmyb5GoYnInZqnJbOPwS5Ft2p6PaZRXKlB0mzpseqn251b
GljmGHsWlwlSpOq76fs3apFjhPD4mXYkBkZKKIHEFuhgFhIhfKt6klalcot5Uy5A+yJvGWWU9eaa
vRKJzJI5tQE4bJUdprDPXZTXLJHE8ilMyKig9QgzobA99HrBt7IpX4stofEC+sh2kxX4aAwBGHVH
LLPXyvrqyxQdTJ6RXCDLPOV99KNkzalN0FpENBeOtCKeQu8fHddZAextx51b5lNxGnLCgdAn2qcR
ObYPNFjiXGPKs20gNReVoWxhzmmoK9JJWnjKRU705MTw7xzX2A40nR1PLnefSgLUWWH0rucC4PSe
dK1uc35uR8hxrUkns5RW3FM+sOxZh/kDaWx2W0qSuHAgv1ZD2z1WmR4F6qBScK2MXs1VC9GLLy7/
Evd6AW15omw+N3zmrPAGwhpjLA67zQqK3XXsLXs3Hz0ViarwXNusQInNBgCisUAg7T1xoy4j6BMJ
1cCpYgvJOCvdyn5AgwkP/oC/B/691+iJoFReULRvEsdoPe4x2OxfG7v6lFqDjFDSJlCpV9ZZUbXo
YlnrL7BgZcgE6mRGM4Ih4XHzI7m/1deuD9NeDD5dlMlUS9RBpBnOhsbI0yVl8ztNbsOFVsBFuduF
LAaeNUGKYtlKc2j3g2/ZSfJcSHnxbse3BF4qOCGN2eIrIYmpwKCxQKKGj7IEHaodPXDVT/6qtWcG
ZeHSN7A21Si0Y34lZEAeJlPyWoSDulI9623GTRfv4tq2DWuTik2eR6psUN4wgXh5y6AQ+ep3uXgp
YJ4cgFflR0wt4400Dsilhj8s2Cp3I4UGoCInR3+2mJmv5mbiocaoiDJkUl3axVMVS+w5mw72QRR2
IK4PWjRkbo+z2FPihsxaqJESGdiurHY5SHK18CVpTIItG7HVaXzznPxHFRuMQK90ylakFhOW6XBD
4oXvbif7KdWVbW0X5tueHFwOdbhmfUSpbWxHVLqE20IwLkwq5s1jnL0es+WPFHpyV1Mp+14ScWUy
iNmv9UTljsmkUDKyJp2ZA4Z5P7x1jSI5ohTvLT+iWyi5gYtBNOfcujPTr5lWlomFPvOhK0c7Y1GN
boZS+y034Owa5XueNeDgVJSbxcyQZ2JXXBnf9VC+S6Y68UdolNVyfAY7ou5QxruEUFnyC1LLeBWL
9YkwuXMNxUq8aSAKbl4jcGXdzpemKtldDNtRNLyMsyBvSZX2mNlyG041pxmxRq04jFX3hjAO4gk7
Xd+K8IzIox7TDivAPQTQJxB2hluZ9XpEMtYfzJU21W7nR6MglVJgM4zZQBpjjwQhHh/lDkqBYo2k
3bbzpz5nt/pEBm7SAqSrqpSLMVEBpFUBfDxvM3QPnJ4WmsowhAZBuU5urEyQqNhUvDphUtcMXM0V
34tsTG+xQTSG3TkysAaqbGBmyNupKBvBatkymd/wi4qmanKyktyn4cWy89ydpn6+qgyyOOowSGr7
MiDSgTgnrPFksMdgTcjlaoH13Cjlwtg7AUqu9h2NSkOUAiJYSb+fzJj2fmHh3FremuWdu0gt3qH+
UjbzBcwhXR/XpkXcM9KJ2Ykicz6lURsjCl/+mN3dTLBgS3hmXhpz7hLO85QK9TZhgHMw9GTkVzBL
h21tV2dIFMtLsL6h/EhtZGPL+sDC5FJ03MGrHSa91Xw2atYd1HatbkeGP6EkZT/ArQcna+UMQxTj
fFvfGFNI/DQNDRbiHvunyjeGQUX1NSUzvUXGZ5UOmnRSWOyfUCqxwe+lL0VWOJU0ItpMOEaHqkEM
kNaIaGsFLUaqb2QW487yMoGZdEyH5RJtsu3aaIz3LiO/pW7fW1DxyNe8t6zRX/NouGXjJzH8iCcP
4AWfxQIxTOAAMZvodi64sGv9K2r7QM+kh5IWPGyH9EGfIZPTeD10+LRu1AK7ShnfW3UlH5SSNfzQ
+agHXtijfpNUkftKASSh22qkfdMEWb3pKg+Q0EzfZuzb3RU8zKuRrprPiukRr3jvbkZ5ba31s2B5
qMMTAT1kyE6SqBV7QCjaisIdqvdBi8WqWra7ulzOsWKGvVydWm3+sEqugG2dp2CNl8mDHCozwxhL
UhO3yi8rTgGVbhfWl/JLkE4baKp07RMLI60qUTdnsbvMAJ128ZO+HDLdHgi7bBksjevP1BIwDoIC
KHA5f6xFtMt9VHx8qThYeE/csaUeUpdoC8qaUEhhiTUk4gG29BR/QBb152RBiqaRMdCJoMnU3Jk0
VNIL2THOuK/uSjm+79N8z72WfqE/esf7eGUArbmdWaTuFI9+qUjuikeTtXMJwGS4h6PywrRhPrAa
6g5LlZY7TZ6XFQvjQUUYggsrj4J8rS7DhMTCfF3r+qeLWmSepigIsi+vtsGJEKtmccW1KoG1K1q0
owxRNjV2mQYjOVz7oG4gDBk9KjbOBjoHmskEjlssdRAyhtuxQL6r5O3vRR1e4q73l0z9WMu8R31H
UG+kqYwDUzNk084IDyq1w+0M960oN2ci671Il3eh25/jSpu5jOZDbmPtmMyGXdyyNS5aATC7NgVj
YTKnjFjJwXIf/BXDyMHK9COiwsXZlO7BIiTnkMht7NW7aqfIhseCCYpjV2rtrasBnwMnEbNMtmeL
wgAYcf4O9yRQ0SjaZ2mW33MNmEu0pOKJYJcXmjFMsiN6OJFnd20tPYJzeQdB9GUS/RgrZG8bgm2Z
shIUnDNnwTSokn8ozG/M9jPY7wbBFCHB3VxeoB0W7rILHhlNp06qVPcSf5DxrRq5pP4EyM9OlT4x
CjVWZnB8OacCanSYNTii7KEVZNykbBt1TmDlJsU88SB7eyniuWmlby2qTdjUOh4li+GjibzoYNQk
gE0VU5JExZKlalztgn6blkdt2h9NmmGQ7vSvvkQXU0YU7rEshSMjU7pEjjtbdbV4IO0cd7/T2LZA
txYNCFN2yRVJFUxypR8zm45Sy7QRlZRsKMCVycszx4/Ygh2lbuIlNVVAYiK5rBkphFICt4X1Ws8r
tyntAg15BvHPxX7JkaSFOr4oruEMRf/EOww3bPVB99uezWQK8XoNrX6tUNgs+QOzCGSsnDdac8zI
xHpJxu6G3uqTpnkOUvk8LVOAEvK6x68TZISCc4r3OXF0WqiY+4J5Z/qlNNkp0ae3EUWv0n6kqv2K
cfMdJajxUg5djV16M08KBtm41nbMT0K8C4cPOqQRoDRuNJBimnB7swoVawuWwXjRVe1zGJSXPOuT
kEWSy6dlIZBiUlj/tiicGrIPY1Hkrtqt7wMuaeKw1Tc6RFQHi6q7Uot1k+FV7g6EVTs8++5siFNv
NF/kHM2urebLyWJ9FeTYxo9aC+yJ3kEPDWXGljE1UAso79qyu19HiUF88WTN4t5qpDddoOgg3av2
VHlgI9EwKkVD8J3IxG9Ek8TvYXy36npyrAligkwggWMmUe6BqMeHLK0GwnILEiX40Rvm6DdLYd9o
wj5XmqU4qbn9qjdUPmqd2JB/uQNLEzngoZTa3+Y2L0SAdAn6Yf2imSp49ii/X8aBJYxG2sYYP9WR
dgV7fV2y+EpJt3iARlnPzltYlfploCo6VHpKQKjcaFwyBizleShDi1ICDi6JBnaq0PvMyv00ogko
UXOIOclcbGEuYWMo5YkG52axSRbqTXRvBsY32erth4QxhIPvuL7UcsvOk7Xof8XL+f8UXWKw1v0f
NsQfxfDX/fD+7/99P6xof9OZPAhb0xDUQDJkAft3XAL/D7gSDTqvRfQ2BjCgIf+Algjjb7LF/tc2
VTisLEbBHPxjQUy4oiUbqg5/R1fZgon/akHMl/rrflgFW4ovzdBMOnhdhsXz1/2wPMelFOcSN5hA
f8zgXp01sPIMmIyRoCiKt/WDEIarUnxsydUan8c6GHimjTW5x8QUkO6GuvFMXeT1/SOCHtI2QhxX
BIGHAt8FXjAvbongyQo32kJLud9UJH3629bcGiwH9i89N0/qErDmcKYbqfnCt2BLhMCE8bOx3MtF
YHYEebolF0eyVNyGFH6QIVVWdXXk1rQ3bREgMjT2OVfSnWr+kVnILiwDAKD0uQy2uC3T7ndRZi6T
xYPcX5uYSYRGfsQV7wLhZ93jxNYzb362mQhW+23dL7ay/UT+fRlkJOBUFFqOTC4OO13comz0U9S0
S/lm5Z+mTs1ax45JlBC2o4ORGq4S4Q+1vY5JuJx/qU1zrvVHltFBMn3QloMBi70lmn19ZQQq5jos
oxcyO3ylif2yTm4APrDKwlq/KEcJcEzc0tQrk1+TyjJQDeZmE8419LPlZ5kBtNBKmPdrisn8OCUL
c+RfY3wDMh3nC46VnIFOR04MQDM79iJuuDn6okAAqXzQ1bCQfyvbl7U9SfaHYrBnYaSglOyv10+d
RQo9+9WOmGTSBuZmqHex1+V5IPckpJtvCAOxsLcOMx1GW2CO9YEztsf4EkR14nGVQLZ07aog+iYP
qPUu5KihnGtpgRY/Z103JgI9Z0uPNXpdM3kmOldBEnyvugqVjUwMVMJyaJZws1rQzNuPipguisQD
ixdHvmFZeEqTPsiYzQFdRK2W3jSyCubiUeyd+jfHNsKevemcwVoeF0vDXPEuswZW4TvhrKeW6hyJ
5No5FsGCjtfQC68yY8oftu/8VSLu8R8EUi27i019PZtno2Rbjaq4wnxAolqwWZdm0B1hejHQ/kot
TrHxMk2/8E7BXrgtYI2MCd8Db8L+FWP9XRlHp96dUNWvfE8SRjUoi2OWfsEk8JoOqCh62Za3zaIB
jdvNnaggN0QWa4QBAT1+3+IGSLk2kn3msctOYwrFxaVhcivxVeYpNwpmoKVaET/ie6fSaIl8MubF
5WpyCvNqsFuSKCOUxyZfLmXk/ukk/DckExOZy58dp38/YFDG4G01ZWi5QGH+TE/kIia+cUjHg1r8
pCS/9+VzPvO7jCi5Z3dTr7EQBMso7tZZZ63NjqtZesqUeM22+FI0B3UR+TRR/iQUf4rZ2XN3RomP
XZY/ZjqN8lkRwlFQwbnDbzoutqB0ka2j2Oz+VqY7tT9nrN5z+6BON3XysLV+bUoOW0FQ4szuds2r
eGcypwq0vPKLvZcNvM0GIS2TxTtOHbCdDe0boPqBgMwbo79p2SsU/TFLPoSNMgHWfI4H6Al1KM5V
BsQ6sY8GcoyHHSmu/4NMB97r3/Om/gW//Mep/acP9Z9YZ6NJ+4Ffk2VX8SwP+VWrMzdpcI0srOKr
97UBuyG/UdZvVqCsHZu78j/8XsW/uzg0gTdtlzBhdd6FR3/ifsJ7lKx510vkCtQNg2qZeAp6hv66
k/mMTzr4smf/bnp652FA09UHzThW0ltrHpcIYu2Fo0JWX+T0zFsvrXBnbmIrKBB0GClVdtjQnUnj
5X9+HPcP5k98oP1pxJWNL9vcv3Ns1X/9rhWeGEThBf0+/RjtyigzhjDPa779h89n/4v+9QsJlFAq
Hw9RpH/9QkgCi1Gey/HAW6YWLqrgMobdGKRWGLf/6WuZ//JjAR2z6TxsVTY0tB7aX7/aDlrA65GM
h1Y6EyfzYEbKMe3nMC7rcCI2DHenWzFtUjLxNje4gXURKPoxrz2dIVc+3xYmIpWKTj1fs2fazD1/
Absms6CifJXjPUCMNJodTCCXYYGvI4sRMoiXhJcX4ca3xAyE89+x2VSkkwx6n9N8ZK8U3839l4J5
BKzYdVPc3ppvF4zZy0WT71trZMBHDN9632EDI1LJRcu+6gyIBWoSXkzJzGmB6TjpQOTNdrAJvU9E
NtTycl4KFkoMDOcZ8WlXhGr8Qg4gZ2x7hMO/D9nCGKrH9lNK1zjvT10SWAwkeCrglCys6+9wnao1
bveShklBEc+FaLXkZkRPMikQVgNYLDQhUAiWqyapAml/UEyY53wMJmnInT83r5L+sl/DdC8AMF8J
vWAqhcK+3EJktMxBHhsTjAQu5lW+nRf05Ou3IjO+bV1jIyVdeloztkLF92qVJ7n0UGqe1pFm2/6x
lG+Tj0BgzUdgMlcfAA7REl9M5SErL6BYEMvmAyp5haNq41f/GucT88Y/boCyfh1G220tHeUMIxyp
cXr1PCuuyHIWNOSm1fihLTLpkjXYxOoaScPcApkpRdtgIRpe3J5tiLyTWBBOaf251cBvGjC1N6LJ
NnHEuvBkFQPhDBb3J8kSGrKBwtTCBblhP2RwE8OVH17gJbC52rC58Uh9qS3vfaHcbPgCyYtEnpV0
QQyoIouUwFy/sqR1MwoewXuyW0pj7r6xg+19LmIbwm/iadRme5BFgme+0wDt7cFWLzlRs7NxUvug
Ejip9UOFjY7+Volibxrb0DSuGHo4ys1wv1LF/Md8kMEEJzd7cCxUDqY4xzbu9PQ7GqP7JfciRGFK
NgQ8er6cEzz2ZikIoHQ28WMcikULcIs6E1I2i+JxTU56Zh9RxmFZNw74VZFqsUlEhFL1D5uqPxbi
edKnW6GB5TZJMMbgHj9bCdp2kFd9LJw+8TI2ElBlDiU8XH4SS7omkQIdBj3BFwsdqi+sJzJcGPmE
Kt+dgMPMqKes/oSBhRqGyNPyZ5yJg7UM9vzqA1nUXtHMR6WMGIr81HJoDA9Nh6lasEsAlg2aZ6Yz
zdl42/FbykwTyxDCL1JLavWY2FfKv9n6zRDTQaPD1gePD1ek8tJal1GH4bqFIFNuSsElXtpc1NKT
nr6Oy5Ms5KNEOqg9J2ifEeRMAG6qwenUSyRLnsniZOy/gOAGvfaGddpJ7MRd5/mURPHjXlKyovFG
u/LKfiJAe/KT5qvqX5u8CVVqzTW/aIbsD+Mv2OjPKJ1dUqQdg/EY9Z3oQynC04On42UCg751CVZE
BKaUmvrqyKmJdgXbFiuqyl8pSFd86fUu4igNFmcmj+q1yHlfSBEUK1JxtqTjq6nexhyz/fSKhOqg
pTyXEKkGbfM0/FnMpdxVfavlUy+x2OOdx5yd1McKHV8kDb5Qr0qYM4jXdq3SSyslp3hPTqzzF3uG
iMYm1CJEaW8lRqW4mCx7jXYlhHkL2hKHN5srsaJYHzW3TLDcEDS5FIQ9RT2BkhZpfkuY2eWB/AdB
uOlilBQhvMbde9ytvl22R35biJVexuxZqX4qaiUJBKpuoPSRtSNQGifNXnpT9rZacbPHYvlGBge4
ZgwXWHh8CpJkBICBTwnaST1il5R091L/0ObbkQjJQ8Ugwug0x0jDdJtdBWpvjDNWBde+icWzqkeu
hl6B0zwUT/J8k3Q8pcVxsm6AqSpz9ce3MtQDyoVrDo3ZpF+J49UDQeRIzNst5B+a/gUjAxE9r60M
jZKndZCddQHEzZcDCeLzIOH36gBNoZ7lHsrpbK2uwJfEqst81dfHkshjq2ftnNenzPpW2P5w5I2R
ckNDHsQpEjOdHGHH/LS202SHs4YNRsc/pt5Ew3Muh6CiD3gYSQ6e5F8zaY5IMNqUTalZHXWN1Itg
Qd0333eSm05hLAdNBIrkLJbHFeJHFBZUBZZyNruGgJ7SIVkk7Fu4W9LvfnmL6L2ofWz8G4hZOQuI
TNcPmRHM7ftWvTT71ymLO6zI7xIwp0lv3w3LdqKRcJEXKEOulaMjwp3fL0+dGZ+J6XZZFpAewfQS
w10Vy864XHI4n7CTHLMBPt2YdxL9N3NKf0sIs53qdysN80l1paXF+Ib0d/M1etjcw3LwRCpNbdxN
+a/JfFfU4lnpDEdTfkpBGYgIJKvdNUFpsvCcbn6S4DMjzAwtpru9o8V18s2P2IHQECUpRHKGWpEH
pOwwsqxF27bKBDBiQYUuikGzOtj3G7+wbEMQoZgum9mDyqO6jD1jfCSM6E8md1G4ZFinQOby232a
N8Vuopw6DlO9CcpBhJPyvNnavVrr3sL+kqDYIO8mf7HsXYfz2nLUzzWrbNqrpHlc+vM4smuyJ2AL
zVkpHpGeHwaGftaceLb5RnN/JyzmJO1ztPyWpPWuFzhuNQbCyKPWPv9hVXxoB4SRybGySZMFlgfk
AYUai1SvwlCmFyQyyNXtzq+PFg7ifGR8Rzv/BLfEQWjEeGGEVkC/wmPdGKCNFxYd/PzWSn+U4IPW
QJLLA4bPOCB1/CmtsQDX+yWXnzZi7O0BJfgUeXhaYMQg4cT6ZpMLhz6KzwdlMb5QrGgl5wifruAn
1Jk3t1t1q6qNZySJhwPaLSb9sOdKZQ2uFBvvscyqOzsNMjbDhrVrknor60lRAz/h8q2dIodcLiND
wvpKDOudtJPVmasM0U+7lG6vEtRdsXwyr/DR4HeD3Nq1x/wswsGkGKAnd01GPrmqB2WnHKxaP2zl
dhZ0/FKU/Z5k3Zkmi31VE3QAAzSio0vZukv2KkX0lyxdnkUju6kWEmHir/3kNgVPj9yQvVyD1UeU
H9VuPr7smPKxzzwj4knFBy0J18iWuyKn7MzL22a4lDnlR9l5y961LtUHat87hH1HNAPRoQS4lU8U
EuN3z5E5GcUJg8IxxqJpaTPtaucs7XVbcSyXmZ8hCrApRBkaW/gkTaP8FmaCbJto8Eph6PLeL4uv
Lv2BbTxKKGIb8KyvpeKgr/XxxR4slh+T5HMYD/KNIOVkYfMXS6mvGb9K6xFppzPFXH/VG0+zFjnK
KgcaBipcf24ugXOPE7eI3nuFykQqQ22lVa43d65fOnXz8Qhgb33eqmeaArUhUWPTfa0gfH7yu+Yj
LsygmnYX+Vvc5adRAyqcvcXWW5lTUrKbnNdbsdRMp/viIs3d3Sz64za0QarOAUM4XStO2Pfcskof
/ujq/qvJMyNA/vvHtPqrbkjziJPhD+vM//5f/3fD6eB3ffdR/u7/+a/6fxGpbTKu/T/Ppe/qjn3t
Xzi++x/4h3FJ+dtOZSfTAf8RxaZOT/n3wTQTawbPpowmypZJXf4TxxeaNnMcpsiWgUZb0Q2mPf8Y
TOs7n1sAALZUJt1/gLb/C+eSyoz8Lx20YYOFp5k1BNFWhg7u+586aJUcPy0TLKpNSJaZx5KbV1bL
54z8ebaoTkef2AVE9Q26CwmQ2QGmUZmlLMGbKdMxsRm+JbbqR+9S8lrNeVdjRGOHoClPen06xaTz
6Ycxa+g3dW1T9sQS1ICK0bUPiZ7v5NG8uIsHfTYPEuHDhTOqkEdCK8piGqKRnFEKzkp/Qyw5Nbfp
MJjQrBrosXw11nPJ285FfDS0RQM0gCBU9qd8IYKz43JcjrqCKstHbRJ/LFFFIA+ZCUbCKHaCcUO0
yIacKtZpSYlbyjvqnmaIHvWh07E6wgj8bS8sndk34xg/NbJWIq8yOtu1Gnu5N81C5S/RU4E+r81H
lpOaOX1bfal+ldh3VHRZ+YKeRTKi5yhtlHBEDCwx+AYeiu9DixgsRy2nj01y9ODZfVVLJ7JB51De
WJCDZICC60IvnrFDdAaVf0PYKht65AxlYBqpjTeB+bC4bSWStA+oxcYnE7oBAi32YyfV6hL0we1s
/5aFyiB9njQrDhbiODBeKipLahtYK+kOKggdmmCjyv2lbtsGJ1IbnzfVHu+Rs0xXtN8NxhPpox9K
7J6T9bUR3O5HgqimVty0oHPJFKoOBAUyf+l6N9nnevDPcugtXSAltHnSTH+odgIHj1TBfyWB5dyi
YDqa3E+m8WWP4mKRO3JQoohvZZTDClvxidIhdmp7IbHDtlACE6ZbKe+dBbGMN89XWWWoq5fzrCbj
snpZRTcPfi49yZyWNyuhnf6gF6wZsctRK8TkrO+d7/KQ85+AzSVrDWOdPlfIeB9EHqPhsN9NZETv
pQXo+qAtFb8EVRYlzIjc+iS3kjuH/KNfet9fUq2RoAQ1xctat/KFXt/GX8MBfUBApn+qhNPFR2tQ
o1tUtdP3QBD84KpVQ/ukTThtZymNr6TOmEcU4zJgNCPiJoxoh2qZdOe4BA9EAilIuHFBYG+pT/BY
U48Uy19VY3yIWZyKdFSvxdi/VpVyjjYq5rEuUr/upt1dvdjippsycZOzzV9ofj4nO0ZGMNqyl1vd
/DIoILnbbPyQkDJdO6XCz21JjQ9bAmxFEoFhcUutqN+Jw6pPHYGXrT/JCCjvkmTM5qDjB/1dZEr5
ro0SQxmjX9HIpFG2RDcaG9WWDY8+USbIKlrRxGwlhk7DMqFzt6TCDvqhz3taixhBlESHwSpBZm/k
G1k96iEOLxQj9WKMTK1WS/tWqAxx9zdJV9+2GqJvt+uGrLon/tL8iRegtsdmR6/RATOu4TFp31DS
dFqAKH0pz0orTLZgWxlbN2NSKPgsV7DCZHhDjhguq0VK400EgARCAaiY+hvPhFS+qZh+mv5QA9qj
o4W8QyJ8mbW5PxlWbg6BoSNM/YRf0FufMZp0JgtDNHWr5UWxapqv8TCrXahOXaOfZ30bpccoNS09
JKWGtLNVUUCGmDXC0hKzjS1WlstJBPccCWukM/xWE4i5V3gDNj3xUkI8lhqLsvBQN3gIn9HDaOML
ecuU25uJbPwjXnl+0B9v1vYNNAIQHaKY/8XReSxHjmNR9IeGEfRmm1YulbIlqTYMmRIJ0IIECZBf
Pyd704vpmOqsTBJ45t5z4x5B6FIVXnxAL5Qyl2yjaLzO06y7FJ4r5/VRKSZ9O42D3P7xuBOY1Xid
Z7BZJ8NwlSOlQIc5+XgqnVCONZYAdEB8Wiip2y5Rs3kaAmJmp0PPCY5AcAhxo2C+q3xz4ifyNG8L
PrYvACWElOHyapr5SXdo+u+RqWCfwYeDtEFkq49kOsSebq+04CHZtlUjutuxJTOFsqtjYnFEKKiJ
ZSZn9121fJq7vG9TaBiDOxX30qg+vApgd5PtMKjOfU2lQ0ZigdygvZ/NKqB3mYzeZQEbFt1wZEXh
G3uJpLyJ03npgKTbgolEolqn/dv5VSCDjeqh/3y1USrXM5iiBid/6Jf8npbp8S5wXX88p2uDmgjs
MBbaI5nZItuj227Bla24OC9zyxlQ8c51jcpgKBcdkONNHYS1v5duC7Vtay86LrEh2drkVzqudHmv
G+6/f2GArOc0GXxsN/QvjXOPYmPBgsTB46JliO0A+Y73N5C/QZ6OiMJnxkaaAVOKGsuH+3Q/+xad
5mAx9AO4D+f+NkX3zewwy23SvDqYtvz3WPVdfl4A7l1Y08m64Fxue5NBgZElcpFNH6JShCGBwPJU
cYsV1NDEgWe0F1zD4Kng28UveSwa9JI8pimXUu0Yan5tAYQdbZVJewXphh12x8whZFAOFf8udrtM
0od5eNDCOuVV6FgLt+Tt5lW7BaEVOS8p8I787JRZUf6kCQOvexaRDCZC1RXPyRR7f5LUPbnB7ZrA
4yJAKY2cklkfej5y4YbO/DQN84owkEfcrfs16XGtlQ5DKtYHrEbnrGLsVF33cQ+Uxh13SzTuC+5Z
V+WPcfGFAoFV8UBDE4UAaO5nvlUR3mu2Z0dFbG6ysohhkFRsFfGRBH5co7m5IN6no+Q4VaY8jsO6
zxf3IWvCX8R4+zrM0zOZX912teXVOjMyYr8Y0tfO565ULzZPrrJmfGcs964zuz7m2n9aiWy/5p1i
jJL3wQ1xxevR5Qy8QeJ140I2MGv+Dp6Cnm58W5hEpbre4qtE/hVwRNVIzey6Xsch/uPSvJNyiEha
Fw/RuKCOQhbmZ1V3XVXeY6LX7BbqvD6EY9jf+iY7ChYZQ/oEt/rPMkfN1az8/LfyEGyTVpzgQxaX
iTF9ZkXneJoGGv22sDJDRKqdXRZOTPF6BrGA/Qq2opQchfMnCi+z/b6vP0O/cQ+tl5NPzXQ8c0LA
UxNdrFmrB1tV2ZGSi3i/PkfN2STkg3qzszd9zwf8geHRbEOB6czLDtKNPhKYpBxqTfYnzueUsVfP
QDcF7n0gQEDc1Ul7S4qcS1CCq4+6F3+XCaRb8zoU/hEAznLoo8k++fWtDYGhp3HlHBFz0SAG7PxI
xcIwinEE/gtbyVU/eAwVr4OWt8SN5vSqX5v2AFYT7WEaEY4rlusm9Q/kV98QPbCPoAHfLhPWWuDo
HKhmy4U9bOGV1Hvtzd4e5jRSh3KRV4Ei+2yqaDrJC/2wfVb+lqufsOIb5yvs3vtpdTTDm7C+BleB
Ic12dls13T2K/2EbthPyzSB+5lxwcMTmt+xD5kNmKkMVHNbPDd4WASwyn76jnhpkRZxBTR+/Z0Oz
8wLkXaarN3jlD2JWeleq5ttVDCoC325IooU6i130oGTgnDIH2k0kXfNt5mo4iQz1YNBWwGGyiJg9
/W4Qrx69DtW0qOLgPPdISgkU9u6scbCA270xcXPKTXaneZ1Y0MTuCeQL69dKmRsQz/pkCpzRxmlJ
BRjWxEFrikYaQCscwv9eHbTKs8dR1PbixWOn/O6XhcfI3fuScULws597h7bNpwNe/psVewxeLc8+
ovFUDz2ch22s8xalDKLBUOLD1Xb4oYJCpwpQKJLz08q0bZtWivA4fGjkhL+1Y/s0Su20JKFWy6aq
edQDlba3jeo/y7D+kWE1sVMfy+JnIUriao0Yx+Qqc99ctj19Wb0vncdIS6TzVRfY4IF4iBYclXmR
CqJC2zvn1ht+/ARPgGt47BM6t+usbBv07FTEtzSVzIjXYAD7XOp7GGjwpkX5L14HDjaL4cg0+gsD
HJA1ah8GYhlkS720Ayas+JDPfvkmJ6C8cWb0d2wieyMqyXq+dUkA33IV4kb3l/spHZyPgtH1tcpd
hqnERRcMrrLugRIvfdC5GW4Skh2YDBo2apCCwdXB1ARsMHofoQbCG9VqOAPPr9+B3pU7XE36vEK8
gFYkTlPnRPuQNuMQsNV4xbKc3jV1oCAh9mwxQ786BuUond1aAGxlCMS4qtd4Q1ZJu1TQVSMlEuRP
+LV/3dfykRpHXvcgWU9Bo6/xgKPu92bG9tV4WeFUgAi5UXbT6Jpd7i/2dcwI2egCF2MRWCPwiIT6
nD2Wv6hBz7L2OBCjUTwbqxeGhW4DQbgKw810oR0RfYFYnIFxug7JeSn9CBe3B7NnZgC36vGHzImL
wEX4z74y4VmQOXnoOzxYa0dnSkBG8wbI9w+Zrmi3lLd+eip3Hru6RC6hR9YifZ1ApVDLRXZRT5zM
T0vbMpUMeJHlv9IxEkFMSDl3zEdnnux9YcoL9K1YsUDRO7WGyrglGjc58OQ7qJSwUwx7NSJjpDBs
1vSyigVSxXfkfuB2VVew4bBk92q09Y+KuvkqZCk3gIZkeQKOYajU+L7ay9OX1HthElBV48zD7M2A
mnM7vZkIAwk292obZhP4DgzcKbUXuqC4eWzybiUMwtSPne0oVbLkVi5efp3gTMGVBtNwM6rO3qPe
XMU+5MjDgRLtm65ONwOm+WkemUskOjzM48zeNSXJ7jC4BBGXmjhJKul0M/XiPXDg6DZgjrC8sPk0
MgkxGyNq0soMX5nTdHcWF/7W6yCneYuX8DRl7XRaxvp+9MVdOV9UqCoc5u2adubI6hnmaxlXByek
8QhcGqj8sr8qY4BBekxWhsAhAvzY8yKWnXZ9gK55Z5cVaHcQLqfS6ju/LSlP+6O0LYmkOOP5V7Pe
OhybCUsQ+JMbkC/MGwEkJ8el9mEtrX2Be5rFrVcXARnu7XCCQoUaYm1lyIqWkamUrvyQkf8ZQme9
gaevvnBRMlEexx+SP7YU5+iZi7zfxN5sFPD4dL3u3T57wc9C/Z11bYRgnJJ7egkyH7J5mkTdcMuh
mewxkJN35ngljwr1ygRSIKaxH4fmBZv3itsNXyAJwvOxlUxiA3bOnETeG98Iy3R0zESbfHacW6R9
OJeimN+mKk5EN1t0VIyUJOyHISsmnrGh3FiWUDP6im1fCYR98ZfXOQtpTSmIYqqZPflTJX8iWu/G
Y9EqnBHfQ3aDJ/I3mKZTFITizobZQ5Ys70HHJ6e2f+5LJjHF9FAqc8UYjAvb43Th/mZczqK3yaM7
yCu3BD99DGH1LNrxm2iTl8gafVwJ0dwMY3HV0LiTCMx7msbU4F1Hby6nQxhpCtYWrEsN+T2DeNU1
7CZMsGNLCGfbPScTFxiWmm5T+wVbroyyCcc7SRYPK+zpqmh+TS3hc1aHpAep7Dv7mcMa6viL5zX/
iiI7aj2gwqdp26Y+abPBxT8Z+DWIRnNdFlCkLRvwwENrgra5y/Gj+tlNXjUPEYORi6MEH+wvxBl+
kOJRx879RS5oBbrQiHQeb34EQwNkuPsWRQLyowuv0dKBSPhXO9ML8OXPaHqe5uxpUOkpytk6jrpE
FZ5WN3ayp2pQz8OCIYz02HA3RlJvMTLUaitT1QBTaArkVYGenN+5iDgRIJyq9rGUmJuPoDVz/mXc
JxZzjZjHY65UzHJBkt3CsML9V7bkzwD9KoO3JaVV2HZsIC/gNkUkMhGaLMHAj2T/gFNDv8QtB/dw
Duv8DC2HOgbLorOyDXV6jKmjL29jdx2HN3dO1R8MYIqaxozDo7uqhSw90n9jwJE+c8do7QKgjdxS
/DyUIzyaDImOgat8iLlhE7+4jRugp0kGJlII4D3YZ73nu7tIJYAAyJx2yZNacxSMmJUsK8bevSgl
2jT+0JmugPfmC2nP9VxWX/RP46XvnGyyr9n2odctWQ6qnDPPOiN7sLWvCvS0XRW9p2KZisOswoqB
QkArcY5n19yksHwpScjNBn2dzC5b58mbt1Eyj6e61M3jSMTEdKBVsA2LeIOC0wib3tuAZw5Yb+Sq
u1ir+qka2x4K+dz6/n06SjK70m4YomvFLf436xbJuBMP9KWlnLEGVQW0zitTiIRl4dCMVyV7yufM
9hy0AiHNsV9h5RwCUcfzHXp6fc9UrH3vi5zkeQsV9gNCAPgKkqGr6iSJAm9eUVrIt3mJnP6E5y76
LWgk9X7UBbRkUYdJuxMZjIjd0vITbuFEQQAf5ko8asAe6+0akUFP68MZfzC2WR9TGzJcGkdHtDdY
D70PxoR585uKMruLGkTDiFIMMjo67Lbi2WzH5dCW0DiuVEqJyuJdOCGlRJLTCgAS+gz4YTE/dSFB
YLMtVlxbhlqeN8pU/2ZUfsu2mGhwAaS68auLTHLC3udjz/LyoTjT4Bc/XrA0r2HcOQr8hgthFDIY
qQ5u7il9C1oLh95aVXMIzqlCp8whLKiMo64rQCsFBi9d3bRbD/EM1HKb1QhKnCR5zcLhsscCI0H4
22CcFD2M7e5bgpU/s0m77hFiskeBV7YKnAqgb87NtIaO0YGf3CXpVDabrpkivMxVSU6bI9AJY/RO
LmiaIP9mPO7gWHULy/NSJe9+O4OdgDm1FSwIFsi9raW/1A6cjsXJ/Yyh/zCjKO27x1S262vBvAAe
E2hqHMGLg7pHjLb5UuC/FbZTj04KRhl06oip7qtILEfp7Gvs1+7I0NwSNl2UxBGmywTSqSA87tau
U/eWw1AYjykK+S/l2pTAPOxRZithfv5VQ0derc6DC1yryzrxyN6h9w5+zSbgpp5zhLEe4+QLCF3N
H6bl77hnqWj+2ihMvkNtFswowUWISCAUBzSdKVvDVa4vLaMRlDyzWzDkytN+VwUNg8TQ9NFPxeGE
/GEJWEUjDvNuAUbjBegDOG9cTirJ/00FfkSGpkNIzsFCUgxPTjfcaF0mmnw+dIMb0odKkgakRXUC
KIdVuDMV+PWDIpEI5ok7eOOcK1CI1V36wPQdBlpXsPYWkJUvbpYa4dPahpAoCCwpkIc3+mnqPO9R
uTo7rykWut+1q1GRYGEvv7TIC6gLTeC+e+KiTBzGCjGx9IDV7ky/rj/CAra9dBkRAOG0UfNdJGNO
WtLtZb53+k50e3IGC9BWo7c2zK5KSiGmI42mkOPhb0EjfDZuCEQLHgtEOCrakXG18ZuH4kKI2s5y
5IlzU4OTm2b2sYwU0VwpK1dnJ31TnwI8x28NScKC0wAxzbZZoEufUJbju0+r9ilrWtrPdowe6Dnl
RwFe9ythr4pVCAfoYennOt8IG9DUgC2CijSzF+jZ+xf2LcaLzPcHzo74Hr5rfgkW4ltJiIvcuIVg
mV6VbLVi0XFDdLZ+TAPtIC53A4XNFQH3uJNtOb/VxIDlF8e097dajXrp8wCIjwB3onegVZjf+2Fb
exvIHfWfuZ784W7US/jq1vHyPnvYgcHG+N2/Zp3dn95fm0ukh9+/jk6bfXT8DqeqigckCc4IXdxz
Mpyf5ELiep4EKWebsRLi3XMzJCCRSovnuXf6f1hWS0g9xAJZMGlB8jBikXksSRIA/49bsaIGlSvS
CJNSevWFX79xPIMsi7we+UPoRf6X1yrGz1FKuMum8gny2XgICanRAS49m6brXn3PjX8ynSzoDDps
vYKmuSBZIMX6roE9tkcR09bsmiYdLWSM0h3Y4+RrwtqhCFb0b74CSNPTO00V0ULHZXL53qdAx19L
thRfSMHUNf/pAOROXuJlweGaP/YGOr4ZIabs0yDR/6JqjVeavFKhOq0WBIYyVPBZoG9k7samYnzn
0kmjIz1Ida5zXf2uaL3brQCyesmJL5GyYsjPG8IOHDAKfBZ0HGHgTriIZXzPCXWRizRdwzhFuBWt
Ybm02yWao0dSSviThvwS8Alg71Vyvbe3IhW0fGALmcnPiT9/Csfjt5JZnD46rN7+zZLE+53sB73u
WPJAGKw9Q+2XTcn8FEeOhlZhw+jFjlhRg6wLgGQvJpX0YZbYhU5ojlIvRVS5k6Tmva4kKSGQrRjQ
VdNE/h5rxLE9+KMbI6xj1szmyyMdhe1v3+7n0DcNXhejykOSlB4bslZnKGiiOPro0x5jcU7OwsAc
OK6eG/aOSEwKJdjvpdiFFrO+NyUz9g35nYC8oyquH0zeAcbpSJVNNyU9dHzKfMmmpe/xbm5zlnhI
bi37hqc0iUvvbhx8M+7TeHQ1573p7vuqlBd8t0TAxeyoOw8KNNPeloIkI5hYBugcMTzXsx4QAldT
6fwRsBftrYYN/SYoO83eIGAsQCywpYH2EORPYnKDe6KeEOvYhMn9JmB/pnYqR3N8hK5EdWrSXgHQ
GPrO3Y94BT6cfhJkFLpVi/UXJ+YfEyfjb8ai6ll7YfHcAvvCp2uK9DeTTXV2k3i+ncckFXsGfy4s
diW7czDMycfCEPgJKlSDkjEZ8gcZ0iOoyKx6t4qR7Fnmw4x0feNPL6y9k2qHgYPn0LFZf6ZV9/EC
6EubJj0p98Pk985DAy+4QEscrMsVnYb/HUjTrVA3aq3xNgfi37pM/o9ZlB43YsqYwVdZH/7luaFc
kkjkvL2bpP20C5pIfoVz06EKy5HXbRqf5m3Dvlu8yInBz2bCQv5fBATXkxOm0b0sgxnumpELtGqP
Ajxdi6LbTjAOGJuGrkvKRJZgWaWykfC+FwRNfW366yCX60faR4L7gfiqgavQKH4OV4/91uiVgKmm
HCxrk9om3IXBFGP97ufm0+ClFcwZpjbYTU1CyI2sceMfGxtClBZxDvV79fLgSS/W5XKVU/AOgmta
2cCQ70UCZ4ZsqwxlwUoazVD7wPqTjFMag+a30AF6sqkr4hsq4eiRpdOyXlmEccDqcBHzFfgQnZA5
oqRhG5Sp6yUyHjy/uotJrbFtc9LYwJ8bDdtrkzU9f/mMSTUDbTPP/3CRSqp4la7PjjdCcyJrFRMM
eWbjR52Ay2P2OchPIWfn3ZL+XN1i1+WkMFHU3kGgnJLbEUvJyBCGTHLka7zRm24V4tVNfBYaA0mM
QJ7yfjkxUVLgHf28+MlWW6j9SlDmd2qs+yIH0wsOFHafey+0fbBhgZxeO26ZTlcsbwYQnfUCWxDu
MmVZkqoSoJZLs78pCo1jjr3rvDIHs+bVqy8HQxDlqY8NG6QDin+SZbTLkper9ZJX1Jt+IRVnJO4A
7gzqzpRjA7HvLD79QPgUUOGUA/+uKX0WzzId4bu6UNd07Z1Z2I1/mbCxjGpzEUPu97BH5PicD0Oa
X265NGBI0PLuekxVRIP5SUfe65C10W3XW67KQOXR3ymksDuCkVXnCXfAixjQoKEFtxkUuHJiNRgL
d36VrjOD55YG7goQd0rVNQtOrDcwPSXGcaiHWukjTOCUuEl7ZlEwta0Girmu6sf61t6VRTOh9gzs
9AfwOnFgFp7Dj7nUJQDBVoGu04gzZ0h2j8Wso3rImvpzJB3UuQHMMTNJo/p6nItm/JrIXsInBV3/
w6lH6vcE9anexGG73OdzRKBs44Lk8BljA/xj4sqlQjjNjbKWUdFMst17Rfb1KW6T9sFvRxx30PUu
L0RsHnomtufadmNKdIBonqPLym+XwVHVdByqxwY3Cu8wOaI6x4Kww91UDcwhNIrd9mAxx/Ie1kp4
p8pmkC4KOeroyq1z+MJogZa/LFeHF4mSIr9mCnXBrmYz96Jua7wzsUYwKuhNjtnS0vd14WRvp+q/
86SMAfaTcdF9LsmsRjgNSuY7IZP5WbNdIuhhQS1wXXm9W++BMlXTAVY+IAKo5T+0U9LZDnMUP4Q0
v3AUgpifF+kQwHXI0php8HrXxAKIklgfSkD7E2qEz3u311IegP6v7/GwNCcTx8T0UkcmCa/aaOxW
JjyI56IJnOe6Lr23NOrGAHkq0QEYiZAHpcYHoqamsvzw/SVGW1sLoHZj3gP6ihqu9NrjxkJRX69v
gviS/CjyBMOXP7UrABQYLwRBZDMusJHe+XVyneihNjUDvmFQBFlHGC0JNUkn9O6z3wNbKquJpm8F
+jfyNlMktJXuX1jblkSFNcjLdyz0W4LzVt2qDYeVQec6IUwgQCGXzw7G1ndR+qxg04UryJk5Rzek
z2pIlYFT/+HwZJXnI+H61exu7xZqgXlD84gCNi8uBSrmBWJjGEzae68rmMv4UP/YNGKvopzpc+2c
MI8FzDtNEuQHTmSMQ0i8ehTLS/UWAeWwO46N/mZq2gbvfSQweHIHdMFBuQNxEW45xi1gMFFWJw1q
45+T5MkDqdaE7+X89N+M4qgsGVnI6N4NcmIO3CFl/YRD1nnNGBux9Aq5P6/KKmtuufmHTwIPgSWM
Rl86PVf28X5w0wvscwopGoQL2AQnXosTLEFstzygG7tEI61dLzdJRNNNG1smP22T87XG7KG+HaIU
juuUr5+cxfYczAF3jBNepMHNyIW/X3O0Z9eDtnx1AnrxS4nG/C+qheBdRH3xVhiGBpu0yZkyB2hY
zjGrxzepokpfplwRMuM4R9nWRCUyJsTdFcHfS2peJmCPz5EqoXaYvmWIDNR+YGHf9VO+BxVBylG0
EENAnDWgbPS/vkbMzyiLuDA6x4MvQ91SLdQrEypY1O/p4ut5U6geMzNAovmuJ5SFvbfozbwNi2z9
yOo8y6/LxjqfdgjsaZZtOF6pchavfHMc7YDuyOKcYFz1syQpLkwldxN3qXipxTg8pNkMaKO2Duh0
L5NvaU5xy1DM6XjnqrlyT5A6THfNaAB2nM8oCXpa5QSvNmqISdCk2D+GQZh9VjXyp03hraKnL+j1
h1PxKbZFkmBkSFfK52MEXRSkY9nNbBf9SrJA5OOeERHSKeeRT2aq9WdBGkkq5M8wOcFpQGry47F1
I8cuQtCn3c7+1S1CmE1HwNS7bh3z1CxJiVTCFa/OaGaHbadmWimDMPzoZOY+9pGGe1pBiyGzic7z
OfdceDyVxyCZhJR2QDsfFepPW+blAyO59gP1KOlII21XfMCUaX7zvMSD0eBPwdVniGnDGsKpSf06
43pgrXxPEnXDCJ1QuZiL1HAUMmnYDbVHib0EnvdtCqdkuNOIlyVeshKBREGGVT7r8guRFvt+J+Wb
ivss/sRwpz7qbGHmEA38LSNMRixxee+egi5g4Dh5SWP2nW2ozSoWDNXmMmsbsdMzW5wStpabGvIT
fzvHxu+2LHW2b7KE0qEN5NzeVO5Ko6BYQN1QrncHJ6lRlqfQZnmgfelymvgTLF8TJER7dGhdKXam
qHybA+6twrqZOPQYKSmKgRTAr8uqn7ZQKmOEbvJHIFF8fVnXeF9rnsRvkKlo8XlHmL2PuIoegcMu
f+NstGo7hBGZI2wzmmthuC2IWkxIdUK3yhqxhCQHcYt86v3SW35JTyfqutGmvCzCi/pPb6bqzJ7b
gRI9+0xBCOyDO+TImsEoZNVFsxazZIRM6G839gKs2PqNAIicERHy7TqOeyIfe6LfNpgXN7ZPY7x5
MqfGWORq591kc/s65SDyd1MSkf3urnbcVvVqkEaZUKCLr7s/a9SWAXqCoP7obTsDd8DAneBNiPQE
BF8U37Pje+dyjWMkdPWEuVKZqgVfUHbVq029gnpriRgsOfmA5R02i8ROoaQ8V2k0JAd8V3S3HXDL
dAdG2j463nTpnJyewtELGaJvfU2FuweXGw/8Io15CGsvEIcVkU95ZVevPnmZxfNVtIUkC7RcQ4BH
dnHvTGUDn4a0TJ6yZCRWrqW6rq6mYo6+JRTVtyDVVu6oN+UPeT7tqyZBnGcrXLJ5hy0BZ17f+ugQ
zJqVSBTFWD/Xyi9nrhdbcNlGfXVmvyLtZoKpRH5wbDICNdk+zdthmEDirb6QfGmImQxmK4ldl9m7
/uUGs9/LZAfBKFv37zyfsDAIg7DxthbGvhgbsQ8QmS3v+rqxnCXo/zAMewIch0sg5cbhDGZcV1I/
4xpI0r/zChgdpSSAaUydkfvhEb/HojlfwmQ9QVtn+MI3Qpr9PPVuhkkkJ1PUXD6fot06hya1bPOX
AAjf6Db1QfF6zbcT3E50auFUjgefW+K+9erlpwFZeiy1rfAfDMWfeCrbjIsj4lZjUavaQ880JoM0
YbxvxC98ag0LfdoqUdVfmI7xrAwoDR4diKUIhDn5/X2XioTJh19cBujpaq6nRClskVEp3wNTsYRl
t4AQrU98BaUVDh5BQisR1jBFlpFaveY9TZlvQUl1KE+KlYNul49N0d+76PNOBaZRfpI1jOY9Es6q
3LtxhvqNiz8JSH8dtLhW8ZrO54L1E3M8f5nwzo7x8F0EKFr2HGKhfyRJfrrrhiqKts4c5Z+lJIdm
YZJwN6RJAptrQSyEE6YV2FdrfJmop6fsSsINYbxRLy+26KdvRn3mMuJch/dhnVGk6LACSYFoApUS
LH7OsRDS7HOQzCHPJPxsdrkAne4ZhVT1TqHG+yOjuSC1ABLcmzewkqvzihYuYeyKZTR1eUKXsG73
q7zEGeF1ESu8Dcaut+5YoZvOwTXH+LOS5UMi5/sh0tr7xNWH/7c0OnCOC5nO5F0ttIMohkrOasFI
h6xZqBc3dTOBzHMH3kByGxsPDxZLUWShRC78KMxcyxVLN0jcUDi4EqN65fLKDe80B7SDE1cGvn8e
ynidAbLZ5oMKuv8r0Cy3IFukZx51rkwKEXJtI/KOMnGhQbVTta3GPvyXF3EU3olwiP8GvH3zhiFr
9qskdeZ2qtEGvDrhwnykyqx8XcN+egQ8zEY4Sqlg2X0WyS8CJN9D+dEGnyFB4ERVjEhq0R62cYb3
wOHhLx31Vildf8mc0T7Mva4JYahX5uIEZiK2CYCN83KlIbiPakJfL7M8Qco5O3EMOS7qvG3idv6X
P3UXgUnM6Q5lQ2bTrsrCi/NcT4QeMUFbGYjSeyd/Bj25//o4nGGKMl84R7SrLw4Xy3xHBkQMhGpo
wNQiSSdKupZV/s4yEZ+Q1fSgSOkspmXEjVGFZheq745EghVuQzx2gDOHEcOtmpoMc4W7MF1x65FD
iQQXtP0js1l/x/fK0I+AaeT5o2c7506QhXpya7eP7xB/E4LgiQglYGbTydk4tYfaPPXdiQnFYiLk
eq4/dFsEa8jw+jytGdo5qSUmhJVKPu2mYY7xCbItrMFirw3MlaFfnipaj1egZ+j1G9S3DHjLri4O
KEMwvqJhv65sT4ODbZ5NEIeJ+PZDJ6VyXTtcTGXdSdxR68DePzBTU5IRzIpwry6tISqAANgRzzzN
fec6w7Jdiwr1XoWIDCvp5KZvsEZ9ctPQ5+Yw7JLgSXFsdVsvCtdkN7ngGrZDqxTe+SVB9+CKwbyy
Z1Pf0RQxopC9vghVYdM7G6sH789lwvHJTpMsEtVFJQGPk0WQggoJbM3AzRkd11yGsJGQaSQ7VPgN
6/OhhlLGBeN89n7Mvcgym6NeFnFyI8mf9e+V6wB7G0t3+tuapUROgOnAMKSRQAYc3HYPcec77ieT
zuit5Wi+nGLzQpkdJMRKSQYLBlcmULy7KEEPgubCR7fH9BSupsIKUnJNYZgmtjSpy4cwD1JwddpP
sZ25ffrVaRgS7CkmwlbSqPCBxlW+ba5E4JGFjKUj+GLQQefTeUNz6R6XkRywCUkMb25LKUbvWqCQ
gKm7Sy9DGoilLmLd+bKg2XGBYLIeEzB/W1vMIdgUTMxoJQmIQfcg6bR3YsRkvA38SCGDZY94Gqqh
zw710l7wCb52CbeMhFD7BJtNsyO8OrwJxqjoEVNERQhOn38+stwDFAj3Dw3AnPD9FGG/ZpRJwfwm
TOxdxoQBGO8lazDkVFpG5b5VFiCeDVSBkMkb/PLWh9ya8ShPGATzMcrv5eAND8lIBbSRws3KQ832
jEaPIRrxdLFqMFishB9vpawC/qzFC0gMnZfid0Hy2bNRiCA8uKqa2SXQRaO7oqiKz21K7ustnQMH
KS6HorlewsX5XqwGkOF4iMSYqXDr7eIkwpAYNHnCfZqtFycMa2nKWToupH82zsk1nUWcPHdJpM8a
cSVsYOt7H91g7a+nIvkPxqP7l8VOBg7BHxoi9FC24Pa0wZlBQ/OHPe3I5eFiWdovRQH0oNcdCe6G
/x+Oew8hBTNlRDv4mZ3wn0evvBwoYng1Jl0W3F25SiFq8r/D3Q99wTtkBOMptscAFABOQMlrE997
WhqoXoRgcHFvix7yPL7zDDwZazwF/idk6ABHui7Y/6Itjy9Xu/nD3Ib5Thrkyv+q2ChFtzkBQFDi
Kda9N7nCOLoqvJx14Oi7ZMKDsDfySSuVN/8alE3gUpqpxzu5BlCmqoWi/FQwRvcRCqfll2naLNua
ug5fYi8E0JK0/WWngSyNyVHXISdalMNGPQ2jwEElg2Fn+79Z2DAtB4nkMHKZXox54mXbFqFv+X/q
zmS5biTN0q/SlmshzOEY3H1RmztyHsRBpDYwUqQwzzOevj4oM7skRlaos1ZdmzALi5AI3gvA/+Gc
7+w/YVZgqTst0F+rmLWLRLgPwEpXFBOfckBeVC9VDxZpgjHe+Br7PeHzlwNjlFu4ykjoPw3LgvLS
SgCd5/X4GlLZvvpO7n8p/CY6/2Sh8JF2tZ60WVO0uE0l+5qQmdo21HN680klGsV0BgTcEHo47bMG
BSKcl4TJaAyb5olmJV4OZMYwGP6Uja0YEMFzStZAydl+MP+nD6IkYM1etbj96wEkh/YGGy6oLQmp
qvqpv+QERiBMWswyQoRpmG59ans8dRYvIOZ3HftlkWawCmSt2X2zezC3Oet5KHWp2yw7K+yBpQSe
NYe70qsIS0hyF9SULFaWvh+7LwE8Ug3oucU7/IlEmoy/H5ttHo5LcmKnEh1NPjZIHTNvbglgHJU5
/2TmDEiznc/EoTr2S1iVqOkbnxcTy8gk+/ypYkg6mqxTOziwzYVZHd52xgwXcBtL48OnYeRdHvRD
ui9IHujwPLD5pPYEIwOuY8gP49hky/ZTSabaSCe3zhsnnjLRt+V5nDXTe6nDGfA1zR5SBFZw20+M
cGKaJjfdxwpp58YjspBXPdk/wDyzHvis7Be64tSA5QumC2Hq8EUPde/vZNO3Xylc1ZPPogeyWOFY
NnJqB1ZOMYIghdk3ZQe7m+hU2wj9JCkMVTvsW/LbzsbMMa+WYfpJkEp+3ThJiYy+kPmLIBOIYUUW
0Us4yVycR/xgSAlpFbUnPkPk1VkOSQHaVvQdWHX2nEsrcg8SuenpYCb4QZ+yyqZiwLuIeIuEBMZA
Vo0BPzNngpL6W1Jrrz/EfbxOt1CE5KA2a+f+E4rT1vLYNuFoh1+64RzKyNCJ+yeIydEdmQIsXkhQ
tp46OsCnzG2yG3bP6QNhWsP3T6SER1Rd7bxX8zilWwZrFAyKl/+w+xQisUjr2TEMPefpktATzA4i
IEhly0qvOw0txOtIFdx0B2lUCK60a8+ZXoQB4XtK3TdeDnsi9EvuC0GPkmw+1Wgdeu1U0aEtRnSC
itUzjAWnL98/OQTfLDaCpkOuO7SUgY+LlHe0goyE/ytmqk+e1F3P9DBCglqU9+XYNcVvAFX2rxA4
35A/SCkjPc/nZWOU+4EyyQZ9rjrSWA41bywUibPnf/Xs0r9tZuHfOI1lG1QWDpgUlc1BtI1omq7J
h3dv5syuZw7nDKjOT17of0Gms3+NRsRg7PhCCm084TgahesHFlihXX5wQxXG722RAj4kBBcCmM05
uTN28yZwFNjUYIFckOBWQGhQjhXfU1u+/eZSVgjef9HC/n4pxsUD7Som99JdP7+fYGpmtkIygHW4
m9DnLztZLxwjgbuE3LR96TzIqnBembI0/a4pm/ybSzeGPH4OHbHx56aE1Jghf9vmkkZ8Oywd45iZ
Ekz87ov8lfrGhXqIil284cqzXf/vONGfLhSxHnWHRs4WYUoYDnZRDo99NzCXCOs5fu2xzCFydQgk
BqswMGkNNa/K1Q4c7bpANr/54OSfrkczQKT9sm3CNqXw1v/+0/WodOZUCaeVbrjaCtKi5XCOcmuU
256dQ8UhZcM0rJdyQRzCEXljjGSIHkO0T3eKsK/HZMSetxPotC+wg6BpIrSYkUsX5j8MIKJ+ogL3
7i0tzJ09MnHZkFTu3v3mDvjTzagxzXMv0i7ZlJSrsf7nX6Qqu07mI0sO4CDADBGASihq1AHvBFCF
5MDz3phxu4Ec2TD0a26iWMPiGgLX/AaRZ//5M1U2GyHj81RgRrPNr5fC/KOvOBVBGflIVHdNvSBg
WMcuFooGF4I2kOvA7KNhQUuYTMlkDpbf4mxA7w7mxS8opbe/+Xg+vkCMVjb4Nx5Vl7rScz5c0yDJ
5hzHkFgyP5Y+u/ecuq7K1XjLES/fe+Xmd4PmtbJvWAqT8t2vVl+qfveSZQ1D04wOXO//+qrk+lN/
eWy1ksbzNKtqR7g/CL4/f2lRHSyONVjjDrHAML0lxBPcWX3mvCFS69/HTtG2g6Mja6hrO/xtIVqr
bNuMDUYjyGjNa1ERsa4iPV6p0JWCUKEWmWRTClkRgmBsGIquR8FjoKfQrXZxRvSU5cAXI34IWRc9
ZHxLwZR8nqlOL5xyImAnXtKGmDY7QCeh7ebxr3/pD+xJXgGam0LxrHlCwR92QR3//EvncUcyEhmN
BKzqYrkwQ7qUyEoCO6eQbHA3dH4p2M8ugvWx1y72u0MOAHq5mhEdRnUHEABs8LeI2Igvv7m2f3Gb
aN+BWOGCoeBx/vA6cEtWHIDQAZVXFmEyU4U0aedXoryNUqFY5M8p6d1CZQlD0sKl0qaFFvOOsyj5
blUWaVghc/TNby7rz0+U4QXFioIb1/ahQf76kTlMpXNdL/0umyYcwpKVKy/MyJoGTjp7YVjteKyf
AodmAL1GA7KGOecrUs2W6jwJsGv9uKJ/C5jyvy6m2XCn/fewk5uScRVxE7/gTtY/8nfcieVD25Zw
sHzfV6SXMv/6J++EQvsPybnr8vp1fsBL/i+I25V/sMLyHU470KE/oCb/558gbvEHD73h+ef4IT3i
30tq/vVNwk+g/KAWYXuCtoxK+QNNdSyLbHGJX96GSFavcBnEtyQW1Qc9hPEZwBwkSRWmg01dpPGl
6P3o7qfP6l8UQ/LX84cLcMHACGKseaq5jB9P/U8H6ViFMfsXQlm4UostYMdz3CPgr9xiOmVkRFhd
OTP7dLs2vvJyi6Z2wrK+Z4aNGZcImOV88vzqMZ/9Z4AiLYEBE+phEiqH5YiNwQMhVKh9Mfnt8a8v
/UMdt166Zoxk89Xa6kcl8OvTVTOrAcBN3QMsgwHRLGIoAm1cudDDZqme5ppN3IHNOtCCLmBPcop7
0U7P50lCIPvNxayV7H8dCT8uhg0YpaWL54jH9kOlW88zW4DIGbdlOo3L3gy9RlNNioI4TPhLXhPd
eQdlu9SaWF2WkpC9YSCfyuSd4H2Vx9EZRlWC66TlBTPSeLgz+2wMa3N04zZuz6UYx98CZD9etI9O
VnLY24DllfI/oHaIIGrZNk3TdvI81o5hgV7nBCoFNNUK92G5SYsQPZ8dxmYE9yWq8ncfm/unK8Dc
w2PJRpkeQX+8/Qamir5N2te2Zt6LcnxY8LsTlUTmk5Ot+/Ua6310JjBfIBV0Z0Ne0EAkN6phxt2Q
MiWTgn3nZpaPJwwZNQvMOu5+d/b9i8vkdvMlnxPXSCX8662mTYy6KiAujScpnTZFq/s70ZTpoeoF
pY+QLE+3DRN4eZIsloyuKnwuyZE1TBWw+l/qad8uDSo6v6iZKJPUNsrzv74DnT89yT5sY095yBJJ
kVdruPzP5zO3uaQjII/ElF7YXJPBVTVb+DtEcffz6C+4XueS5BGD7AmONDMeXxNNzIhbqhPm1qxe
wzHRZ0sZ9K8t+2O4f8DPzmuP3USdrFkyU9p8Lr2O4CIOY/JiV+koUT7WGLBlxhbn7ntSV4dr6ubA
O4J9gDIErm98UGBrPBTMqm13fk9E3+6vf/kPjSaPH2WiMiu/yuFypfjwBaklAzbZ07YNAIvJMGH7
0qMtE+QSjCJH0FUGNajZcSSnfJyl+BLpwblocKoFu6H0C9J1Jbq431wWve6H+1vxZnUcwc3jedLw
xvr1S2HgNPbaBf7oYu9Sp3Y51qf03OyEzVjWxSsFQgMLJIiL/jzDA1ww9072yeiQ3tjpG1MIqAA2
Qv9TVUENJLT10CZN89iLfrxnnPCETNA5zbBtoVvOezvadmg2923TTBemYyUcsymnmi2uYxsHySaW
JNoxFe2whjUJHmMt7suheMNzviofs4csXPyruWFhuSGZJ9mz/M9Y5IxIqOtxPwuUZLbb3VWK+WOT
rSFS+AtppL9OopmJfMnL6hwNaBsQ8eyKE9nAK8UZnp83uuFKLAFBAedMuuV2id7SH3G6SOTAdiYs
mvetQHKxseLau2RktqZXzngJVd+fzRO0d2G8I70viY3VVN3ZfnjXLpgjQ+6IE3bsy6U74QDdaJzu
B2J+q2M1+frFqjMbW40TXQZ5bDO6CvyvvMvPWocMd0XI7QlomvDEY8h3NgHS3AyhWkPdOlqTbeaF
tLZZKL0vtR/SairrbknYA+OpL06xZoRHm5XAISeXkDBBNpCqG8fPVSkfTFCn15IZK+ssjACAbWf8
hbCn4uJiDi311KA++trg5oQEIjDTg+nsFjJLRyatZwbs1vsEsOUtBxXqTajLnTY9ttmU3bCWmvYY
E3Lcot3XWJrpIPri3Zlk3e5NjShmhwfaodsQ/oLgoUlesSJUaIiXjsysiv3g93Um/FaTJn8D+ML/
0kyBfq+aBUwvIgOWnV0EySXx42PVXlJ3SDfvT321FGt2HktOUZwLrzWnmAiJelN8D3vXBXyx0D2Y
XTJFyDL8ML4du248DZcmOMXhkJfHkVHfFcsYjaUVZuxmMcPRH9BJOa32dxbcz6Mc/OjRmYNjiHzp
HKHzuDdmdM/CNEIpOOaZe+yHqDjthjA7WfDF8Nb3hvKhqodvQxoyfci8onnRtte8StTz3KCjuxx0
LAtAatDgOpkB6h+pbFKyIsroxRThfGQVi6ytY0Og26r7gjmNsAWL4StvcJtzR7P2KresFscbbXro
mzbhLpsatQ+8XTTACU8Sg4hDOvmqOY3aKT72yeq+z+On0PKcO901mI2GuX7lxZpCl5X11wh8xU2N
XHirBZsTe4ZpyodOfkce+9uUF+w9ARYS9bbyiSnCdQK+EycCEIFUPngrtDlq8Gz5/irKMynu9Bze
C2T7erkMG9yvCDUIoI7iy8zD1Wci15wUng9GclB4RibhHmlUXyux9A+25I6FSianszFGCzPgp4RH
Cr8xC8YbVM3PXe+CThW6OQV9FXlbRZW8X6Q9EoyEn9EMAVvbETqLHt3oc9gO1ikrrIKRwgx4KVfw
bseouZ9qD8NRDurnhKrqhn+LH+EMJSepgpO9IWRAnYaxE97Dp59e2XQnTx0BdZCW0RhsclWVVzPj
f8btHf+YUJhB256bN7tE8rtRKG2eu3QeTmZQC2S0DfNJwACH9WkW+Cv0o8ke0mW6dTKA6pPlz69m
CbttPXev9N3vpkZhtKkcKzp3GgGDBOvGVS+T4fsU14Lal3H1hYWK8BgkZH4hffZP5OLw9TnpqEE1
TCOUW865h7xd3pqYCbJrdeVnRlLEBmaOPiNCZmKUtn4IE5/jtzwZl1OVI4NLBe3KThV2vp8Ssu5C
L6C1dxt3PiKPDlHIGufElsiDNssQj/W+rbviUabaAewLwddTRAg6Zeuf2IKQXhlULzbcr9sCHdKZ
11bTsa1SdUBUCI9w8gWeKZbVhHW2j0FRBRfZ2MhTTEcziNShu6mzNr1uO34aEzAfoDqMIgS1ZGUN
+IhVkGXHsGVhQwU2foHk2l2lTT7gTUIY7h0CFgQLcJ24vtYTrQwDta5BxBOG7+hxEGhWgvc+wr4r
v6WRGH3Edqw84JSD0ZuW7N1If7jMdUEace43N30yAKIYtN62GL7W0eNjRUTrzisZbpctgj3X4U+6
Ac/zJq0ZhPRBMLKXF4ljsWjzbBorEp0bmZIeGkWfbRhop0kZpLjB8oz9smuGGPqfJx5rGrOLoCS9
F4oegvkgYmLPj5bHLIbO23gk/9nlZH1r1AAbDGA6M319Ru0Me8FHbsKpzhuNhcHYEIITJyftTEWN
LLPcpy3ZklOj5X0FUQ29Re++WS0xYzrKe1Q5XT9cg9A7IMPbJPh3Htq8sI8g6/z7qvTkoZuq/hSI
tfyqTH5o8UPysXRMXLwKSb2Cu3ATIBE+UoROz1NfLVcVyKCr2AsB9ocxiTZ4GkgOqAjcIx59gjS0
EHfUzPXJ0NXurvBtItdi3zmP4QU/EFD/ZViMOcMhaSFtVDNi/cCFVR0htkcQlbJgoutauE+OTTIW
ZyCJgP9Mg8USNmO1E0u5Ck7GO9CNpHav7xY9IILVaEnuGYwi7WtQUxxH9sRsLNzyjic7O1/qBspa
06CY11TgkG0Zz7NIcPczZORHVF7iKi5T9YwCRZ2EdWDHeycICFYNJngLiGiWfW0P+l4EZfNYY3Z8
sthNQRjAIfFu05je+MXCPrTNid52p27VBmjkz4N7l2O021YcQpPqzF2QTs3XHm//3QDm+fu4lOl7
aKroNo4DwICd5Z/oNgD7EbQM6NNKD0QWLfF06vtIUWPGXp0PDzpN4Zk4qLWR+hn0As2qB1+/M+mG
Fq7AgrMqjav4BBoQooCER8SZRX2HP7Wls3CpLtjyOjA5FnvrIJpiQDzE4a1ED0MSkJfGhExAbJKy
RdTNesP7VrHdvQucoXP3aHXmx3GorNuoosDH1ZQzmavMTCrXyOI4J13mbnC8+ksNEMrjU9FvLGmF
3pFnxhvAjVpyLAox33is8mi185Xw5WT6Gvkdv3tXRGj/eLAAUBue+kM/zdEF8vvyc2+lgiwoMTMi
9ZDrTPncyANZd+pZhmMMLgocgNpQ/ukHl9U5AWKOwTPBzQpwwWuS7gAGZZrOojFJ9COJ8SRmZb3h
xFR4i1A8kfaLD7RqcvjLNLampmCd+Q9A5WpzOyBohfK5dD5DYuQVHOds7yv/JPCz+Ya7Iw0vTAx1
75DUzBd3I9Il7yDJTc/JEdXlSd925sEmevVNOh3Z5DR738MaUja1Rd5dTv0S3sCqAtWMtaveNAl7
RN47hjDzSJFWSR5ycRmpVdAW2eatEJ1miO4gwbJCVT9z8qLDVDa6/zhBU5FMsTsce7ECWUXbcW7A
nvCPgRWT9tOx87tIDNyfbZNg+Uw76psdJ0/5nNchfDm8qsGD3+i2Pwg8dbBT8XeNu2Gx0fwpy68l
pp0he+tGRz9keDauprHhL+7LelUhJaX1glchBk9NQGKKpkeF9+nkBi9i0Yp0A3g1xybAerOFYqof
xjgdi2PfZuq5SBvQmZPldN3RNrNpEBGDzkB4H6kXoAgEwmf3VIT+Vz+2EIflqhPRVpRtekUENwms
+OsLCPCTjPTBh3H0Gc/6WpNoB/OasCJR7EYwmGJTxTK6yMrBuhpQP2V41C3+OY8xMRJpUOgHuJoT
EqiU1da51feVhckSLsPXwumjCx7lwjoTgnjxI+VBvxyT2SsJf+bHgOvATZOdj9FCmAkcE3R7fROI
R92m5Eb1k9S4DKBvK0ALCvEXC2lExLbw4Nm6MFARiFG3xOeOyNWjp5hvQNPnG93jUoTUin2O4rgY
MQgi5+gMVbnI1K3LnvRqHkEd+Sbh28oyeLSEWaIX9GRdXFr9pJ+jBl06NGPt7AufwJ9ymUgbi/yb
moi5MwSr1ouMbMjfRFPwgSW41K3tWPlEekQg/oYwnfBJNRwNuW/DkUc+/qXqkW/rEu0Quvi5Oe8x
679MvLyvyqwavhtmkbh3Jqs8kRFGo9s4anBRJnlOz9k3cqyOmKH6DnvCggBn0T3wRy7dIUsTkiPW
U7zf1q6KvLz9zSLmQxgVEyPPUTQViqmHx+zS/TBgrzFKtENgEx5ew/InaYDuJw5R76eJqY4GBIFm
t2Ihky76xH8ZksURhB1kUHL8Qa6M6awLu+syWCx3byM3AzViL163Hz0JkgO8Vv/cy4l4GCsd83OB
5UZxdwwg4dF0g7byLdnJ7SBq2JcIdqwjrxYz06n1eD5EtBgIPF1Xw9v34tTbQpIgY+43s491tvHz
6JH1MaNtxnfcdywQ/Q/Lj7oAZYJWoYXvkYTfXAFHYDsEbfkONCXE59+PW+FU9i0AKAp+DnTsUf5i
d9vOS+1LfPvJtZ3FZIw7sTtd/ebiPk6luLiVasU0XdvGcz9enABI0sHRQxOW18lDGNg0fo1YTMId
WOfDBbbj5Ji5k4j33ZJ45VFlNRmCllvTm/31tazTzF8+Jy2kZNfKrh3aEgD0X2cxYSVlhPWLfMd5
rnZYOM7JTJ/2oe90hyWF2/XXP+7X3f46zRQMo/iVpSMc2xEfvhYXwdAYx4gFkce/dNZUPXZ+i7G/
883L/+Ansb8Wvo0MmLb0118sD0srKcMZDV4MiyqejTir82jcdgYay48f9W8tkO7L/zlx//9DmL5c
ly7//X7pc5m/FDHfyHvRxd18+vYff/vxJ/6+XpLmD1bB2jEskDhI7PWzH9/bbv2f/oDvanP7oxJU
bEx5bP8R8+pq/hOPgjKIYiQcYW6df2yXXOcP3+ZxNiyqfEdoz/zt36Dpe/LX+aNCUcKIn7Gwz50v
XNtfH8+f1jtZBtA6iRAExyl15bMcGDJO6MUWKyOytK4hT0mkAKDulpi95IYNrcJKb02cXfe6sFz/
qmGLqV7FnHcGGZFL+g+icWBGWSN4aZa69czLNGcxe5gstOtrtTjwEGYxLdZJl+QTrN0+bMLoPs2C
3roE1eMa7Dd5VpYXXkqbsuUFZp9gLA99Rm9laavTepTdne5HdZ66PogYAo6XU7Qb7he2gVa1m/LK
Cw+Ua/k1XVatdz1lD3ohOOxl/urRCpHNA7pzDC4CBUoTjKpjT+JBUK0GV7Um2PromgwAsBMaVL2V
N3MY8EGtSXQiKp7diMxwaDvDMCE147vfdAmOwf1MOY+IsncAKS3IMRb6M068TWEXuPe1pS0UVz6G
tUMYYgjdFW07hpcZ/ewlJCDGdWmMfKbBjHtBumkpqfbXiB5+hZj49QVioj8SmDVDGLK3Fqryw9wk
vt7nzFTdA+BMlFsU3OhXhRMSAr3xhT1kJBSV41OV+GTiOHGj4n0WNrG98dAMEHPX9+47NND5ET7S
LgwMhqwmbl1+bOjfZqv1mlpBccZ3PnIzDNHwbnI3TY5WYH3OM0FgUOa27UuQkVhi8FtuDTf9RUSN
AeUMjVsNM8hTYXUmka9Q1LB1OE+stnZ2lmTUAuRxOK0qnV1ONQgUwFTSOYOG3qMixTRsYtCGhPtl
34RXUJTUmGiZs3KEX2MXZ2MezGNKNpTde+cC3Qmyw4a7RoFzn9CCLBW/zjjp74DbkFIIuNH1RjZW
Fh09S/Xtzllke5cPJVa4Bt3r0cMWkQBEcgo+G+7Ty4WFPEPkJRLAAkzSm42XeALnOCshxkcSLwb7
WfKolrqKcBW7nQX4iQ71pPF6h2mjhE9E88h4zY51+aXpm5ooec3Vb0JZ5ddOyw6XGcmQIoRQfnFV
xtZ6qdgbGEtGQ3Nf1HH8pgm57xDwJcOXMYJitesqZ77vEVlmDPkC8FxjXXfWCfBsDy8FZK43Y6Lo
obEXFQHSnmR5DCYQ+AQGzNX3GiKH3uVBk9wWlEAdiXqtdVsXXgKBg2qezr31sbIH85A9Q3dIW7IX
Sr4AaZX2OQQINNgFZe5bUMpuvsDvjkHcxI5/aydp+MCp7xJ06CfBMcLiRY0OrupJzvGM0kKH1rAX
Vp1cZ6zmUJZ2ufc9jyw4TbCgLAT3mQIlXalhvAiV69zjpC8/N73qgRqoVp6mhQlGekm3/WJxmncX
qu7nk6F0XeBvyJAuKaUouoEKJMjZ874Re9zyK3wg98U1tPEAzDKOiTUzaqz6M1mTE7dRvdW+VaM1
vpdOQwJZ0aUG9ldVry5wW8zB3uBuq1/B3bftNm9V8FwqgHCbYFjCgtec1djbyMnTbzrM3enATL1C
IxVb6qGbhlxtJR1Bv0kGxHp7BMrpg+1bc7Dr8j7/Qu7BwJZwSfS3ppiLGz1m5PFkXk1yj/Bch+Vc
H7GGsWjsvjL3W1ElJqvuFcgKtjGjFhnBuDL6LtVU1HtCkMonH6BFe0YvyYqAfie4KMJy0ocKsCsZ
Gj7TiH07B0IfOh+kyaZtHZZ3Ohn5jpgY6wdHWgb+fDbn7cGzh/xqfVbNIfIGeULkA0KA0J6Sm7pS
TF5g4gW3QWblcJudor6puzp88gGE08G5xoQn/NABxi9da3DaRo4kApcvrNsNjiEKqZYOEd8ulMCX
XOCPRRDFW21X8wgTpBzpJDuoEZzNFmMkvE1yINtb6lSE0kNQ+s1uijwU7W4iIGzYVWadwXuvpi2P
8fJNBaF+IBq8e1+gRBFrKtlYtSZMv7bJ4LJCK/0yQFNvc+3+aME/BfSY3rUGSv2ukW7V7BZjY24l
tHK+wxrrJUfU7mm2SWYFhzgReRJtrWYgr0OaghBjp9RoydPIFI98a3AdvbAM3vSQEP+XeQDgt43D
q3SruMoHVn30VTH4gU0+4fffdMCPMDK3qfgckntARl6Oj2NbJW5/StkucRzKGZozNSSBfkHSLpu5
GcIvGUSXaxRkI60umkv2RkyG9Bao9nLttiOMC+2EqIAL2GVvWRiC81ZMENkAY7Ta2tOMqRYjSHdL
oh9aM05UhRl3cp5tvyOGku1IC2xp1IQSaFLTvvTZbH+2BIQ8LJsxt6saKnUy2gVjyirxnHoniEz2
D5Hlg9AcUfjHWwFE8EUol5VX645Fv9FF7t8Us+KIWfrabVl+ZdgPnMKdbwCtAkZvUMn0uzKU7WPv
RvKWXbm2DpxZImbaENsPHExleuYNPXY6rxmWfRzFjkUMaIq4ucjbXmxaztuKmHRSdna2sXv+R4C9
TwhV+nzP8NG6MrlZcGnk8C23wK9H0lsBPMP5ZDiyytQWa+MsPaNkz2r7b/wdQbZHCySfQzeKb1j1
xw6SDPSEhypa7LN8SqMaOH+kgl2gvfjOLB2mNZAajd67lAjNTi5Fex4Es++wVTH0jtGc8bz1tkhf
F29KrmqM1ZCEy9qlHXP5FndVUnS3duGW81mOQf2YZC2r+nnya3cDjgacmQpkgv0kkesOIQzSJxtg
xApc9OqLrJ85vgLFKBbZIHLYzczSHERFj8kpRXfwUKbGXo6IthfGLLjc+gNgkHV/MreRC906HmdM
SvykLQArhoq9OxfLSVlU6OR9Hpp2h7fcu/djiKObOuLz304JWaE0/PGwp3iMXVgEbEr3Hh1rTwq0
pYEWYA7EpbwM8rW3JkLPjA70S5uG4dc12KM+Sz1FRm+VZx14AQ2vOkNyDEpDR9CSkZHjcrPThMQH
SX7BbRRZTXi21OiRTnO2l8NFs+j1UZrtaldxGCQX9uwys+zjwRMrhBWjE/55+zNcROczsTLp11Ex
fFpzgBPwCj0xbVWugVLGVcndipcI5EjYe06MSR+fsziIMh2tKw7SqD6v8zmuD3g2vOg5W3qLEAB3
Dn1za/cZQgP8bHhzznlK++JxGMZmBHmVCULcPT+Xy6NYF7+vE5zR9LKUbKzvJ3SUHue91MXbNKR+
tPecvHSe+zLv5PNP/cu/0Hz9Oi+gJ8AgtX72Hj0L0sSPYpYgkZZfJSQlY2yxL90mjXemVPm3v/4p
H+RZP36MRjUuPNolJO4fI7dNUxUt1V66q9yJ8FITZ9OdDZ2A+aFmHwNIRlYXPkaYZDs71HqiQd8U
qLi5//db1v+3BLj/bcpI5Eg/fSe7l+7lH03qmmP3H3+7Y/r5/rF1Xf/I31tX2//D0y7jICSQyl17
13+2rrbzB8pH9oySiZpEYsck5Z+tq/+HRiemNO0pyohfWlfvD1dSiiHBIapjlZT9O60ra4lf5zWK
6Ymg90ShRoo6ne1HwTHABzUQshSTUiryR4eh56sD4Z+cSqSU3FCk5hA1ieda76E7wSUD2pCXW29x
nXGDrHH81uLgQRdjmvIkmjk69kDh5ZVwqXZ2neeG39qwgF5vqcW6quyINfFKf5K7vmpredSOZJA6
o90It25HiAgBaBFctXWtKJ2jW5lWHosojR9C3dnlnoO+iw5jXge8GN0qeJHIkKMVlQ69EWsP0smB
+qjcLcU0wVP2FS7loC4x37e4OANIdUDcwLEG6XUftgC6Ww8c6UnkBwh5sFZx6cC7yN3waLgMi6rs
zCm95jwNHXSaI6FqX5tU498OvATk31BmZjmd0ikEf0HL+9bY7dSzKG/tl6Qs48sk6MaLGhbahbJL
KELd0HOktHORh4R9R5z2DaJQta8AOFvnDi2LOSpyGJoNBVor9xMRcU9JGK6hUCxqQQFyxEGPWpLp
SS5u/dkpppYcYTRyPPRzOjwFtFT5vtWmecpDz31Wdug9KgCqX9Pa1NdE8ww0epNP8eY1TkT4KeoM
iOWclA5ewHhAwiRLiBNmOanY4bA703ANSv1owvYc8sfGsUhFK3AcGcAmNdEUKnjKp5vGzc6DCgAP
tr7IuCdcRUFGRu3Gp+ip4r1xd+ReHXhHvRDLfSvsi3IgYlcvX5YoZbtfLt3VkvCiDOktPWvbyVxR
G+SvqP0eNJvfLeqrbcX4w5upxOf+0vbI4MqX66nvWT+as8jCst2+J9V4U4cE1sfvLk1iEoqnuC9Y
ksVkFBCr3XVoP+lU4uDUHmCGj65zDKL2qU5hEBcUDON8bNz6lscPWAMaU5CVR46jrS3L/ajOSmzw
dPxoFK2YMAcvRAwVHbu0ulg00iPppLtE5Red0AwZ1B1rqNMkMPHKCpX3aJ6dOz9bym+JaE+diVsQ
4N60i1QGNJC8r/tgUNkKCdkPo1B3qRevdGDWJUD3GYXuB3u2nvARsaqt++8ybS59ndyQ8lidFx5a
Egbn4307622j0kMf9GdRODRXCh6XC8YlHOrTzlw0Mt5pt7/BYX6InWW3sKMw9ouYr0h82qZmZ7vM
oMQX5NR7O5i/kDq7zxu+U0VtHtzMSD4W2lpHG8pE5kg+piSrh6oDqyEhYKpbvsI+uA2WDvQFy0Jc
LhV9aV0xrsgnotGvMt87aDaIAlhay16Bl+XORWOVdvUB+825jlD1rsRnKzln6oClwCJixrtALrMz
LZQHUZzgku73LtdCb3FSduVdbz1E2TfZB+cY5fHXPkk/AaFcf1N0FiI+j4PswCML9OCECcy3yKcc
CiOkmmt0S9wOzxHesHVAo6K70dj3eMXLI2qeV8syL9x15wOgA+g3QLZqSRgczl2EXTj+63tVZ8NW
sFxnCu/AiKpu8Zwf/pO781qSG+uy86tM6FroAHBgFdJcZAJIX55Fc4MokkV478/T6wO7Z35WVYs1
Ld2JHdHRbJpEAjhu77W+FVoQOhprEgSMf7L6HtM87csFMkU2g5FjM3KgXeqNpJAjX6HrNDbeyDez
VHgwbOEGmDtWOD1Dr4RdYwy6fpu05uTpeHW3VZTdJGRShVN+Boi9X99pJ59Cgjthi/CWAllOzOw0
YzO9gxJKV2/8bFN4YGM7XhYwtUJmH6ls7qqREoutK7suGw6mdO4LoGljNwU6yV9SXqtJcnRJqa5y
ZQvvFBcfqRhqnnx1Y1jiGqQSim4mEQQNCQ4ojBc3aGzrmI2tFcBY8tXuE+fyLzjn93ZZpPekkOwQ
GntGIW5rO7lWi7OZqOcoc3YQmB/myr7iRGiY6Ek4DJE90t7bBO/oynQwnB7sy42yUOdPortp3Zc2
2bHsn2C14ObphvY+B5UzKj8oKX8AfH2nT0d3QmnVUkGo2Svh3wcKVOr9bp4ygXJgmk+RPNt0kFuF
eVlLk2s6omeZqmcMxnvDYGBOCCUbmvpUdi0FQjz68/wq1/ecKc9T7NjbrCKQBhbcBgOh7UHhXpWG
tl/ZKva4hYweSj+0tGl+144napg+JYXirUxFADD0RzebB7iF+4QAlVNZuqCwTez4KkFSdk3Fd6TC
I2GkbrNx/GBMhctpCl4i9Pco86vM4ig+7eaUrmNfnzHR7UxEdqyzsr+mlHXuwm9trp4Rymwd0jr6
sfCzjBUgnWHEFhCIdNq4w9cmMc/kTNxwMMA4Qyz5RAYCmB/d/Cr1A4zAa3um8hNtZHdD9A09/JNB
k90S0L3o+uPvQQ1sKUYMDr+HYaDQXuYE3F1nIQeFnIriok5PeBjOnBa+kmj6A7XoaVgyiqqGRMJG
vHePlbXvmW3nNrAL6tSlP0TWw0RQ3kds16tW9ayUOeX2+pqiFGTPShQfhtb8TOoOMfXWN+IWqCb0
X2U7BBMRXV8zzMBHQsbQF3JgDh1EsIsR4FaGm99WnzjpQPlL1Bto4Za3yBtXOxSc8dA0MbgqMJ+w
01jBsPfvRSGZBZMn9DVPemjwlDto6fpF7+d9w2SuaRwwe8ugXBudI1ehbD65+8hWUSXitFeTT61i
85CyczQ12q2S89cvjypQW2U7I7++ki3KQ7rd6IL7wGzdLWvpWiAHUdeRozTKfL+ITx3FmFMrEb9M
5mW22x8mK1ymSXDAjU5nOiH5ZtpX67KacZ5xrrX2o1EA+nDqD3LWTxFOLOksLnieGyeyP85pdoAu
FRRhvpnnr46WYK2o5lOjEtYG91+J4l0jkiPCCUC/4A11DFbEegeDwTEYHgjMp3Ly21T9iA3nW9GS
cKgu+7btrob+ZyxLsFT9AdY2r7EwA+EO3yMLE4RpJhek/seKALq0NhHyArr1pkV7sPC3bqDhisOU
NBPVBOolnXmOBDJXAEmwV5g+UAC1yiXl+1mqR6VxN2ijekN7GsLesEk0sEnfq5DmssamDms3tS10
xP38VKxkn3H1j9znaRQQMLhtsi8idcCblJ9h6AC8Xe4cq9kCgxNYvxO5Yj/G24RI85QQnTL7bGKq
Bt+KUTOh4cFuELUExZ/EgqjkgLzSvg9WtNeZ5LNRQ0jBzraIYAakrHbm1tHJd+0ECp0yMAvN1+gs
pMp84w6m32OdFhlOWfS60qgerWplkXyW9cc47Ra0L0lxDSCcdQoRmWUE0UItAYVdnlP+kkp1RSqB
7WyBTuk8NuvoxOifSSuP9oneHFIySZaRL7qAHUci3Zj3k66GH82aNTlO9+xMKLtrG4yO25x4uRgM
eBR+G4xuIWF8DOro+6gbYCXZ6bKZhD60XRfYmew3zv4IoCsACuMGdzGvKIiZRZUfOBsh6oyMwGlv
QRO0t0m6WGS3cdSQwIhIRmBD3IhLnemPY/OM9HO3VNejeirqHmpwCXS2I7XJCPL6qzPPvhWf7fFp
rvzFxe6zIvEVbVfgUCmfQ3M8ZMV1V8dHsyc7VM2jT8jMo9tlEvJ56GlM571fmRyQEUDSP6iIKYo4
RmRDaSGMXUVS+Sfgmux0y5sEP2PZ6P0jStDmgFJru2IuWv7mTUwZ1is1QCV2L+6pwLEp8gBu7ie7
31J+2MaEt+2q1HyyOxolLrj7bTkvqHft7/DIvEVRH0yq8a6skZI1cc+inNfMbz1lQypuG2l3XwFf
bmddfEewON2CPmWRZT0JDVpz4dGwnw1n+dK0R7Gs6Esw2OMpdeLLopl7QmHM25IAYFWeaIY8Q8Im
pkjxiFXi/MIup3Q5KKgkeg8MjDCUe51UaFtt/AbfwrqV0dHZrPLSIdaDqUkf4J8EuVkc4vnrlM/7
PBWXFCo6DBE08+ZubJ9JV/KJxvas8Bs1rOt+DSXBsZXmxjYdcOlW5Smy88Ci+AnPPtDGu87eF8Ud
1+pu2AFvi9gkrRGdFHId3S08fdC2lV5e0kLfDI69NwgJlmQ7JRwd9OWh7azLGKlnh3nwCvn8joqM
N0ztjZZWeHhTjAoi9XMSK7xOU24XK37S4F01FMc9swUlsor7eurIeAfIn9hAWL4XlO1q2zyjUf0y
wzrZkyeyn5s6PGRWRESDVK5de2AnQ51QSz/l9l3ujF4eq1vIP56tKM1Ghev3JGABNbZzQ3QzaM2j
lrY3Yaja/iht2AJ5EZVH4E6eE5UXfESohwboi9YS8Bt/rHgChSI2av/CXKCJZ+pVGD0uYF+mxE8E
+EvaMpdIKlt6nn5DyXc3wt9GBmqTHDFMX8gvjB70st1Ldn4FB+BIfaLhx+gWwLha3RpoE7GdEeWD
zgAuOFos7ZoTqHFuiZPxSMIINMPQPeswJHZ9kuwTc+j2rtmRz2Ui2V7SsPFXXgjLKu0FY9Y8WbQA
SdYlQXWX73aGrrqqw/ZIqbw/4TERW1CeyrPiOi1EV+WcZc23pgt39EjI81LmnTuJ2LecePGaJjql
IjQ2tKOolKKoxhDZzGfFgQrV5uVupFy5uiiGWZxMqR6MwfUIV7kMRvuxXJb9mte2OFWykcTwsoAp
W93tnopo3NmNjlgKj6I/peMWTJWYXMm+XR5wsIx3sL2J8dO9maAm297jPfBKclAW59zjkdvY1rDV
2XoapWodkvq27rA1gAamgwJV9GAtww+ZHNbnB3LaqflLyCVnY6K36SLp01vzY+y6IclzudN9Thqc
CTATwv5HqBuhvkeehu6avKA2DFzNdFCYZXJw6D3WpAsqsEJXeL7LH1qmCgVpRhX2eq1hAsqFyM89
QNhO0Goiw6sSvD6K+UabL/1iMZgVoZJoHzmRDkDHdT9BR5kjIormUN1ZlUWySd809fUIupXcMpkT
LU4uCBsKBm+ygqFrxZ+BZIJ6cNj1G+kAn5CWkP4l1UjsO3TgmYA4dMKIwUZWnHuESLVb9kMccRc5
cqrEeR1/SouEv8+JKuln8Bjb83+XRaUiwwdqM9szKbmlHvHv4ue/3Wls5J/SoX+ksvn/tWRJNfr/
LLa5fyr/7fLUJmX1Qm+j8Yf+Klrqf5iag3jLoDgoLGctTf6pt9H0PwzVMFV+UGzGTY2o5j+KluIP
F/UvRmedkjeCG1x4/9LbIASjzogB9i+Vzj/Q2/y08/1LYmZT/nRApYAkMSARCNt95QIG4lbq1sTZ
0LYZTiWenJ27+gFMHKOE8nYuaE/hI4IbrwF77rQmORhpXweqnj3kqe4P5XTPlosjPCku57YyH0VB
x1EUQIkUp8v9GAKT18ISPlhYcohfCHOva8YqiLOUHZsSPuf6ZGz0UaS0f5GHz2TQ2wTEJaNb7B23
/AgBiDP9DIDPGrT70VL3CsqNTYNSYzMW/B6zY4c5HMrmCzkS00brLYoJRvhQjPqfxJF/9Jr/v4jJ
vs3/41tFUAXxWf2/756rtezd/c8XErN/f/nT7s+fR8/VWi1/8RP/p7zrdnhul7vnFdn1H+/B+jv/
q7/4V/39Yampv3+rhrJf/7YoqcoX7/Pqwv/NIBif8q9PKxLnF8nZ+kf+HAJCMAQ0Q3ccjKWY9teK
/l9DQP3DMF2VyrlqojtDCfifQ8BR/0CBA6rEMiEhrJ7G/xwCtvGHEJwt0Se75oo60P9J3X5V3P5r
BACz5dXnzdcgI0Bd4ApfCs4U1gCZdarmL3Y3XWv0EUHQAnCGhT0XrnMGqxc5wUAEHhjURM37szIW
mv3xlxv2Ny2utXfx5jIcV4P4YCD8x+D68jJKzjcdOicuAycrJpSZmM1DRUUw3OCaCr8kJM00mxRT
7aehsciKHlrk/35qIbfeD3UTXrM62cYB1LUttkYcdUcLsyo006VZQ0xto4xu3rlmJrUX18zcZEJZ
0Oid0I9xf3qJf9HqkWDloiKrhI8iCFKrKJc1W6G/Irm3Po0YUP0+C+O7DviXryBnPhQqB9a0MbRT
NCKda9nyAAuMQ6fdvHNpq1b116e6XhrXpgqVCZZJbr30Xy5tULl1GplPvknc3clerJnAmyj151iM
QdfLW8AV4lB2eudJRdP2iTRb2jEDrdDfX8nql35zIRY4lZ/aWpqXLy8k45izaM3PRrULFtAgvOB5
Qet1YzbKFEB9TDB2gKjaYBx+j/Hw+p36eRMwNCJsslSWjFf64TZMpOaEcJxB0SAJImEzIil8SNUg
G50Z12hNaXNTNcPg/f5LvyEz8cmWaWqgt+yVOPKaEkLZMET+U6P5jyLhFwqZf9TbdQfrIWmCiEmK
9qCWzrRpp8G4mwaYd6C/i1s7C913kQ3rCH75CEx7VZNSzzdUBvl6m355F6BXt6bUVd3Xa6WnQm8r
KfoYDWjpplIrG7wvKQPpsU11HDDSmvOnWpMAn60aeOA7N+btI7HAIzF3sbAjwX1Nz5qgUskw61wf
BN9CEWHsmsA23PASDSTVUn3Iw8+gq9xtBGHyKsFN82HEXP6AKCDIrZJCNujamhzdWTnPaWJ6nLPw
B8k+/Pj7K3373v6cF2EAmqqwXOPVtIip2IwSdcLeuMQDR3s4a9vGmqmGttFFR1d5ZQyGcY8wPdr/
/pPfvjxsb1SBAljlLUIC/Oq1JVYYdVLTJYEjMd/TdF/ibQV8Od1MZLx+TopO/4hsQf7I3Hjez5UT
n2ZjTgKwg/07iDF9/awX7w5X4NB4gXSG+xpbwMt3Z0ijVJ3htgXIHelnZc1Mt3KpmNbOvcjlXVm4
5XLUmaGv5QLE4eDia4BgDcrZ9XriUm4BlojkBHhCGz9qIYzOMjJhIqCqA3xfDe0YCHXRztit0WtW
ejH3u66sEFAa9gpKz5YZm/07d/jNiDBsgzWG0bmSnrCtv/xWaS4sM9EyWBom8PhxmIa9VlIEnghK
8saGFBiRCSJ8Sj39NoNw2DvaTKLb76/iZbccxQoXAa4IDobGysR/vLwIpuQosap5CHSrnjkw9g2G
21FNtYvb2x/K1TT/+w/8m4fJ4or3hg49agDHefWJgmZxrS3uEMzGMn1WRVXRIANaq0M1dTxgrjRE
MRyfgfDVZ7c21eNiSspeem/fEoDxHZs5EZISfgS4nvSxrvAXY/8+xdpCGywuumJvUh4bSSsrKpjo
CsosSyj2e0KV11sWqBx459gZsfZq+ht2CB1jg8pvOAZ9xwnDaw21961q6DBtR82p0kZzH7ro3RIl
qve1jBavKyr7furq28Vo68CNYY1gTrfuDJY9KkzmtKqLneswE6MHZvs9rMgrVf/6rLEIMOetc5+F
NuL1MCKPWSGkBAJw0yY/IO+SxFYRim0u+XK7OpX3OgPmMJh6cWcr0ze3rKiUoHTyOjyLCXXnRTk7
ocTn4Vj9tV4JSHU0ziGLk0b0UVZIcw1UCqSX9R/siBDJsQ0vCukSEOhsllhVGcermYr+O3ugty/x
Oow0pgjWWZ0H8vIl1nvshGmpjUE4qMuZE/eA43ysrtnJLQfCBNJ33uG3nwfCj30cKhhhAZPSX34e
6m0YbaE5B/o8l5+g9H1H0pR0XtNOX0lN7f+ZBWl9cGxG1yMi6wCHUePV57UEAGK6GqYg6UzjAwCF
7FmRs30yTYAPztSY70y460H51YS79uzhr1qqA2bstQnJzlLoomq0BDWHye0g7AhVRFXcY9ls1O0y
2lfAc437ZkCubUw2YnuCCenkuJWq3RDMET2I3sAy18/WO+vS21HHlXFUxhaGTYqB9fLW4wpzlS4J
58DNRbYLF1d7JHoLWU9uDVdz7xC7Y1nac083cCOIfvuzxMKRkMPdzZ9rzr+VQ3FDinjf/a//9ncf
jwaPnRyjn7H/avKqmgKdaVctgVSz+QPEUO0L3MWdYsDL9XtKRd6s9N/p6dTHOFXsd768RjHizXPh
bcAztCLp2L28/PaO05cCT+MUdBV7ljXI23xojbrZ5s0CLzCV3YM7Yk/vI/sAXt04tKo9XovFBH+Z
OoKy5kBkO7G3Of7VoYw+/H5uf3N3TE6Q2O6hw7HR5cfLyyPmNplwtYrAYiuwb41Uv66iig6S3jSf
JlOQw1g0dzGjKijzTr3//ae/3bIAo+Mf1tSVTMcQffnxSYcWV7i0n1Jqk8qdUg0VUQjCna5SQnUM
rEeUA8GqW7RfOrI6UrrtVbvXNMRYmznt+n+89eeCbJczDiud4Fu9uqAI9JdKyRbM9AxBajP20NJC
tcL3jS8UFVN/HpTyL6/df/0V5UMZI2z4KU7xMqzv0C8bbVTxIZYBzQiyqKNdnbqj9qM3TblbCsve
GeNUfLPdUtv3Tsr/I3mtfmdLsVYSXr6lJt+V2gA6aeCV3ICXVzDHE7lwo2UFODsIBAG2Qih5Bmuq
PMDQao4AS1OCApKhib2M33KOlbGabkSvjR1RUE25vrxhUb0zdl9BC5lGuS4sryBYV+qXY756HIm1
6L1GkHIQAvmgho5l1NzS9ijxPIKNj31ioCuMCNyY0isrqxCYvDvQ4bRTrAMEA3wY/ag7y570GEnM
eLZwehDorWyvJmLuPkkmsOpKQmD7riPjm7w13HHTe/f3zSyAYYHKCy5RipNYPF7d37YqiDbReuoh
GbJCcCIOQaNO2lByiMcYXkFYRsTIx6LDiB66oHmrqrTVLdwcMyPurl/63ZRE3bVW8ie3tWqL2hPL
QtLT70fk2/mA0qaArsbKRf319fnfrqx+pZ7YgULxx8vyxTz0g/qx0XP3oidLvncabflq1tVusfQk
+P2Hv1mk2eCwQcPJZlL1sl4zgI02jkNSwe2A/otyB5JwvLFiV0VRwOGBTkTzjmf55/bpxSmFD2Re
Zmkwdax99qvXiwJDZxFFagexXUJGUsS8yznzekpqqOdQKEZF0Iw57VlTMdNELjnwc1Yd9JyJyFb6
4qqSRB+bUdydRGHWu1UsrvhlTjWkiKTzKcYTspkWIhZTrFzb39+tN5xeYaKadejBwBRl4X+9sMY0
2hR1IDKg5A2/Eq3rPmilQB0ZadFjMXPmJbMwhueGveIM+yOE70jYG0C1NWoC81lAME30Lgp+fZdf
3lTB7ocfq1EdTOb6lH+ZzVpKJlUtke1gW8tpFLLu4dekcfQhwVRafZzJUycscUGqszUggFU++hni
gKSwj6SsQ4VSFCUi12JIW9hwehQitVWW6TQ1LlkmokXpf671KX6v+PJ3F+6y2dZYp2kRvIZk8ibo
pTUqtD6dGXxG4xaIfrLBcm9K2wo/l32DHijU8pLyoRgczU81bfpCXDmpHCzVKD1MZQTMl3T0vgi8
iOz9EBJ6RBFg3XF32BpvY9tQ1Pcu/O3szWqlA262mVygIr5aP6a6t+MFzHAAtIrUgEho/ZOZoUbJ
RXRbanMPIs9RvhgtrsBIj7sHp8pThJVzeZX2DOx33su/uZz1aAoNQBhCcCtfvgC9GDl1sOcPLHta
gggkDTLqOTlWltldSNOgk0ke6dGpJvdYoTe8yjVZXPiPg60v0Tu0zLcbMFMw41qq65LABv/39Rgn
zQl198wOJ6l2uSDQfasSynyHPCxcyxD6SURZG8BuQPpntcMHdNS5h8pk9CVmKnDNrbypDIFesxvz
d7btfzMDcQIi58EBmQAb/ucC+Mtg0Qnsslu1kUEbjopxqShfb1wLvu6NgkAC26OAp/JRWZR+ZyI8
VANHQf/1JcHwltC8LxQaQrNdaRfK9dSSQxNnsIfjRl0AWci4OEq9FJVX280qODHDuApySYbNIeHU
8t6t/psHT2Nh3U1SHGECeHWrnRohI+FRWoByEA1ArLccQy0nmNNICenWd/IidPYR0xg9KNwTciFS
ay/oQu8QPZvvzI/YEN5MREzp5PWqpgB5/LrMbvH04oGTQRAjzz5AnSuvyp6ngaxeJaKiF5rfL6JD
gKIbfohjjopSp944xVwGcTOq+76fGiASzBWcTCIXD3wMJm6ToTvYkkNNBmVOXtyDbY6r3jZOvzR6
gy8t7b8m1Zx+JtHCenxnbIk334kjrM630UyGF0ECL8dWSyKekrWWG+gMsOtYy8TFwiMduGWePY02
zJEoa2pfV5OFxkboPifR9JUHUXuyW+K7XkVr8n9xSRywTGa4tTL2ukaRVjTeaaeHSGyG9txaXX1O
eF9J7EFLqSMU31l5PnxyWZWumBcWtIEjeUCtZvlw7K1rqRKL+ftrWmeYl0sQZTqHpjGnGypkr2cg
Ov/NrGp2GCBNsMhTLBJIZ2Z1YU8/+rFSKR+Mzi72v//Qv3nfKPnyrtEXWy3R5qtng5MUA6LD2SFu
IliLSaLvSRC3d2lXzDstLooT9peKsIk0PdWdav2YRPaEAVeSQl4CRMnARl6U3EUxoovyZOqdhQsN
QGEmNaAtZEV1u6oYNV9JlfxAVHIIh1JPH1hozlD12vfzU9YqzK/30eCxrgPZpphBn/111Z34JGzO
1qj6XdKgASVXCrpwj+fsIXVJt/EAO2EI6OlIRB6TMLJmMejuYS76TqBp5Mi5yZHSy40sxFQ/ljhI
I08vUaD4czeq+tWiCoXQbHUEujZr+eyPtCN2hIC33XbElByhI7EezCxePoW4l2i9lNljNaPtj4Z4
3Da1WZae0mikNg9uzu49FQ16p5BhAj2L/fHA3s2YbrJBy6g/xzYGfys25i8msULE7WaJRlUzC/HX
dF00+WM1atiSiSDeIrpUpGdos+IivDGrVUFv5PkhNFTCHPRcabeLKcJbbh1RV2naZs/tkIgUJtk8
cHIdo2g8jexywr2OiB0elt53HV9QGbIDO4TslkJO+wNg3kRsAV/OK6YF5R7tgcnZNlqOp6Hqmisj
HkkXyuuuElsohN28HSZ3FSzaZgPsFusGZwWxKCfEOw1SGgOfOmQ4IHpSmRCTV6HqlmSlVCz2sNjw
jJbW0O47sxkPXS7hEwqHRCgZ4s73VTxM1ziDFfWoVfTY/EzmseXFkdNA1mgKNdxNfV9rO5F1+R03
j+mwhV0qYZ1HxJmY9spvqCz7e9EgsX/vdPLKakg7ZW2XqquhkT4lDOBXZcO6sdoyZkr3Cy3Rjqma
leQyt4wXBBYXIUGNkF6d14HGIn40KpEdOD9qh98P9De1Nj4A/tLaaSFugM3uq/2WSnwYYmEJJISs
xkOehdGxhCPh505yRapYeRCRdY+1NaGaGgEfmltzv9guzKgUqGiECIo6UNI9//6yXp+e/rwq9jgO
QBnsmOvR7petRN0w+zcygkC1FNNzTsbldh7s9mYcovyTifU5+P3nvdm7MMNxUmOBxX+h8qmvCnt1
BprXakfbd9zZPadTmB1bNc4/Q94EQ2M2jI3IKK/kUESHThZkcqvxuB6zNCijVqaRDD+msXwk36i4
Q7WT3puEZ03b2rYugB6YI0hsJIV6JA/LUDtNfWeVYEpeL/HFBMfGULN09hrQDdl+vXqSaNrNmuyA
kHSyQVp+Zditc2jyxsq3DmkUYL+WOD6GWCS6nZoLed/w/sEOGaTqBpOpTRcIzFgesgm5saeNHGqB
4yTVZ/TZE/ACnAN9XGYIxMtOJSQyY99NmG+GDMdpybBM1Lp/bEvjpIQgyXahPZnxsek6CAFJVsUk
UhWrdhDegVVtZG2Xn8i4Jdi+6TvwyRTvwNRFgB9hjk5R3/kVqJTcH4exkoeIuNT+xsWUDnq1cMzj
er52PV1tNdMv26hCnyzH4mtdp0kdpLmeST/kJPHVHpoy389dioXMcls2jiSg4cezEk0ax1RCftlo
TrucJYHylZdFPC+Kdu13Joi8f6AI036N29LiSQ5RzHEqhod7LGVJAPA80tbzYCCYV7kj0Jo7aoIo
gwyJ6ckAPUQy4pymBVOapU27wVobTChdyGylLQaUm4AnNAE5ACcCxhs3x/ODKxlR4Jr4uxnzxJn2
Wp3k5dHOXWO5pG0xCK+cZL2b1Cm86KR+w62o5Xqv9buwctkQLfDB8TSEufGNCci5MU13qLd9mhSe
mCGq0G9M9aBQC7GnLtbcG6IvlX1YSc4SIjWBv5gUaq8npVgpFeYaaTm4qpF66GX1z06iuDddGuEF
i8EWY2XLJPLEEJrFQ4k1ZfKRf0P6rnrYEgrGmgvhfH27TQTfsZqssluJ52a6CStbaX3QShYhA6Aa
9IBfBTJgxhSGNxCoZX5vtzB22efb8XF2VpGp1kblPbprmH9konfNA8rcobux7aocd+h1pxbEaqx8
z1LOrofIZM30F9kZlo8ZtfmgRLDFArcpSzxXhd52AdXyfMZdZVAlQ47bnoAxLJVPPDQ+NjJpYwQS
VecC004sd2puUDYDZRfJUn5wU6pL59nhJng2MnFQGmo67AoO+kQltJiqdnWaTuMZRI3GL2bZ0FLV
A7cRpEripEEl6/yuZJkdPVEmpPqAHC1vOg3mCezKgegldYZSjiGIV1efBju6lLDK8c/IObmjiZAY
qJIdAg71Tsj6XpG1hbaOsTkdoCkhv9bltCi7uSTsc2M4pE5toMkU6Vkudojla3QAdELlnPOd1DPA
Q5o1jt5EQb94zrAoEfU3qbFxLGr0dluqo06zh7/pQuRIFHTHetJoA1yR1UKpOHU2bCcKsvKaVw83
SzEZC4bKOG8DYgIX4M1Oi5Cq05x6TxBUw6TOqYVDHv7fSTc6a1toIaZNgPRnHiSKaO7YfBgyBR1z
SHz5PeBbzb5hQhkXr+xR2YIGXVsxE13Qh3xlIucwGDrirch+3I4a6+al1swM/1jEVhYRdRviy1yA
xWDANhAchk1X54CQcg3IobG49yA5DO1YFot533fJ9N1sh4rpjaBK0soFJPtAn/Ii3hehQZcNxI/o
NuC02s+GTmjMFqcdiJuxq7WS9NkcQxDLKRL4XnW16aDqKcmw09Qmjxn5Cs8TsrZHI2vLZmsqJgQJ
QFKRecLwV6z49ckx/WgpCUfOhrErtwZsWaiydpF+DSt16vF+VN0jhBCQyYg3gAZnsyKlN+Iwd3Y5
bITY1/Koz25i3ph+OwD57G/tmC8aIHZhxzjrsDX81J4xJblZ/i0FX0LovIuPA6kDjvRbFW7YcTJC
dny5IbWJbttqD4iNNP6iFBkqHn1ImCdWlmkFgENre78xrXzfdpENpyofGOpUsifXi8Ye+LyZO/2t
2gz9B9m1IbipkQzhi9ukXe0TumkQPwB26gd31yxPBQcs3e/YJD0qiwG9CsWRPE9T1z0L0XaUm+VI
WLaw+149kOmDgh8eXGvdRaarhB7BW5O+m2eG/m5mRzz6aT5H2NrqAnIoXTtxwJg6HxQoF8MhI8Mc
so6r4lGx+mK5zAk8FV5KPINBrmjI4iNALJnX2EROMtV3uGTBPUqfaBH8z+0YrzwNIXoiBFpnhnhm
VqaXZUqDRagnJh6DyOConlE6vMBxt+Yvt3pRHhV2p1vTLYAv9aWs+92iF3CprVrVHzK76pJ7ALos
5UM+ue0RT4Ps9yV7U3Zs/fBQA1s60X7Gi5MxRmG9pdpNFhfWp7G3q3mXqSq+7qXq5ntbdDFkpQIb
4nWfyQkLl7TJVc06Yp+PMexVLOINyHX6eZgmvT5rY/Z+RB8giWpUlBkpVPYjHt9iYo1O9I/xMKz8
eAlf68R7QH5GZeb93TTaodwCgyamHhVe3jLpz7iVtFnUzi29g7kiX6h2n+PU4b44ekOJkvpw3WFv
BOYC007jb8EQVB/m0ZxPEhzJ4BGWDke/lRGrYM+OAKfggt8eNk5C8c0dqH0TtN4oXjY1SxSkGRzg
oOd/iX0+GqO7cdtUO7Z62eCmmuL8calh6Z8m6t7LoXUI89xmxBoW3kRn+pj0OXsdJzdK8xBaEvUH
YXnt1h1KnB82t/UqQ1yIfLkQgI8StlgnUvw4qo2pPcSezCUMlxZg7Ql7q6T1GXXzfAYoR29W5vgo
yTReKJDNFJiPkLpZCEs6IewKEgpeopPWHbKjftxaZq66D0UeT+pVQdssPg3RYH1Fu+bWtLz1Poaz
1pbw05qoJVZYb/onKHd43cxB8Gmc8iUmZfIH/HF025FIW9mZniGnrt8KIXMQ3mAI73CPyd4HPDt/
H2ZbfbK1/DZitHBdzaBhQiP5maBMEo52AFCyYaNWqrgNF+J2t2uVG0kfHSjtoqQqxmUrypSLXirU
y20XLC+f4arFHthZQRaDUWHpSZzc9opmBOsVLo5z7AGdKfu0zLk3qlZEHxKqrxvqm9mwn4wuji6Q
L5Ac6FS1iq1WVyDI0x5Vy4GazHyoIDH1d3Iua2Vjy8Z4tiF7awF7PkW9lUprV1vGuxUGhYj7W4C3
/eKDj+NNZUvB7qiUMdvhrgvT1fEhowqzWQ8+XtbAwJCpFqU3o4Qd96Va2mPArGF1fpuP1rK1XReY
go1d2tmH0+KQeA0z4rZpBCAsrh+mpDk1w7ZhIt/M1jRRXs9royayuXaMA+BrTLjEKyg0BB1YeUPr
yP6Jwqd6qQgZUMBoVSpBug6JizdRYQ3hToXYTFtTEzjUOlMrYK7XScmxOlbcIKmUWe6cPOkpQHRd
bO7C2rAKX6Etmh74goRQVTjhDwjQQnkBzzDF19iOzRZZn6aou2zRtR8UncR0nOuccGhDxacy5kah
+3Y/06AsOhhiRqL2xDARYVYwRhPxlHHqgCCuoCHw+jmX7dWkwNDYVrXxvwl7kyU5kbXr+oowo3eY
BhBt9lI20gSTlBLu9L0DV/+tOPYPSqn3lwbH7JiqVBlJgPM0e6+ddUd3KHqshZ0lmpiHvcHLDTW8
yiYcoRUZDdKX5bfMqsRzGQY1nnx/ghxlu8R9ESo0cKazRxsy7NCL+AJXKQse2rbO+32bFpxDQZvL
+ag6LKJvJqsywnF0LQlzr+zuwgnOHAZ353Kngyoszo52W9RtrAhx6C2dzvcFFjEPQss26Zvc5UG9
wXI9UAu3ripPqiJ2OrHZNDzIrqPCkG0f4KCDRMleWwVS38gQDtiFhGNNSJFE33RohsmnwBiUEXcN
iLRYOU71xC2PokUhiUVz5ZZkiQvVuc0enkl5sWwazXj2Vl8k0Ff0DdmYNBG8g+EeZdqcU6YvTvBt
JNHGS9LVbN7zFA8YRWPVntLawmuBK8N3jybB0VivOhuQjItgLKFhSSGz1LKCzUBu7HblQTtXTozm
kyxktYCmqfLtu6kKgz5EyeyM3hTI6NLmXEKj45WNDzYgbQeFU4fvuDYMbGdNkGhrhWJQjFn3M3Nn
Fl9LaWjnLjd855jaW/XdIWHOTxZNysA+HRvcrbVRdT+Xnvrt1Khyag6erMmyX7plBo0P66VNDCPN
KqgoM9AHwGtTsw8EwAx36AY3mosU5FZVj9t0LrarLtar3P7z9Wkgmq3CBxrlOmtf2Fd2nyzuaBV7
W5sTTpgv2uFsDhYT9xytGOhHlQ8Yv1zlRfngjIexWRRwZ4kyEI9W9ksXPYER3dTBmxSO45zHUuCN
Nd22VWeDLFUNn6G8EjcCFCA+J5cdl4LW6obneXrIdB2AM6zM+puVDwXxRIoAxQtn7/ioaSX8BOis
997V2jIysnIc8xMY5Oqixqw+MueuI+oTq2EB6Zgg6THn3amFyntXkZG+z5pcB5/DEa1fHGwt+4rB
pFVImOgPzS9/WQkVHwYr7Q/KaMnSngJ3+zxnUzuf2CilN1Xr936U2xbJUhIZ7LC3rI5+ts9UGSR+
Pol5p8JN5HuVcT/Ajavlt0m0HZZrq+/DeLH5O05h80tXIpDITALbfVeToV4mt5oJ283a5RNzO/nU
d435g7uiIBeICqnekbrWbidK+VHeZS1ccJzAUP4Hi+h0dxWls1t945oAAK9jjV2hh+UxpbYwY9uG
Qx9llbzyk6zOsg9YHrAOFxRw4kZutR3cCMx21Q4TE6gAZYfMDHqyZurItzVEcbz3Yrh3Kj9sI14H
WBdzlo9evDC2e3LRdC3xNuM4bHhc0s6AhWGn1QNVUHFTu4Ex3UhyCY4hdZx966xwQKmeq1A9GJCA
7RjM/7zsbGXrp85UDAwcNxvWQ8OrRTyz5an7BKpdgTEjM8IRw/TSOfdtsXpQJyZQg6YB4+bIExN+
cdCBJilycl4CFC3bKbQLjwk6IEx4QClhSs+S5LBdaJdZS4lZibMM154Yho7w2whMnpkmlNdWc3Zl
rwTB3FvI8cQi70g4whYwFmYKhI91du+GhnipKFcok6Imdza9d4dQwpGX5jc9isCIrnnFZ5RHpibh
rMGJzNBB3VzHUrA+tLJWYr7s0n8KgdclpeVr1CqtzanviXYYL56Zzg0o9T5lI7VlbhO70tKXVPhb
n7jNZJV7WZfXsS8ySl9gfpm1iPgXwfai91M978MimPBAM3sGTpmvXXFq1yIsL14bmszJw3pi4qzS
9JFQNyPYX+l/p16LfozzNJ2/yo0Bw75j47/GE6uA7l42Ydl8DrvJCO+cUoQKMUsuGLYjwOY1Gegv
fVjztqLIomyoWfrGNfZiGpusnAEOtiIFjmpQMZ96Eqftk1hdTMDGWvNO6axBdsdlu56ZRtk1NeUH
DfMpKCavlztYP+bLQi+7JqOm9IFI1Lbbvs0LS+9IPkq/ER/CObhU9FPsHFDex0aQ5p94yfj+kd2z
PR25rUwye8kGXi6Gpxzznqssvkuj9lOIN2lOjFvXLmDzlyvMpto260dlMZWPShMf6WPapkomtVcv
9TEvYUGIonHy07boa5M4jOU5d2tQwBaLE+JtNmt5UxoKTETY/MB7kIieLCL6GeIVVLIw0jXTg3gK
0L/ESuAg3nypSPJx+JV3y9BxNjQeCCP4EoEj9z0iOd5N3jKNd+O0oXpHWDPG2m4MBY5j1iAvAhl0
J9HTDt/XpVm8LE2Rf3PmAq6w3eUSMATU6Tkqhel3p3lQQCrloOUbuylAlY4/8+NxNn7e6jJjsUDX
vZzpdCY2eM2UJjVxz07MpEqeybkhKVIR7mFFdYdRfScIspI4vvP8FqtOeiH4WLQ3ZtXTuKfd3Lpn
jxfHl5GNqdq1UrvfQyZ+WVLlJFTdug5Tkb3dqmyNJLkLjI+3As7FynhyuYTh4m6PLfkv017U+FSi
gYn8m65E3l+4MSHlWIY/iy/O0Fdv1irZSNY8oy7EinzzonRcJ32ysqa5JWyuCl760c5ReviyP5d1
0eL3p5QFgD0PzAJ9P5tJxEEkWh4GwKjYsoem/DkLX+CNcoP8F419Ux/atsDw7C0rO9ga4/H3uV7M
Hl27FdwBkGXuy0ezgwOoOT4PdseC1FDi2h6RALr9gdER2SEiSKnallKbt9ZmBmvMl0Ih7gjDeawZ
9pDko7PwJ2K4yU4go+fmMQdAh/UeZteDbD3oGwsT45LOUE8UvNsElWyr50tfbTbzLiElL7Q1TMna
sdZO7wx+I7LBGqDjfDHIw3asvgdAHkpUP1HabKegnKzvDAfRsZRpgAfN3KzYoOFad3kz1G/rVhQ2
bdOq0odNtvaXnBQxGfsIGoG4TwP5UFMK8YQOH3MHxZYxDGdpDq6KW3/4xaxbi0fAotB2vEAb/ZPD
24msd/Qh9b7fBC5WS6cOHtiBRfzZnDabuEl/CpYoNIJK3jo1cNOYwI/MiA1FiwP73tUnL+UFFosm
aBGYjxvl20K3/mlYGWicg7FbqnMrO/N2dBr1STstHdkQrECxnCZcoxHo26G3+6CIhQooMVcPPMCN
3c5LGsOAoI2krZEPGcxUe9cC6ut3zDHELe5h1Z3ZT/vDXjpmre+wl4v+zhSrB2JgWmd6Gqsrxm/k
JcHBWAPdHxqJVLxsTeNr5QPoQnGpiZxckT0zEmnbW8Spa3hK0aXmlAwG4SvhnEPuGcqy73j0x9m9
Di0grjDd27xDh95a3Jt1gQ1n3BpouZVYVv+VIWYLrMFpKmYtquq6I79x3oKeCOwhSTFazeeuNDzj
U5465nYebWsCu1AWfngCgEVuYUaEITMINQTGjRrmvth7WoOTTTnRtstcU6M6rTdTamNV7Sglqsk+
GGtjQ1Q0wqq079tOmicKy5Fx6mb395qyyTrqyhYo2K2QIhw4QzB87QakM3egWnR5XgijeoNWL74j
B7ZlJOtRAgwoO2h1Tp89zimGjMjszYGeoS/y9YLLc6wPQ+Z4ZIvxUoe40aLeWjsQ8ZFV1dN6A0yi
ed1Mn3eTzpzcjgevCVgv+xu/IceaW8Qug7Mv4dYFr6Jerhr5lBFUXNERrowshzUpKIe/N0Ulv5vN
lH1N53xYjwFhuYhw/Eq9M+ObTq6eLLHvzRSeRhN24LgkBPpP+IWANFDx+SrSfDPMfKUdIJ7IoC8y
CjWHyO28/mTnlnjtCnN7L1Q/9qeh9WAZZwVxonue59Y/ZIoReWzNI3yoriiIVGjC6/iTybCWt9Zi
zw0MnVQGh3ruzZ9MWd30TXR5439lebumN7SPLvC83JqsfVEXdfDUIkoCIwcLYf7p22s4xyAnQie2
tItyNedOdB62jqIkKmACzzHV3ODuiTQrb4diZgHIfrj41oQSvZG3yjouF1cQq6fBFMnN6Z3d1Rty
4GLwYzorpce3iQCj4GxDHAp5ug79DsCFLO+k8HWz31hKf50XrBUPWIXUleg5F+JCLTnFPu+cpHdr
BaKPQZvGTd+lqX/05Fy9t/bgSdztpAi+g4CaUPho0CG7rc9mM0IvRWMPDhNSCHOAIryVTK4eCZf1
W5ZkCD6ikD3Iq9t1ar0BxjWFR9DHKuYVxRsBpD7vroob9mUgfq9NTCcvj2EOc/WsppH9vqMyGzJ0
CTsvLnKiJn8tHonYkUaf2e7JNfO3S06mi9wiBuRuilqp10fVsC2LNbr3d9rpfI1XyzaIaVppqFqD
GK5YIVc0P9VkPKm7DZdfzkMctkel4PTe1L2DZmnpmNgTf1Q0INXLwrBjWa/d01DXPLDX4PkO7loL
jKwZc5s8VwV0GpTW0pKLC3QbxWPgQLQxFBdgZ6WzxhaLXBqcXtU5Z0h14BOV6dfQ+tnOx96aO8TW
VSbCUxPZpIjzhv13lGJozd90v8Hx8CrwWc8s4Jp75CKjt5NTPxaXaW4JbaoQdKtDCUXrHt+Yn+6g
odlEW41ZPyX8AYFU2IZ/BHiZoM9ti3sswOi/6o6DawdhviBQy1jSlL7L5lBjuGxi0EPS8ZRJls47
hgHOySg1mQI4Rx2g/oOT3amx6vP9vA6jPnCVeN2sqVUDXwsw2/GAQf1mxp21wymdl5kkCKKenWjw
C4QuelIT2l8XtknM8NDI2ROhiY8bFsFTvPk9w7nZWjro555StBp91Txid7RgyxvbLL4tlj987jj6
3mABTSQbrk1HqqAanVtpQxknfG3ZXlZQe9YZQbAs2CnAfUAK65hG4rRCDqdgamUVQxYMrKMHsvsH
cwauFanB18dpLK7RxjaQwUNVlcFhkKzmIrPsy/AwImSmn2rUFcw5pMvLUInmBzArzUKVraWInFSk
R43AGNw8XR7BHYHo89jRgXuZu3ZjFWswMCOm0yAprBWDhFMjybq8UK1itBtmz/9JK9Qt0RisjUfH
UergjAMLDUna5CzcxNw3DKXzDC3MYk15wlopuM5Fbeu+hP1K5oxC18xOkazTnilzf2si3r6mmlpA
xcqwXfeyTOHkL/wrj1VFWEokmrKQJ3J35Y0piF8B7xj2P5fCBaI7z6VRnqncSuYW+PH3BSfxtK8r
4gmO1cwAh9Eae9RYblrX91KYCJUafk//QBANsLOAeOYDSwTV37A/ZFBYr6n9K88K2ME7US7ep7J3
UgV8c0S/AA2X/FpFjuEI/oYBdtQTF2HGPk0r8EdA2WRH+6VDTwW2IOmmhSteLV56HpbWzJKh882v
8EKukLJVL/O/tGt/KL28K8nkav8ABo3Z86qN/o94JCtMejZrChMy4ZvDwFAlHmdvOpuGmjEQNtl7
ZpJ2m2yWGOBm+dZ+aWDdU4c559UPUqIENvs8bZt/LJq+jOp5lM8tzywFfJZ9sczSS9yhCSugl+Xw
/HclykfhNi8bXHZ8cM9GE2/6H1QcZbWW/sy6ZN/g/4Q/ZKuTFCJkrwO2rxxKtig1YYlNyPbuHxoS
8VGQiRn3KrX0XIv1MP//w89mS7UFbtFs+9mzh/vJQ6OWjq5lw9UMifHweWMRlZmz/s4PMB91Gve+
v/qHSmjH2eNugOGg7MqHddfWpofUPWC2T5eNRk4PBYkWDkW2uvCiyx4HXenPubD1dmepPMh31Ku6
oIhvUTAvVjqlLDR86H6VYEaXuGU793s5g5rc2Wx/2LCwpfGSPl2q9o4sEPmqgGNj0u5gRS3GjD58
7Ub9rHBnO1G9je8OeqaIiW79igp2emDT0SdmkC8ZupYZOF82jAJEN9pSaHGSdMOEL8lXj5QoW/dN
5qkfxObIGg4or51/2wAVNuuOYtuo35g6Yw0fXMJ7Iuk1xXsFXvcxs1bHfJjgWLEKR083P8mMHIiD
5aK74oROm6/eAvYpGhptfEW6grzczCQhR0HrEgFs8mAz0XaKlIDZueu+5D5Qi39J7v8QDl2/dqjo
9pUQcfU1/v68uAx7Gb8DFVYlgEzO2GBX4Ec62Vz+xBlLK9Zim7/3YfFl9jsQ0Gkl9nW23cJMZt9c
ufO9Vnzmvz8If1hCrncjQCIoAC5sEUT4v38syczEZna47FGhtHe8zMyXUObjATzf9qlhd3/ouBtA
2IU9YStT6rx4vgbyiGqXRBs5FztbV84/9HIf1bh8KB4NrpEt0OLAFvn9Q412Cxgcl/7eKNvs3IfN
dO0UuvwE53jbaZrOk4fk5l82hOuT95u2CwIDLg7kadhhAxIOfv+xvhgpnMDB7YeWqbbqByrPwu3v
ENOjJ8HwzAqN7vmTATr+3LnzK/+Z+p6osO2Y+cLcw5sLH7zCHJKtL6iV/v5V/V+fDr7HNcwVZ735
8QayUEMXrEGtPSfsvSZNftipoupuW7uc5n8o4f+wWVLtkUIHLItwIW6Pj8gAyZZZOlPGoW2M7vdp
6NwM++06JONsqnd7pVbrFKGoym3X27oxGYmXrWA9nf5/wLP/X6vjn782iXe8ZJj3uybRER/MQSMM
LO2actmnSo9PBa074yYVhgREw0j9+yX+87UQ2CghLROdJu7jj0czw8kJeYXc9g7JTj0rCDJh6tlh
KUi0NsRo1r1vU0DHP1EM/ONn/yHGRKIfXq84ykis++LD+TAsQcraiXuelBT5pCs2AIE9V84OtteQ
WJ4gm/rvv+0flIYrb4ORto3nCtuD+fExa2lcjEDZaYJDD+1KAOEImOhsNsnoVNT0jprmE+A/c0b9
V3TQ9MnQOzDAosWnJTJP68R26AqADIgwM+vRezCNgpBfy9gYUxaUA9w1rALgmlErxkTC0/IpAhOG
MzFIHSyFrWG98vdfy/p4JQlps1hNBARDIIjGC/r7YzwWC/dSJ2njUTx/p+vZ6l2NefEzL4H60mWe
/tIFHWLLauVkqwQpAl4RMtPorz5ZXsLebnLgFA6kgt9Ok+F8XUSW3/z9U/5fH/JafmBb5H9Ivj98
SGTiVcW2+zA1jbD2hCRO67PZGAIE5bhYwxkP3DR++/sP/eOx5tJwo4K5Q85tB9jbf/+pqJjM3gX8
c2ibqTsx/2mpz1zviUotTTb25reOn87HfmWHstP1tW3UwsmO7KT/5fr7n0f5v6etf+WJERZCe4pd
ANfF758lM2zVmGyhDqllorJrEAlemmGwb70i28RN69uVumx0fsUdz0VqHTDi5eLU00FhKRbsMnYh
5ngnxtAYzjfoXlllICXrrcvcWgxw1nLgT8x+4DA3isG7Y80CDN53gqE7aZtDbddk0pRHe2hTIr7R
cUBKHhget4ut+tsKrYM4Fy6n3TkHuZreeBtjtnjQTHl2m6vBJCjmczbbBge2OG3oBlxX02ndoMEf
3jyIMuuXDB57ft/0NWPdZVi3Szur0L84bu86d/aInkl5uenfZNxqZeROElseeYG0x6hy/WeB1TuN
dVh5+gGFm1wihpgYJHr8sId/3B42l/y3r4SXrnn1beDspzD+eNau5VgzdVzMA/4DMwU1EIIHZPqJ
2ywzBWArp8MCGHWeGcz4n6RjoAssAx2FqZrKC6GFGulPZ/bzPwqCjy8BTmObJBo/vBIhUNF/qFJw
e5ow2LL1sJWjjMcxa/GnFjyt2dWw+g9XGq/TD9cBBgeWFDgjNDhUIeL6z//T2zRrblQDqWcHBGyi
u+rArOY+bbriV+UY7Zo4eCNQdOWIxB4ncthewilQwXliTJjdrzO+lEMxZZ75NQsmuu7FQ3P0yBRO
kjN2ZRVnYTa7lwJpkvWlgQm/fO6k6sqko1hekrYdiCz0AjYdsadNiv5hBYl0mzZM3fGz/O+CN7DA
7jYzzeZo4urniVh0Vh5SgqjsjL9GfvPLpLJlPQ6DW27PwkIFThAM8Ezwp6lnHcOCeBDXwNkWX7ek
b2SaBT/HJmWWklkCnl3GbI7yrh5XIwHXVn21q8w6mJaf+ufSWhHj4tVKTfjj2Jfw2wM2oQNwhnuU
3L3HFp0K68BerJLxQMYO3HJ6gyGZHGNOnwd29wef6XsZEVDR/FgccyZydc77AHly230OextfStcZ
06+2qQQpOaEuf/DuYO5Thc5UvbGssTsit5X1eV1UToZfUTv9K7Ho2SmjiapA63rzk9O0PuVJmjZX
AHu6vDucrBzxDU55YOXT9Dlw6lCfNDtEJ2ZZPbxdX1nhrkNoKoka0BaQY1cG5c4PSueXVdokNzdq
XH8S1uN+csqiF+9FEaBKN2Tng8Se0rTIMXjrLCOew8pZRXCz3EBxLouoHvTiA7THYpqguikJCzPT
ae+KitDRql+YLrICopdBATQB/w2UCUStqArIuU7TNXwKz3R4mXLFsbEEeXbwaVu3yCTZ9kuwMA3e
CYicTLX8Nv3KC3JrrsWbNPJDswgvsXMUOMdsyVf7BQ8txmN7G+eza/XqJGYyaxPkfTDs0eay5ycz
tA2OJdCjKvZkMPxc8pntY2VldJMdUAdjhw6O7QP6tVFfOl5Acr8AzCYChS64OTKdEPVFTm120SAU
uzOTdoEvSwlJKIUj1fcxr/MWx7EGBWdZqqqiorcadhgQp7eIM5uvQdaei6J4Xms7ZomZPdgKDTzT
Ha8sYsPR+ZAYEKfbyPGH6pOJ4tkjDHRRl2AuXFwEne/93HKbcT8GlYCQmCZd7yv+eh43HKvBPZNy
9DCAqR+I8ei/MQPwSb/sDIIq82r47habZ+8ppuh4iDEmgIUMOZIW3aoVrInlDPloBnlu1xVFlJap
nSV5T/KAbxVWAUR0RnVnVPXn0M/XU42a4B1pSXfyi0CxHLaLwt23DtiUU+3wDcIxKZFeYpcJ2phs
SSI7gfevwY59oXOjbC/kLT3X6IFHb2gR7GCTpQQHsXCejU6+MJSd+ttsbJcn0yoFaMuqtW5QdpKq
uY6iq28YX4KNFJsQ6ZO2Nxle8nnIyTge2dvgZdnsL7VlMlcbFD7CHWM1LneNehFrmZWZS9xTzMKz
L5aFFRbAup7Nd1o8GGUp1+O6MOBCz5bbYOIz5h04ebArEH+ZjlwNb7umMIUZp1B4VfWIlOjHulWr
ToBfKod5tFE/It7v3lxGZWLXbJ73pObF7yMH/PJlu5rodyYlghOLAgnJrlsK/aoRBTTnIJjh2+MI
eKumZqujdTXqLa7bPFtOcx6UxBB5JjHCzeZm0cZqpopwb+WgnUKZ8FQwGCDKEcSMVasvZYHv5RhW
HTEG/3PSpGFGDIxdbu1LliMPhN0GcT2q2SmS0onQDAo2t9gzCe8qYy2U5iRTQxsCe+YtZbIhANoT
g1WBA6+KDqOdHZrpvpa52hBd2vn6OLpVHyakP7gPdZux6Khd2TwNqe/ZcW/WV5XIhmQ6um50xl0F
m4YoTIZ0P1pCbc1krjbRnix33N60Tz4USWHcqQqol/8KUb5AdYJyKY8Z5GNOtEeDh3zWrPGbtV2z
qCkce7+mDESJMgm9xOAPmki0Al2uNL3uhy89aqSlUfA+0M6LR10sHD+1HNOvVcXGPpogFXH8BCF6
x1F7WE3WfHveAHxVu8XtbfK7wzqP/Jl5xAlg2FXWTlqXijaPAA74xuU1btM27N1iukQcSdsU5YWN
0/KSL+xMOceXRT552VC893qzHkuz6eTRrwFxcmBdE52yJbW8V4vtSrsLemBBZzAMBvZKP+N1xI7t
1SpqzPozsr4mYeHpx+bKwicrraV97Vtpz3Ef1IjTOabYOZPhuID5WEN3e+hqM9sbIfqlaNvIGDqu
I6XSDj23Ze6N1qloUdkF2Idyxu2nnSUgBdUdpb8nQ5nETjnYzU+Mb8RSTFDaiQ3uUEYguin9AGWi
SHAynYHaLyMmywmD2Gar5TrJbrofAatYk8GvTTqBvy6eOM4+tPnP7RA4C7LrabYeFnsL/OfU59aL
sADzUoPoxIQrnNNuJzxkGHGep9mTnePpwQg+L4ee6mHgIMextQvRtnFFRgagZHZu2UPJ9u8uHJAB
xVza6auzFgZ5KwVhzWKvOCX4O9oKQeFlRpn0YsEiai62OfA27fr0NCujVBdJpuSzpdewOjG8xwbG
0H78USDXqrFgdKn5GJiVm4gJvk+MJEn2KMGsvN5Zbfc6eoooL1mjadtbQmL6WAN4WMhci6vRI6xY
oZFp+1RwKv9AAp4rLqLj+gc9YOVAxVur/aqW6UVIM/1BBDJRWgS+LYkkK/lbQaO47TtVNT9FFqD1
63kyKzK2kGHhXCCXnuQ6cpk5nAomYlorYaL54N2FHYNI+WjG3znttO6Wi6DlYSdsbbM+GkYPnWek
BaYnhut1Z5dQe56h9qZscI2lE/txavxPY5FX2d4HS09AsO8M/H0zLJ/FtuqB10+43cxNAaYTJlB9
KslDTHnwJr61sQbD3TWef9OmICUjM8D3sE83F+vkogIcf8Fio4A28jGH0NuO6/aIp6+FPTiQe0eO
yeISkV5UK9t2PyThxYKn+L70WXcNgWtt95Avhei5zwdG+5spkHiOAfdBmLWfrCq3M1Rp0/A8t2u5
UTF6blTZ1zkR2aySaPS1ZSle5eNiJC4DtHq3hd3S7blTeIIyh5avKrZ1vmGp032Dc4UBwVrM2bs3
WC3rKFCrdbehq+Po2ax2iWvy++RNPdZTvyONLv3qzZn3s+M48Xazzr3mUq+z/YAnjjUPHuix8C9G
TdhgnLdEBZ4D+PIiLioO6xvwGG17JZ3mbcL7QLmJrS2X9AF0QQHyuXkh8ptD69ZgE3+7OPPowjFW
nv/JbTID34+E6XkOar6k+NpKIyaRwVxFjom+bG/nvUfSrLmRYl+YBO84eRO8kUAvTQ4nhBC7Gj5M
cJRZQfp8uarNoNyACZSsBiLfeidY2oR3MqWPiC3b2oKI2K9uuy88fyHj9xp6mVBVj9uRAj0dplg2
E/Z/CBBWnJMcayXIJolDmJeSQjEjHit/axGSePtybjqL15ZhkC5iu+MtZGmjOleMNb9t5mQzDJ46
9SP1+a4jTDbTeNNYqGXJtnVK/x7ykT//Grx0npMCNf98qvPNfTRy5XoHKqqBUx+dG3mSKwqQa2CX
G36xpFsfF6kI6eC/4mJ1GmDfPKhBBiwiZrs2E8HQokpyw8Dk5nr5mN0oNwvzp9LXhOr5nF7zSQdl
Jj8LPJlXV2TrZIkqcpNQoQ1VyW3VLX65xySS6TdrzlracRIFyWtJWU3diJIw7gOrvCZ7KqFk4xLo
ZseaWP34w7r3/SrNERouZcCCVlq4L1FkWlT9HVoV9PyGfgDTSuInntzmMRsH1OwC7J2OHM0Gi2As
pqavrnSbRzSQWN43iUCA8lJVb+aaKZLU/t6v/zlDotJHzWIFwndCYBq/t6nks3iIBLLpgGCtuYMF
8bXFxweXf8F736rlX4ze6+Dsv+MBACJsC8CJBHA7AG99mI+HNN8lQUnTISew82VwFPmrhZE/aTlO
e3YW6RSFtX4DNzPdUu/+yz7+f/14BgAwxhgdMa/88OtOgc+cuWc3YSqNiGlqDEgXg+v2z9qVw0to
DdmvcmzQTzVquDEc49ffL/fHn3/d2zAfQdPNhWBKe52e/GcqwBB17Xs8UwfGNU2ww8jFFIZ67IQI
akyAeXTJFjTzVZOHtJ7asov//gE+jiWuUxC2NBQ7FrNp2/1wAVqqCRPW+wo1DFE5yuvsbKjWfA35
1UkSmuYvHu/i5O8/9A+CwvWnMgqCGuaztKTM//3XznDo2X0qIc4bxQt7G3WedT1GNopVFZs5Xocs
D4JLbsHYKFF/P0GYqP4x//nj0gPD8/7HUIBkbDvh9Z//59IHgcYzzDdzkJShzdnzYbtdTD3NOoKD
2G2XDoBU/SQ7t3+vwsy8h6wyDvu/X4n/DY7/e/9TVME2gWDANtZnSPbhSjAJcTB7lfmxXXuffrtv
9fbee52en5Ct2CLqGaR4V5Pc+MumBld7YiWz8XbMB6u8LV1tGw9FHTbDLz22JS5g5Yvskrmi2I68
/NeZ7LYRBMzcbmWSpq1YOLYleiRX+hy1Rk/UR9Ehi4mM0SrNy7YECGqXTjZ637qmnx5zaFbVM/4L
t3lDKB7Yd0E+4bzwZDqRl9MjZtuRLdpvx1JM2o0Kn/nHfmpCt8RDjuVwtxjkA2kcw17zyuJ9tZJp
sqt3vKPmuNM98sGohRz2mcE7IcAu2JTyYldhOe77RW3r4e+X/I/1pLBYL8OR8RwQOZ5wPlxyEynt
KgqNwQy6c7ygj9mnTbDFXmerlxw5yI1XNsuZHKFm11Bd3wOV9w5Fe92gT6uKGrNtjv/4TH/cB6zD
WMMFADAFUzYAcL/fjSOxZ5kBjm4fDgG4J43hzDiPdW4ZL+NagQcIyEPFi1Q6XZQ5pE8mk6AyuuuZ
l/GM1CBDXxbyMvoT4rbVPKDhscgPnBl6vGOxHl4C3PPZcU0ZGCW6NrovgrQHNJ/L4r21kxf41K6i
ezWGvszPS44OuISX2+2zytzSo2vjMNhNnQ0QdrFrJBrgMtC9VOlKbZgx9ktKlbaoB6diFhdcG7o+
M/3w3Eft5Eu7L10gs5+C0c+6E2XnaLLEaaS7x++ujd1o5MFNAQbRjdmneq92t/Ulct9u6RmWTykp
hJYgJWMd3YlOF45Hv2/IgsL0hSOOFnlm9BRZ4+ihvLDsMX9YKVTFmfaHtTf86S3/f8ydyXLdSLZl
/+WNH8LQN4NXA9z+su9JTWAkg0IPOBzu6L6+FrKrkKJSUTmrtLQwZUoh8F4A7sfP2Xvt3UwiqL7x
bdnQQWw6ee8WKPYxM1jDfPLhAfnP2gKflRqFg4QKlYb/lHKjnsehdd57w9Piop9ov+yyDGwbQlg7
yfbNwngFnXSPOjcjt3nZE+md5tejkiMH5H4JH93Bnb1NKdLlvuf1Ih0bloi/LagNMkImDbpqgVeP
Oec5TQodnauIM37PSIxpYTRce0MRkeIdSTrmYCLljruwJFushnO5771Qv4sqdYnrgLxynqwUaazO
in6vJ3JtN1RxfIRMZz46phFsJzIBl/zVpLaMXQ9dPr8ZCse2z61Z85h7yIoG8jpFO36CPUXDH/MA
gGgGuqog9DAIM5zLVBKqBZaoN7hW6lcHVKzhfCvK3hRxbgT9K0cyCmEEMOjh+tLOppu0jzr/noTA
6oykyUI/HvpVhnsn1wekT621T6ySaM3GmCzvAkMgHzqHFZdfwzVIXnG8g0KPytCVkBmAUtXSSr7c
TGGLquYR2dgIvPHcV1PQn2dDImgy/GZ8rsteBzGdYFP/xS7mrBOCP67day7FitdGHsMmxjb+4zub
QkEDjJJ2h3E2acQlKUEYoa7hZ+EJ49l05ZhfBJyQ6gPZXT7hmE1rOVusCY7emSov543bmijf4QZE
tJp9WT83feUqRqM5amZKRBySQebgfliYnz0btZ6eUrvL0xMaB/qHOWmsFYW6ecRnVFNGE+90Khku
fwoK1t24DrR4IPrnXy9XPxeJEB6p+L01/WdNj3F+0lKAfBdmli8peDHogOkUybtFEnNDIbecGl6x
/3COvV6PCmmlmvEkWsFPWzVluNaDzfWc2nAeADh/AjJCd4vi5iPz5Pjx649nr4vtDzfWYoYNVQnU
E7oNILQ/3tjAiEQFJQc7YOCtIWxyusnSaC8xgr4VNWgdqF5DdaGjgZi7fHStWEX2dEBrEL7Zfvpe
BmZDa8B3t+MSwNgFnk1cVpOMebKNUApuqATby1IMzWWGLxzDbe6+/Poz/Cw74Cvz+QS2HXoBvzZ/
2k84mSaZLsEOphPcG9wW1j7AGLb1g4Vuc2pDhDNpgF5qbBl/scHa68T3h6+PhBRMBfDnKGmA0f00
h25bjS5UJ/6+ybEcId8sIQT3Y4OFLjE9HV1z2rQfcr+3l33vp0hdjLFYXifVeXprKyjoG6plyFY9
zQWMio4mWzpkEzyDH1s+/cpPvlHh+OoBNS/2c9xNUbYPPY2UO+0s40rkQQQ1iL7bEP/6a/3Tk8/w
g28WzQxLr+X8XK4ZzZCkTTsIzNlzsfXpc31PC3C2pAGSr2lYRvH3+vw/Ci27EV/Ng5JfX+rqXfyY
MPb/aeAYC8IvAsfGXC1fsnpvWAb+mDnGv/WP2D2SxSIAuCuZhcqcIe0/M8e836jYWHc4tvsrKmv9
nX/G7gW/hawQnKHW2m5Vkf4rc8z1fuO8QZIS+o01zAmE4D/j1m7//uCS1PZv1UPQ1X54wAPGkQ4H
N34KsDh4Jf2fFn6HraizctvG4U6AI60IaK5MwPzYgq/SxmaHXyIqF7kZEDzGA/NezApGcEs3JDll
EDl2As1l7FppTw9UiYcMmqrodXtSibZu6qmNLkqjSuElN8NVGqoWm1FftFfYCthfUQxcwYPYeV5g
n0Qa+WT/Df1wplgOcSam/c4nagfEy4A303MMfeBlLM/wjdTewiP6NgWFtZ0GL+xPbdTO5Hk53gUj
xQcOEnj2+LcP1BmMKxuE9pQiqXxVxFbs1uyDvS3EXYVZAABGI7cB8ptwY9RZeghm3PNVjxOPko3U
DknIQiwzDImd7WjqiLya7qi53Djwfey/EDBi5XbugaANcYYFMx6qtHH22G+Gz7EiW0Y67pfEDbhj
dGluOFHALiqj4uwjtqXJRnKx4cjhikP6QCu+w9jWWFZwGgc7qNn8wkHElpNigq/67NVsiFm3jYWX
VUTAPupKYz7O5/PUr5GwhFEYb4u07A9IUMFRKQcke+t30VuKa/gs81k89NpJt7M7VMehL3FPpHZ6
LAmBnhIHIk6m5+PQNs0paxMk203jHBRH+SPddfE0yn7ZaOmlV6mzBBd95nUUCGU/HNus75nSMHq8
aGHobjQ0yxPtNePayc08wmPaHsjHKLYzGnVyvJ2aMehi5H7cEaO9Dlj6rfa87xQi/sUg9UiDv13u
lsH17uzGBugh6vDUaic6hJ0hD3Tv+wtc26siqfTPfjlUdO/wjgaofmkjNvLJhgBAkLRVkt+EObuD
ObQBMVdsvTDxtp1jWI8IYSt768IYZ14G2MEj6k5MwWGmm0H7dmmux1ocelUGH2NAHpIN84CvroK5
NQUvkV13+1ERtVyiY8dk1lGrp6N71fSJt0G+iZg+AHwWJGtsU+0FpzpcyFquO4VFGDQRxuRDPQzm
M7UUFbaPiXCMLMvYMPfKdpWP+13RUdxlbeG+tpXOjlIRrxPT3GoukojJWGwyst/UHPwIQu8L6zWr
MnINimH4REiB4SR1bJIyRsJvezFZJ3Yl1cVmk2eHtJIJ//AUB6kg39nwnJgaB6DNo1mgsrdLZ6db
zS9n7uWADd4G8juN/goPmb7ZcjE3vSI4urEz7xHo3LfSgDRWWZVzbcnhghCiGngMSgeHcfdNBP5q
11cQwTCQDLtW0Llsar4iNfjWVdetg8KmFkd/wrrDebr3phifUYa+Ya70c0egb0l+uRlihNMoHNTy
ZA+weJPBXQNBauYqU3sE+GJtbUOaG6bLr23Ym7vRDZIXXlV9iYu5uquz6TlIInjiHkgK316fRg5i
zs3k0lDNK6K4KWT2Rl6Wtwl8oa1bErATQyXU1x2jRL2L2oLio0H08sycdzo6ISlCkLqDr27KrIs5
1LT6saHg6rLJTcY5NWYMDE11Wbsm7f4RgdeVrRXMFCb7fbflxNtcZ5QXF1lWe0lslhgYXYgiiV4+
oNrNV5lol987PBjouGt/xhvbk87uIk7GNkhxjF/5y0oqYxvx9x2MclYEUdfjhV2q9SiJD7Aqn0rD
9cQ2Hwvoth7jqvEMOXOIbvJ2ZkhpdLp86XjVr1s6jMWmYDJ8hwTnKkzBMjBatk9sZRke26lLcAH1
LU8oiY6PmBdccTLNtDkQOdALWuzTjv2G7KfaONtBOm4niP2M41nuCJ0QC1Yru8L5ZDxXWvkXC8P3
Rzy2+zoaQ3rFEn6ObG3guDy6uFmLA9alLSKVtN8OjFfAF2b6Mh1MHxgBnS9bKJcj1fDpdFD+Ig0V
28GRC0SCefUEqDbOsJxvqqCPAIBBjYQavFzlfjHshrwGA8z8KHKbT7Iq36q+PgXR8Eru2TXa2gff
yKH8ZGlBG7fxEc1RNOoN53RxVKV4x/80X2HGTC9xJfPDOo48mjmqVO1AtuNMwRxfLKyUtA2uSf1y
Xg1QOzvMa/U5CxuyyqdEPJZ5MH/LuzpkxO5PqIbIVe9wmSvypNo3u+peo2G+ZpZ3EyoWKDnI35Xs
4KzbIC1YGHesFiO8qWC6XkDfbFJu66ny+gsVYO2c3fDOQZiwh3n+0YxG8gLwEjxYCeqCqnVh2wZq
C0+LuXcYaRYzSN809dkbDVLp7ukQpEi5SZBB0xreVXAh416Xl4QFVoDD2ICZuRhjfXTzyHwQQ1C+
10Aei7gK02ADxoQx5wgDjfnQxGqnq5cZ3NRZ4l0+hP6MdYoODc64oH3Vom1cYhE1BuCg9U+WLZwP
5tRAaP0mB6+mHGKf5t77vc0wvkIpNu8YSKMrYGAT3uAipjPg92c7LObzGKTJcztMXnGxzvNv8bF9
WiPeV5mwiZH6dpcGlvNgOHZwAHnZ7tNegUpgnH+KiGvZhsrL3ro599A7Ccd4I8lanBovmZqdCZMr
wKC1ZV0morjwvAMPpok9D1iYh7HuppzNedxQuos7puPBe2NXtwP+h2FPWbVYMUFtzRW3mLGzCubm
dlxm/QxL6aVveaOmsIfHxPCfXvqUxjQqq30rRbqzIHA+2YnRHtNu8EDYUHoGcemaHRINioiYfKhq
C9vJfwXvxT4oHHmRmF1y5duVuM4kFhCZ9tPJ6stumxndAnAnRBsEaoHdO5qMT37Gyo0tFIvsK0MY
XKddQlZqFhr7iMgLxgp0uD1p75y0Ti6XzHcOWWWAexxtOLlxGdUZKodk2ZP+djBAqx7BF16NYWHF
JRzR9Dy4GPANou1JtZ85WJXaLYE6ZQTL435OdmOi3W8qJLQJ0YcxxXQPUd2ga/69seV0DJtovm4T
kR0WeFTnSVrysRhCzRYCYyceCJzYjJbZ3dJoFIpurg9PhZfdO2aFT9sxh0H0jRjQUsGzssaNTffj
gGEvRWoTGg8wN1m42sSnnTf64nmRRfcmHc5Sl6gLSYp2Om09ZEkzYbUUAYLUCgMmCPvgG2EaS8WI
KXdt7Cm5selREx2Qz4RPLp1t+rTfW+U7D2OUhGBbcRRmbPt17ClRv0cOI4ytWRXdofRUdC3/BrJy
6vAZbQ3nMX7XOGOhOVhAN6hIsvbBdXt5QDvv7buhXO49nES4CdHKKKi2hV6lBrMsQmqtVMUAR+ut
65FfobjhN57hv7jUkvsJGAoCsyADaToVXyEKme0aCX6C+G9tQTKVR1NnYsedgCCC2uqpmcC0DfW3
jl5HDHWk3AQm9ybIgdJEVGI1cUdrq9mq34KGZIUgzy9db3mgd6RioYzhvVDedVEqedsjITpRp9xJ
tyNaVFwzRfqyW5JJ5+a+M6OvhnhLBvGfsH0ORmsGx7Fd7EuPYmkMR7BrwS2mYWs3zdZpWmrQSI1g
8NXBg2AwcJKpz94zoWVgISw3EhFjOZqgJLODzVD+YypoXRblOFOiRaoowLT4/T3S5FWxkbejOBW0
z427NlBecGeU+WdABXtnG456BN/v6FUWsqqc5vTOSCGZBGY1bkhzrbbL5NQPSY3EFT3FstWdCs9g
vmlmLeNyE0F/MGN4wGjpYYj6FyEjM5SPEqS7RwP9bjQ1focI8tk282Vxn2r+CNHlkbTmK3MUxrGP
ivwYioXTQgZnjfamm52MtDJugwUFLGGlarl2qyH/wuoFujUHqZOjIVrH5gP8i9y7dW0p0bGAzWom
4Bgsxo5/0FQ5U052T9VD0AwqA8GC7uoMybXMdg42OKolkR3LMaFZnhRDHjfcYC9n/WHvdbqLQtlI
CcN0uqqVu5nH/NUn8oPWSTMZp2auqCBq/yATDd9X10HJCQtkpJjZXAs7vAejTvyUfm3qlIZ4oB/q
fGECrpf6iJxH7sOVKJB6AZhUNZ4zPMmHEQreXdbZl5Xb3fodtGv6Md2LSfv0vitnVKd2QbTWbGdX
fkfQFfr0ZhMUVX2QRZCeUDskB6SOyw7ubnIDncK+yqzJ3newIw5epcnaLILurqh5vBebiTeKT3hl
83Q1ePkdkRXWpatG4zQynbpKZgYfJlq0YudnzDz2Kh/q+0VBNWQKcxy1OeI9N2zo6rhbqbgJQbv0
eO0YLfX0jPJsyp+wJfLKpml0b81j+aIRKtg7lQypuxtHs3+UMDE4PtRMp/gL6uAyxaV+SY5Jeofn
vJk2k98gl5DRss0sVgRjsfxNmgEXQGzwmjpudG0ZLk8btNbh0mvyEG6tMF7JZsIuXFfcraQygW60
yxkCFQfWyjmWDCNuu0EGHCOL9HYZk2jHCgdv3FvUPpPmsul8EWzqxp8+5ACapEBB166I6O53Ier2
xVMe7kU1sQ7FKS0Gt11bvxC4nOcJQ/ahLfzyYehmE8ef5wHaYHwyBUt5lRfouIaA4ker2TwvRg+D
WQq3XjH+HbFaSb4LzLllfy64v1mH5ojzh7t+liw2SDK/qVHnPMgURDmn1D58rXkwLvqRWQ4yKnEF
vdPEuzfPj+Hi4fHXk/EBI2Te9AhbvlvKD199Yy5OeNimx/9uvZq8YzqHOBSsbH27enh8iXP0kHtt
0EC9oz4eL/5bB8VS0OjwYoL4hqPZRU08p9F0LQr/ush1skFLm1It5HccO4tra7Lm2791pf6j1ttj
Syhp/XPPjVbRZyvIck8z9b+u8k/ZQmNTv/xTh6/2+r3+6n/+Q+tP86+/iy7UP3667bt6/+F/oOZF
/X2nv+R8/9XrSv2zYbX+yf/X3/xHt+1xFl//81+frW7U+reledv80IhbRRj/vn33VMr3vPn607/x
99ada/62TkVMhiJriyxce+fjV6/+579s+zdrHW5GTA1weRO78a/WnWf/xu/gkYPFwG/+0Lpzf3Po
t9JoXwfl5KNG/0nr7sfOdMAxi1MGQWUOVkdGWz8PEmoW5MLWckT7bkdnsALumXbZX2Uj/1+vgsGR
j0g8BNrvn8YHuQjrXKBWNQg9M+hulOo4QSb++MPX/o++5B8zRX9s8a8fZm1BByFTXcQrQNt+vAyn
Qlz7fjbQ0291DMqm3SR1ahyRBuZn0gn7JwO6+0VbWsVfWnzXGfn/afH//do0wrHOYIczgUH9eO0a
E29lVu2wbVPObx+Q0cKFqUgXorCE+VgvO4XUbzqgjq+mbRBG6bOypPXW0PhJttTwsLZAkVfTJjUC
ZO21NIkGwSyRMWr89df057uBJxtlBRdBZPOnlj1w1AExtzlsrcxR9/ZiFenJN+fK+QurL+3ln74S
D7UIrWfueMBlfrodGAjCcfSXaQt+WFGhOvbk3diq7sarEES+JCRAk7LzmkUk/fr/6YcMKd1sH2kD
/8Xvuc4t/iBm0UoVVscwZBv0hr9FJBZccKaX+19/lX+66yGiXgJaV8EUL3L001U6Z0bia3VoAYOi
x1LOwX3wHPEM6uP111da/6Yfnq91bOUDmbGZLtJjXH+SP3web45EzcDV2oKq51iB44cD5kBXNZwm
46IqPfz7v77inx4TliqeZWdVQkER8Nbb+4cr5lqDxfEL7FEc+4+IY5AB+a3xFxbNPz0kf7sKoAiG
c4w1rJ/eGw/HCfG2XMUxRXJfwFre0+jk/DvlDjPd7tmBJPv3fezfziv+6po/PZhEnrizu3BNO+zW
EhKWvlV2n6L2/RcVlriB0yA4//rb/PM1WZL4rNisYfYxBPzx2wRFJZEjQBXlIJqch2JRt5azTOfS
aCm88D9xiCQnY0x2v77un58bn4Bj4mA41jK3+XlNTOnSEGgKwhNFcHU/wGh8R9Hrxyy/gY4HADx/
kZ33p1eCFZD/WJxjHaatP8dttaDK+6rzvC25quLGikQnttqsC6wZYWGcfv3piFf76YtFKYlYjwtF
Lt5qz/t59A5xHvFSVw7b3qc3fsCIXDRnURhqeSmUJAsi5UOSggZjrznYik54bEP6rvAg+9HRs2Rn
vU/VZHoohnF2yDNBCmGKMyCYjT3d6i6gowGXLp4mAboXMRDxo5b0En/XMNwYDixriArmoJ+co9br
wGKQuLHoOOhcbmpif8SN7EkTviDu22rO48JJ4yUkdryD/V5t+sU5YRyLrJ1DbgT7FjwK+1hk0aQ+
3LybaJqH89hejsxe/COqjYiIJT8xPi1ZcwTFxCNeW+wx3ok25IITyENkEnv4WhtwigTWblKz9azt
PBDWGw8yGg55JWdSCWuU27FTCV1eFWZElAwtoNQ+pIZX3JLqiZVxCexwuCVjOXP2kJDEK2hSw9hT
iXpiz3jaDS/dAI9xXMnV72Xht7gJTddyjn5q9s+JidiVhksKfn89UM/pJ6ujO7k7Yac4fjdJ0nd8
tWK0y7GHhx+4T8qcCMsU7UzGkI3eC7IzZDcmXrQSMBJRwj3PExOfQ8RBxophtsK0TW2MMxcL4oyj
PWHx3bmMUeh4wey6iwS8jYM5W9E3OoNKCyZEA5MhEzFJQM5BNYXWw8h2Yd25HeRLhJ8E3hyWzgWK
wHEHg/LOiEo1Qj2NFnufTcNgXI7ZxHndMPAAPgYtHF7cUykZGmwTBJa1SvkgoCziGBg0kINya1t9
Axu4w3a0AbvDrxOJHHGrEerQ4y4a66UoDDRTCf69i77nvpOIvBiiv0xAkD3SL2vhuhTQ2FHcD91z
mEjbxLum8mgzYU4prz009vOehktCGhobYMz0oyKGTAn/QSIuneIEZ0V7wbpOsVELenCwcnub0Yps
vHcJL6nddHhfEDUJ4g1eO6XcrwS25byp4aquUIyqzjd2bQIQnoqpe4ZqZzzSW5/KvePgJoDCvXqB
UC5bOKvTAm041vKxWCXMxneefOxHfguQNHb6JHkmDqQjvMOHM4ZicgLCtcDW7bZ5kpJLungMO6ZB
ibtGW/hXCC1Iui12GByMeLe0cwhIoXlpq0byl5QGI6y0twH7G3iEP5wUp+B1XrQreN/2Z/rHYUnK
dKHBvMTLkgXjZhwT6/fI0GQNAEmfJx4vgNgbrqM+vdpmKkWUAptR7+I3x0si55Y4OIfzMveunI95
ZkXuvgcdLvazE+LYZAy/6BtBYYWGLQOMvzNn3pvH2sCmes8mWOR7xnCZppvtdNdzEsHGAilWv+l0
NF+NoStuQrQk7kHnE15ApEplTvh8NU4o+ww7fLIdxzzz6ppv9ObmlKOrYT80fbpE30obXv++y0D3
ZBuIYzL6Rl+gzm4djObMCAerWfh7arPsGRiJxOsywDNuDYLVHOWLhSOuv3UCLfsLsI/6YXBSLzuZ
rbQ5amuFPJmxfsmmvCft2mZ4Ylerw69BXHcpkK2Xe2nPvX3bpXnQ349Ba7vdBsU84J966aDi0x0o
5e9FWVrTo9HlRXPk3Wwq5mq9G34Bd8yTPW4G4Ki2TrBw6NmYgAmO42JsIKEFw22L5foSpaVb7elL
qAk1MAFdtEzBcIWoajez5QMXM72+vGOSQNSplYjyniLafM4WVwHYDAX+ywCu3NZEDHkOfct8a2tr
+vJ1NX9vqAKcgye77EZMYS5uyZfqPphgiW9e64x3diki2I9pFz6ZWnnPplTwloIgXa0VrItgOYLw
vqgi43cRtctrP2In3s4cEYudwEYanDF/dwdsZ92wDUwKyFiaHtbr1EkhnM2kWx0dQYPdwM6+bXDT
LpuQ1LJhD/m6nbYkOcGBFfgc+AonG7+0CBNxid5HPgZlyoo1kL9VokVY3B3C5tHHIezVz6M5sqzC
cSdRXSEo6Ldh64Ev9qpBf40RBuqNHUnjOe1K+xbKouHE0BurdNtLxwbOxgxnb3eto854N4djmEKM
Jgik5W1PVFgdgdQm8gQFwn8fyxCMCgpH/YokG7ZX7WKN2opinq61K5Y7dLTENOoM51ecen5mxCKF
aLojxxBnnAUvu93g/W+/0F9CRQYZmgNt72m8dfTJ+23luTRHBwCl5qEykSCAciiYTKF4kI+jqWBb
W8BF3tdb+4ndz6HAogMPWcHgk+Lry8f8MHulvhoDhhMboBgu46TGUSS19emtCQApQJs4Z6+zx+en
i42PhU7yaKJUm2QHrLGUeANTWta3i7F0cqt6NYfHgaAfM04it2MHDwSKKLXkxodE6YYb2mgjaztk
Y+bvytlpvimb6fE1yYgl1jeXPeTRnAfXiGuyqa6aUVsWZrwQZLFZOMkxwIz7BSWbkPMGQWm6cRpP
fPpr/ui+1IURgQ9Mg+/wx6SxTYiqoK/oNy53lGnOzoO0kBwm5kCCzXe+ScKRGVoXRIxNonkGE9ii
43uxMfX1+yaJvGHrQdQs45DhHr5oRckcF4vlZXvLG0W9IYUiKQhEafPbSWKqBmTTWu99Cr2QkU9u
oocvS2K87MUI3yv02K+tqehylWNri03iTs7TMlrGzJ21IG4tePTeDQjfzJzQhZfxhJB7jlU+4Zn1
ZT8xaEFIvJdRLu/TIliyLWcXoTdhGbXjoRmZz2+EQM6/9TybyFJ0sfhEe1vpDW9Id2aIXs87aa3x
Ti4lz0fOongfsjkDjWVCvsRDOMIFlk2Z9cgXJ6V2GNNYNi3iKeCHhCiz9727mOo0GCqoNzos3bcq
HPB+lkCu0RiAttS7PgH2GSeAXtjAhSbTOCjt/jgxpXjEJ1WYJFtUGqMZDYNpG+WLMK/HtGuAdIuS
u1oqld0H1KXGluxGscrL5YyXkHiqnSORGe4Jphs+inAgLyVl3AR4xS/w0fsKIQix8r5BxFa2RCTq
1cwFsc+U6XXh4O84KuygwJrhUTl4Z4R1yoHZU0OKEh/hOol6qzKXTMOsrskfGYF13SdkeKgzfiUa
rREeoGeBlnGJw8kFJW7YmXPTCYKEDubop/4xcPAh7pxiJf/kVp+/jGCL36U9FuEOV2EYbN0hD74n
dSH8uHeSLNsMLNPfB6+JHvxKR2dzFLjEp17IZ6BQ5bOyU0ewmgDdgCtaWwcV9cQRtVEAcj9tfV9s
XD3LZxrxmj0+0OJjahlpNZBvn3opsPSh7RDHoFV8aClyz9+UXkiyYACuGxGRG4XbpXbxw02l39w1
E5zgTeeA6MREZ3UvIHMFcNTJbM6t4S/ErmoLygwhu8GzkaFZjWEFh5JwAOAZu5Xztk7rJbWpR3sD
9UhvQ8B1GfxlvGnourcBIYw6JgMgWF0dogNpaTlX0HY9/LrozAJGtZY3b4aAo3CMXx6phFImGZyh
BxbijGcBV6CF9/gBgKJbHsiGa66QIi2vkgqv2DkTw130PBEFnU3Dm3b00o0nJqPNSzInBhVRW9fX
3M6OMWfBeHpjkydz56t+JlCgkYxNhqp+UGTcPtj23DyxA9VELI0q+cLO2jHwzGdNiiWjMgaFpTR4
1ubwOkwUSbjQbdLnaOlgLqRIsqINJfb0OWR1c+0603rm4MYOMXyCNXkXtgwFcDp5mloxC1m1oFyd
RJgTPwZmlVQv4RsOg5Ngsl8MV3sMYZg+pVTHBV/+AOD95NHtJ6mIgvVuYYWUPBJDW+zJMkoeZlez
iYAFTeN5du2OkBctvlv83zhXCKr4wEo8DLGfOfJmLBKOBFMQIfzq+mUkCEpFeHBtcMBBS8ZwXOnF
8Hf51DuS/F1l5pt88sc3xkhiiaOm864wrTik3vRj+8C03WBxJiGFcwbDOBl3CQl+Z+IvSCmfWIqe
BpJ+PsKoEdOxIovvpmHwm12wRNZv/eygdCPQJnwgJsEPY2Nq9TclfY9fpqOD7XrymMS2bfIc8iCU
J9du65fIXDWKKiksTgDaCy5pK9CKlKHKnyzeHWgnueO2MdLciOCJpWFhx5BkBnEgoL3FycAzSQHm
ut/rfmjaWFsyPassBIBAUFCrNg3/THdOL6Cx4stiQTVtTq67IULFvTOXKgo2fV2DVUNVEY5bwPEG
xASDw2w8oGIjZravbTznuWfmu4WZ7wr3zYjV7MNpdcx4QXaAGD8kDEQtB2ldy/LsESP4RuXi2lvL
K8RNmwDVQsGCMBFPNMTX2KYWuEAVxPSoIPuKZKARNsEdujOzxkygx7cBfcojIAVSJ9i9mmsNX6O7
pjEYscRIk+pDCrumpkKJRHY1h1TsV4xjGYQTzTPRGGq7b7mNszgm6ASqblYrTYhGMZIM6umwfrTQ
ET2a2iTqMVSh85CVaRnGFsPNmbMVZSPn8z7yY3fW+XsGVQNPUlQt6FwiDmhhHbKoa49nPc6TCBai
hvv83Z+87J6jl872DO7Kb52XD1+Mn6Zmj9uXzUlW0iBrpYdGTQPSRfhFoYwMYlTkmfsF46ybZnZA
tHQDsHpAO5q8soRjKxxokgnr/fpJv4DXDEBgClQBMGVaEnYbylqSyogYqjhhlGu0ZPGVE2C9Mqop
guPashdCw1K39DdBT3Uf21hqLh2FN07rCmNMbwbGpjYFR84s9O1326qNy0FO6m1IzXzVZ7GggKgp
1D2TbexKIVYKmM+2VZjb0vMqvsgZ0s3eVyL5oEDQhPAyoOM0a/j8HEWbklRnSt6I2LeC8DoIyuDB
8BrjSQdV954k1cLeDur7kcRjzjNF0gJPNWTiP+CMwXsQ1UTiXNWQYZ1DNAAeoS9d0reYOZb8bvdu
9io8UwDGtnM6+ri61DEtyfiDQ79YYj1BkZMEKGxRJ46pFJjSliWfo6TuOIhR1Y8lN7om7dfzjoBO
3A7hSoRPxFSpulhDALcZxK8LxhIY0+0Z5+2RNXUh+Qn5nLFJkS7dj36J2Zwkv8GN58br7kHJ41+v
XAeGYufViDPShSCFbaBd4sXnLqUEhRMo73DCAXLk2Da3lOqsxDsDCoiIa2Pw0oOGbHPjGob9Fql1
2m4LXtYtK7OfYt3RNJgEXZRLXc+tQTgvw/OtJuKGZHLSBOkiSPJQYFIkefjeMOmyt0zXESRMgKle
gEeTOUqgJ/ofdDQZwh7HK24mHXrdjjYWBswuUuRLdnUdnfJZRf5WghbQiKin4VkFZAfFrhqsd02F
anAOmhcyfAGytGeS2i2QeRHjUmTdRom5a/VyGflMjBDOdSUuCG6X/ImVQhMyn3gdgadjpMiBTZ48
GfAzNI6RvYO55zINKO7oQvZRaxxlO2VrGoDPg+UOmiuMswhXPFLme0cnWfhqUQU2dQx8W+V7zoT9
VY5Gtz6NkEDwd+F5IugeqmYUK5HN6He6blz2MlcoUtzUC0mXipBOp9w+8vfcDqmV3/Os7EyXPsKr
SbuKtIsmCxrCCicVxhPQAn+DGYhQuoAQngPhW74f+x2QERatxA63dj1OT7zBi7d30NDfgSrwiqPk
EIXxpE7ImJeeMEfEK/70BWzNwTA/zDNLhVo+XeV7Z9vyQaB0feq/egRWvcjClp8pXixCaN2MxCZz
Gr0v+scoL5Sb5qjdqVfmfTDa+vcxmGCQU6p3b1HjWwgMBcnQJBOET+xbbYC4m+f0MAxDe8eUwwyu
QumKJ+XUCVIw5tm3FSKfVzob/5u6M1mSHDmT9KuM9B0Uww479MUB3z32PS+QiMwM7IDBsOPp53Oy
ZYZVHCGnOae5kJRiViLCHTCY6a/6aUyvh0Hcfdu1HciF7lo5hJvu+uY35gAiud2aODtdWgKpL+V8
8XMlaQksPWWQ2dGbTchvbhaX6IxI1G4MEufLzkX8RD28TsPKJ3RzswZUxexIVi8/fHsBRm+Su0ds
0KM9HQpdlNk9qcxBRbDx4eXYfudbh6zHCbbxrtD/frJV7UZrXOdMuHh+763V4okYCk9917TljUTQ
MF1tZggcWQhqhXwWUM+xejGKvHlZWqY5RBf6+ZlomoPTzfbZN/Qux9DD6IOP4iEi0IDrKFcXiolY
zp1plKwKIzMGlD9FF4DnthZ7IPTPy+CATue9jXkgmtyMP2LItH4IBn+WG1N71bDpzbj4hMduQb7n
IQT9m7nNGM7KC95EJcnzAufkpT40yciFm3xhF98Ro1vWIHAOtCGDV9BumrxJA3knHOgOoQA9bRDd
usx3fjFt0GZUshrQsIqp4toTXeYfGeQ9tphdDusaXwKGzsZaCwomy3V8DzB5JPjL3JoduEB82iQ4
l+GKzDW8Hjdu1RtAtgZWszCf8jro4603pBNfJgJWOFhd+8KKOd5ao+/SjcRRk1whC/S3XXbFlwXO
jY0ABMNkv1QcfLYOTV7v9LqTjx2IjEInmrLhxm1pWaTdnUjmFtQS4onRuBl/H2NLOEzCieOjiwiM
3lU1Bj24S6EwxBp28m7bdXsvSwNLDKJATHttTUAR209+L+fcchDuauuQ2MUod445VreYqquO7mwz
BqvvxMGLn0/QxXVnt0HYoV8RAOhLK9g1XtylFNGaVzKZPyzBjnNVfElFPVShm0DHOOWVat5jhNaW
MLuVfgtJlG0HdgTn+0yh7rPD1JUvLXeNH3HvEg1e+RCanUL8S7b+VBIwtxuJG4dmsJ+TtEdISTR0
vQk8KnGkRrN4ycaGRl8avJkYdfNY+SH9fP7LOBctb33Wh3lX2mbxk3HzVUbqy7z+vDZUs1vu/PjD
RxuEsJMJu/0alUOMrW+hcm1YI2Vy34yuKI9Aw6ffBP/7X2ZLtfeGd4weKK5lIrPpjIkiUGy65p1j
UyxCVeiEGd8FLjhHbSupjLBQLG40K4TBikjqxHdwTV/IGXdvgnKOKXTYqBxtWAY9y4Z2fkJJhBHV
tjGareEF9VsuYHdFsViCu9xT7uOCyvNTIIOhJZHw/Uq7hlMSlSNZsAdb0CNvmL76bmuvMnhFLsbN
zKvC3ridbR0YaJfqBHQ8gKc1tBAHlWJ/2iPb/pZyNViZBqO6GKAm47DqSmzPhBCKLwzr+cyT1NQo
+1DVMG7BMyOsK7OCOG9us8AubA7HcOp7CCqc2eDUY39u+kNje/7JoHbnV+6SRWUFZW7AegnPfFuB
VDR3dGO4dVgjl7dsdmMzOy9oZxbd4372geec24TTGqx2/KQ8v+RQ+jtAg8uPGW4FxzwbdBGZpQET
GAr+NRzAoJZ+EbHo51RZzm+rXqmAz1U335atTdRQ0LoKwDK7doK0RDoe7ZRG003srB08wSUdkTsS
bgvwg3GGhZ5R5rJZOGTnRyZs7t1k9yOBsMkeUTomVMWtpwPUAcx7q7Vl16AAElm8MflR0ikJ6T2Q
z1NVJXFIp9G1eZrdondWns7caJCUoh77LnBvAV2Ie/N6V7O54lUbtb0ykWNL2IDMkirskbgT3cs0
lz3jIkh6xp1tVBauRdC9FD0WC89yqRsLQA5cQiZn2oiDfZoyosStHMcsTDWsvK2iBYomAMiWzLGC
Ruf7OEfPuNBih1DYW7wYbwo0USNqUN7WqPLG+gPIrmGEZLKo+Yw5aD6wEzGaLRtN9l0+QdsXOADu
laLnxtfDtEfmxuRJoSGCgEB5PxGInrYoI54bTuliroTUE4kRvsVAsy0JXVTRWiAM0CHkrk1U+5P3
2+SsxlE7LjIzJL02M++YULvCuKzkt5S0Sex7qpeZgDbaP5Lv4pA+ciy9MRuCfxRpmj7LFh6xDjjV
aJf7mumHjkYZj+ehUN5ANYFl3CGb0KCUUeeRhFrYcRNKMtO/nVVXXZQxDbyihThS77q0w3sKk1yD
yCMDAIRR6+WZx7YytnD3eBsPK4vCTvkivstK27kVjd18jcwB1nBGrvFDyBmKI108F4x7V/ZAoVnm
Ht2NPHIxARLGUTsZK2NhcVviR7eMJXGwNi2uy3fe2FTl2ZxZBQdbshf27O84ISPgjCBkjBP7Xx9y
wpiJ9FmgZfc/M8E+bKfsJeX2rvCAI+1w1eKuUdBa9+zy0ecbBM/qDG2JwSf8GbzpOPobh2wS57Ed
lFSey1Y5b7ws4ZTYiqxOWGee6HYM8uGikK0a7kzPxV5rmvAXHqGrwcHH8IikliT++I4bAAF5ZQJG
yNAqA5Nqhxyef1TyenZ2GeOGYLsSgNuxz5/N0BNlxd1RG/0jhqXsR9dkGYpsiVK7oaZouiDus00d
XFk9Vb2UN7hdluTGSRylrvvY1Nh1DARgN5i1VxD/qem3wvvMod1216EgldQr8oC5LGPWIsthP0JK
krhTWhGKhmtYfZgs8hwtqHYQKPuj96EV+Q6GBpnoSY02SBI0r9GwxZXLDzkago6bDhlCFSL/lktT
vM8ZljoQtuXwU7qD0r84vuDD2qUic52PhsWqaokWoB23YdNj5yQWB/nhbS0d2ma9cjZVKKmIX07I
Ys2w1d7A7DD267LjEIOZYOPPRM2YmDNI3MC9CMZv7Mwpa1un0VyJwSTxM1OItOcwNelP4mIsHwZp
12Rj0bnh7KeUkcyGQybNo62MVzckROQcEoMWAERkmQVbofEtbcG/Ok81DemIXasxHGfpA651RV6+
rilYzognuenOAbN+eytXs81Cep/t9WnJTJvgfRrw9s1bUYBTDGjFRK73VHpqNGPIiOhqkiLbQsqN
tMEf2hXlYBtHNbnyPmCXV0E162jCRhSDYozR2B3bJLQS9lafUtJp+aoSuhKPjZdiG8dTgGbKBt1S
nNvjAFBYm0OHFD7PxlWhpk9zI3WM2DquFSKY7mrol8ofAGumtsdbxa0bY92ZsHDTEC3Dm07TNMwY
LKpC7mD0GGQpE4focFuQbEQhTAmtlYZsGovx4Doc+Y+aUTLtP76uNy5qCB/cQlB+Q1dcc12lyRuc
+Ljo4iLA1HOUoQQJtbxmTrBRlB3+6nlLPRlYkTkMGvYyhmDAlROWi+MenXjq/a3RtwPSYk1PS2Qi
82o0XEFywe7MftkUcEZROqjV6s5urYPpbLjUpYST7BU9KUOWy5PJfPtmXXrgwblfmru6BW4aejRM
yL1FO5dFq9yQYAVOqVPmAJmjvA/ayvYYED3+8mulzYvCnJ0fUop+KCU1W6nRm7kv52NblN5PIrPy
p9n2Ex0e2BVoORt9o/FuODSQ8CJkieIklfAhGCHvU5JYzKX6Dmr4NgWwtYpWP9T/44hUiiF8Zhyw
7R0/vUNbAsCFgAKE3TQQ6hIoiuVQvy6cWxv08bXzj6WRZOIBYkrhHmEN9M6el7nwdpnGObCdCZyk
YT+4DHWvCS/rYiY2e/gVYUvsbYaJ6d2sM0duU8dv1bvFO7G+tw3ZGoTDcH2EaBbIf3bmtf+Gtfn/
zrf8/x17wLH+zlN1NUf/l+n56r7+z/94qbP+96//cc7q5FdT/dHDzL/4X/iBv2BDvprXMCRf7cJX
PNnfPMxG8Bc2fxbuZtZW6Vlw8v6XidkTf2HCivcZU5bEmnVFqXWERdL//A9H8n9hgw8c6V0JT+5/
x8Ns/ZE+4Doerwzf94VFx8bVY3x1Mv6dU3Gt4sYJrkTrXf5U3ajNbXg4P5yjbxkdpv+eKRKzGT8u
fmkoZcIj7/UnG19lFr1AKuF0qqNGiIOnk8Pfffz/BxPzn2yXf7vC1TxH5onGL/mnX6YjTafREJBh
WChX/yCwBfy/XeFPVlKphsmuFFeorhWB4uD33b9zBZa+61dCvdCfraMUYXdeTlJ7M4Dtdp1Dm+t/
cQXz6tH8337Y4ArbwfElXUA4zHPdf0ANIRJj72WjDozQmW/SQYmntauCtyxxDPMsdEtc0EdgRQwM
6pvayeKtBdfuBnti4QADxvZ8Jp7lMKpIaI1+1+YoqkNL2t/cxxxW54sw2HFEZlkoK/zn38AfTZn8
8Nw4psRTi22YZjf/T4zHloNr67U+RN/VvIj+VyCL0/Ut1UCL++dX+qMb829XAm0NBcSBicv/+OOj
YThoZ6I0zI21qOcYRvOZ6At1xdUa/TsXsqXncSQk5/qnC60lB+GshorvDF5UYXwE1/mayen9n1/m
Hz85SiMoWIEOx9f+D88f5NEmWK7hTIFRgGNhE5Z18AFV7wCn8l9c64/O0utn519DEX9NRkjWsD89
65lP4p2ye3tDnTH01R2drJCIV3Ssc+rv/vnv9afSmL9ejF+K1AKCKf9tXn/xv1vDmDxjgeJti9DL
sMV7pXwg8c8SbHgbfPrXqO0pqC42ONV/cWHp/HHF+eulgyv3z3MsjMnun+/GyVFkmWgl3bSWOzz7
5ph7tNLLEuNrMCR39SRnO8SF7f8Cg1Gekr5eH20YcPDV5taJHIgmDdrgkt3lDbNUeIcYZUOYH0hQ
HFOMdzVV5X5EewYBbxk1FMtBvcBS525xwVM/x2xaP+K1uxo0MchtuqBiL2e5bZxFtC8OyL7VgAEw
s71piZxEMW7OsVhfcsXMpQmuO7/Wm8avUk01taCJNb14isJnYPmmtyW+Hjy6QzV1j0nv4xFLWgfn
NW4jYZ9xTImvXqnsviwIc5NTj1umFWBHTwKvkbOxSe0/0tL1m1dDQscB2hug31kqBi4LO7uIoZb5
NNGCY52HQFneCR21fWrXSTfHWbl6tyij+0WxSn/v1mlzREaoD5UPpQ07GkjCNF9S2qLVaOn9OHj2
je1M3Ri2TGFFmPpBIzbB2BhO1NPHJCh4NNVXfoV9b9ZhVTiMlqKa79TadhFjgLa6wXI8fsbB0JwZ
AkFXa1vxIO0uuDe11UQNLvwLCVCk7tHLSPhDd0FRcUVzZ0ny1btx7MXwBKEX70HO8c/aeAXOs5vO
6JLpnHjdaKCJxd3sMWXtC8C4VkrVR1X4/hLBX56eAA0yVuuyoKCfWZ5y1rsDvT3xLg20/YAoJ5+m
muV7byb4/arUR7jBLkqmGkeFZ8YXQ8u2DytwmheVFfV04su0dl2LuYcGrxESZUJds9BAEfDy5PXz
xFOzNTgczEifLB+XAYhDg4Mt9d0LoOJyv6KpvCprhYAjBwpSRi+HrdEsnk7vSdj7YQssMNhhpOGE
0DNTvRn6kfSnYcD4621aOywo283j0C8C6zMen+Fc8VHeyZSCCfKLvDxqKNXLc8G9c53N5y1SV2pW
xdAjNbiBfO6djIJ3iy5umOLe1eMyLQe3a7iXKZtsgl2yNIwPsZyCIemh8Z+YrsOscNtxoqcCnUVY
lNIlXf5zFGyFaAeKe+OwuLKcnqBD5Z9dw5noDAmCrXi91py8ZVN6eDMo5vIKIHqX3q5pkKfnh5bx
ljzwD8KHueojZ+hkHI280PeOv1wrYfO+tCsGBz5RWy28IWoaU79BFrtKCFY3ocLZ/Y4ohXxKHcKp
xEQwG3nC6j8tctE7xxiAsy+Tvp+F9D5Sx1Hfljk5B1DS1i7D7HzItR4+g1ZMWzfJOh4usNDEkpxS
anzt7TCRSI3HA3hp44WBPnypeqowKuTJkP6i7Tl4jGO49xwB6/VN27SR42FgmE65IhZCNwY650+j
e+osteK3YNXdwUno3zk5BZ/L0poAwGd8xCBg+vtxyPk5DKI7qKNtdco8bRqftObaiDw4FreYOYCo
1VRFoUtYc2JsPbgeU8hQcBj3xVp2F2dd3ppapZ+VruqLiXv9J9MolEFESawR7JVbEIdVKqb9bFg5
h10VZy9LphN7U3WwiFzwlzoSLOIZrH1RfU8oMlGh7Ek+4sXQ3l6A4nPPAnnRukt9fJtb06bTg1G5
7teL62QC0cZIlmtl80zhmpFB19mgWs4PMYz19kZfXemv1eASu45aQdA5i/pMOREoH2z6A0v0Ls45
T+JsseZnfu46cohyfYp8HtUHzjcZDpXD0oGNibqFfgQLfKY1rHYOqcE+bKOrfNzXrTntrXgy273v
580vktvlwrHX0qeq1UjymHvXLRiHzNmMojMeU86kzIFknb2sceW+1MPsbpe8ViepzDSJ6HBPojbo
l9dA2d56wV0mAKas8/DcamzJYcY48B5warrHxQ1laTDp1xkkLRM7r1iVDTQrDeyXEiMM5T+JOpc6
0f6h6UmYHCFTTHpbEDvAnAFjV01Ptc7z9VTSPdHs8M1azr3fO10F+aud2p2TWUP24Alo6qIaxAlW
TGP+AKxk1lGQua1zP7F/vLQoXQ/Uwa7OwWwnKz7g/KEAY7SSW9OpvcdaDZYTrp5aLIIS8YinMgPM
VG/bZQac6Gm+11vGGQv9HuUyBzv6sBh8z1O7WK99AbF5j1xCI4Iek0ODJSe5Yb7F1GKOR31cLKN5
qtSIvaWe6Jw5Jy5aDs7JhmlrMllyO1vkU06crcskdHyJHdnsE6ZLQ6yZvuKxAA5AwwDE9xy/In0A
IlgLlI0Vj3GumvhxlDwtBxKFlnfg3aAP7gxC6VYjT+0zeLdvVWIxTc/p0ZgAmo79Adtn9YYban1f
WQD8XUKRwq4zAtyyrLbjsS09k6fkyrjfAEo194nQwz1G2tG/wAtAsHQwvlMNjfjZEuaQ9iM1LDWf
7DztFUCaz6TPNDbcJc6ebAisnAZi+Ew5JYwrHh1GDOwq9n519RUDeWM7wlATZoCbuqxgPgrvPl1X
XCnl6tuY70eTVh/pTYQYzSauH53G8dWW8IJ4qlLXoANR8r0zw9bSv3VxAz7Cd2HtIcTvvKxp+sgy
beaYPMahPbTxPOTvRZHI6bYyQAjh621vW2WQpclwy9QRmHs9YAHjALUjgFeBD6nxrm5WgTSJphd4
zJNyI4yXfD6NoijDZmVrhcGU+jBjLkueO7ys+EQ6iuMwOWSAt8yC1A3Akbr/MgycJNWELhMxihAH
By5BcWHoAdgkC2yjiEydm2g6bSKZdiO/LPo+Nd0OrEAMfgYKQmk6U/469WbGa0yXMrj1zDWvznrG
yhYGRHVIZOAewmwj+CuoVnLfVynw0wVJ3+xHDvEFa60u4Jpja3aPCTJxfeqKgoKlduoZtFRdkTya
UJxJdtVNQZAAtFZUGXWyA3e4soNSBOyJ1I9PwnWpZc8onkhwYkPVTKIpsQ+tcNPb1FmLfTyBw0T0
a8PYZNac8PQzzxoA75WgSg5Md+1tGbh6Jb3rBZcC7nf3Te0WBsQRqNbEEG7flbiTedcWOWi8mADF
w1hNbbGNRwh8Byxr/W0qa/FBPYIqWEgGtaVFfjlXwNIwA/XwFUIUkXnZTR5lce+Tyv2UWpHK6jZd
s5gXq8etClDAGS+CsI91I2lFxA05yPIr5+XKxuBKrKrBiTM/LybvPI+Td5/Ha3U/L34TYLwfE4yX
olaR1a0y55Xm+R9xAuoitdW6Zbg3sZkwxIcxO0FA65nsHmbbqpnFUsWHGdUM0BuCvNlSGFUhUedp
YO2CmHakdEnX+QhWuhp2uHrm+uSsRvxVWfguTcx8xgdnqWFF11OL8eTXaeBvGAdCDOezXz77PC6W
X5Zfx+2XqRuTFIxfGQOUmkxXT3jVWEL6VmEpwO7KXmuu/IgooUkdWqbk1rKbBSl3RDicrc5+HpaK
cwJWkeVE71R8NMyMtprAiY3gwhtjDMnTJbjTnbb9rh0sdVS2lJs5L45LUZwHxGmKZmxnC2Um7aJl
1cYRhkOBxzNNDrnM47s5E+Wz6nY9W/kOUQibOpZODDB2X92tbt+NPFKSFB37yHWN7DWJOW4Uq//A
hKG1N9PaYYdt83rLKcO9HcTCGcqphu8yc8sXHrlg76siOHdSWTsj6Ixvk0Qcd7loluMkZDydQD23
V/68stk1LnXy08O3vm/XVWFtswt7xvsWxFbYUKEFcNfWYmeu2TLDBMnd8VXR4MopTOIMK+aeyiDX
6BhnrJ2OqPcrLh0Ve8HWh6Zvhn3bWPtYz/F6zNZ1SRByUycLza4S+2qqWwbOJc0vR8ObIGzqvE3q
S1DSaMK8W6v3TDMkITbFeAvPPL2NFwzx07lJLXs5siymRw5VkN5gYWL4NHE7/ORtkNdhsVbEgmhr
sU5Jez134TbhqnWf7rxy9A950kPBEYoedorF0ukR2zkGXdDRAM3zsv1qfRpJQAK4eNMKiaVR4tK0
2iJuLoORTe9i7EfmNvU8DRYoGK9n2Uz62QeeAx/p0lgy9U99rPLqua+Dla0/36e/xf5dvOPv0UXI
XmR8nMfSfjDmuPsRdPCstqjoKyAr0Z9Ht3Q+5wqcdZg4lahv1mkS4KayXqcUFgjL4zXpZHiWBmM5
G2NC+1rriPm28Pv60Dmjnq5nE3BX0CrdTaZG/ROvwHBHrVHdHREciy8GbTiux/hqDpJqty7YeDCs
pOuHa7I/x+akgeLYGWhyanxycq+mBZiH124ZjjQRlRtsn9iHet4/PWgYS0aGp3XkkSjlFdD56mLn
0+Qdc3mFzHQuewbJ8G2B+bxj3jfusmLsd/Diy0dlzslWiNaHS0elI/21IsA1mSY/cjdxn9WiRh6u
GHJWi1XyodGdeNXAgL/qVRR3WD0MBtBeh78BMtaHpZWPNme254Ay2NuUoWQZYdO7GubTaXyTnsq+
y6ZkmGHNct5LJ11uvXHhXN57mjkXTnxCjF7W3y2NY8G78szupXHc5cSEKItWMwCpzCMHtbqk8zus
Ju8nhnzjphjbATdDIuoHtqTNxzCaQOAzfvlNteLfCx07TgaWiURhqe1dTprK8PCQuPTveOPcXYqs
KC/c0XTKN06+40dvH2yrMZ8np3yKa7YJLurGJrdpzuXeKM0umkW7frPQEOCVE8nB2EunI1MqCiOK
ta7fOj0AI+Nvc24LOuQYrmqG6pxk7Z+B8IvtpNvmCEEb1litugnqmeYsEvtU/1zH4odmVmhUxtwx
RrM7g1dGiVuRhjEnVZBfqW2JWtaDV9p/5M7iJPnuUSvZHK3OYESJm6c+ZZYKIua0uAXHxCsejCyY
PwydVI9eayahS7fSuTSw+E46xmdqm7552wRedRgXu3jUMWMy0QYAOKkQuevpED94hWQMGHB433Sc
96rI673pxzBgXWeI33mHHIgPso7ZusMOB0Xhb5UgzWTzQjE2Ew1bnETaOn6h/jDYr9h5Ig/3yjcv
FPbfrQXqklaBQ5LO+VHPmC9wbtp9VE9jd6oWZ34GkZU/pKYJH43ME7ntLKuY3VUuA+cRCf5pKCdv
T16H1t3ZGyu6d3F3HRorRrHArRu28dB5m2Ywpx3UYl48/tLQgcc/HouoSsHmOloQMJ0WmXNMJ+YP
yYqKuwfymtAR41ZfyCP0UaD0siFFme3diXXNNRdlb5g28C91sqpeyyW3in3B+rFsTLdMdrZaZDTx
QQTAfazxUpsSe8XYa/c3rXxY7WtV/8DBix8ryB/jzrTHG7UObnTdPL/QhuA/Uc6I8c9s/KH4uQZS
vS3acMYdBaQCo4g78/jMasTnZ86NYjZHw3zYr5VxZ66el4fTVRtkHzAHYk+6wCfzmvdiudS0m342
mUNrq0YXjTTeLXdHFl1jcNAlce2lEBK2e0vDU6rjgljq1VlG6vHnGHuQTx3v3oE80oad4iTFSHEa
L8PIo+MbjEFHnqn7rnaD396CMrVUFh703krXd1nHznvcLdMjIhhnSUky8RzwdJnIld1A4xdOI7IZ
g0VCg8Qndj7iD0+xXHPwyZm/lWYdZzvF4IrS4JKbYEuyEudW4Keti4HY9C8uI9MyDGydPHh6gWGo
mGax++XOw3y9mcenGNe1ejUuLsmDai9MJY5dw6BsVxQc1LqLKFW2lZXxq1+GmAYjzuO/aRk0zK1B
z0RYm1O6c3ExnSdNPSDGzICK7Ik09qfvVISp/MaJ2qHJKPnsTS49dTb2bUOM+oFCNfNuJsEPqJQK
ByiJUyQqIo2Y8fv4FhCWxC3bOhgpBLgbF/h799yo4dMP9Ijt1VoeHXzTlxUGBqss/j99cvfpQ8Ht
Rx1KX/ahdtiP730NHXfNalgYoq9mVlt8mDdo8gvbw4ZDE9G89Ah4gmApBT3eK2dDBvdBTQoKxu14
SKA2/aJ6McB0J4MqGhW3xsaESBcFqFN4Z/HxIJ8UeL3ZB3+Vjcf3oD2Ojtuit3EnpEGDHRWv8Gre
1EFTy4OmZhJYnpoHkLdW3d6kU8Dqy5YNFna+LvWLhAQMJoVp0t2c0pmx0YPNwkGcn8wQXYmjf2vb
JW2uY09jICCrot3Uyp2+rIE2UUpe/OFopWUn6XnO+0+ilR6NSGPxadgOPbF4nc1TTLeo2HF4WKZ9
1so7HssHgrkedgbMLS7R7fgo9eBgBuuysqbPgkPCDruefaMKEm2bBOMhTrlEA9ccnVB3ndSbUlbx
G77JgYbbIZhIRfCVvXqIsD6ToryzqVn2yW2MuXP0Kn7+nZiwGUWQGdk22aNF12WWxhPxRTozjIMN
ZOeGEo7gF4Lm78aqHuK0AHPdzYF1t7jkNXdrOsXlNgEr/URmY9hnmA0wzhYLsd4uZuMZGKTla79R
JW2QdJhclpwsMI9Cmqz4XnArRwkxjM9EBZWg7XWYXx0sM+0mDmhnNu2afDtBEBOYC0FHwOu4WcYw
mGhT28IfHq5Wz4G22jIhkY0nlow5Ic2K0SSUyjF+hlSu+8jPEgxIqQu5A8+UiCEJS3B/HcHFbl/U
5EyMrLfsjaySRR4owVzn29SkS2yTaHdumSgs2U8TcXwMC6PKLrlDUisii7X4B3uhiXzP2JvkMg5B
0h/snLxIJuWwByK7Fg8QfoJn5VWCGnDu7MvgD/wcvkpEcZRTgVdPg56ijqxKyS7eQ/OiRgnNfkD6
5yMDV9i102eVdpNFsLBtP0dkuvUXRRcNKFf2vUdaea2ZCnQL3GSnLOvBJNkIC6KozWfjuts9JI5t
dgfZAAjt+7reEtmo7siwdE+DWbjo5q0wf6+ZTS10DbidlFENPRUmCRFZgY3nQhkfXHZbeyjQNKiy
N8lunLGP1z2mDf1AdnUAienmHKNg/d31scju2dZNt7XdkQryzRmuA2Ee/pQ3x7/qZaAv0sjdwg4Z
0yZYjOucRLFoqsk528RvwE128WttByKqYvwwl2DkFMdJGBX+ccDR1YcZN/FrtWLzIbySGmwNzKR6
1cNSLHRwDSUkUdKh3EAJ+ulmMJL8lcxBx1kDNZ/wSxlHq0epcdJDtKHCit5uituZADXzJxeDACuM
oMXUY+iXErMokzXeWL+dKs/vSyIz0ZUa3u/hNgV4wTwyG1XQpRWEsFU9UeNJOWZ5beq9ZO4gqb3j
5IqndQBHmAJYnPaE1hcchMSfcrKpKhg3SS/Lw1wXXRFSA54e66og0K0hxewJgrUftGe7N/FgQLnG
IvYkbPDYbV5SbB3/lkoZDxV9U7tc/sp82oZdzPQMOlEOZjag8IhrQRO4V5jid2dOsg3HGZcgHZdx
bp8LSA9vYEiV3mZDydFMaO5nZsryBVXwbkzLZ9p6C6IMXgormCpaxbfYACbr54GDhsrPVbr0h67x
/BvHBwZ/XmqEkIuIHZnsHLm0+gSvoVfHIadWk+BhNd06fVuP2xqnHPHHuBitjbZWIzkL32FCWNUr
Nuw4RuDjGyc1xzS9KO9ETXpK1QyGKEvK05gfMqXFfV6YWm1S8MQHwczwsb2+dJM+4M7zpCp0GPB0
/2DQZ+awFC1N0kpi1M80oFxO+Kv13FV5fTf6NTvBAt2Rj4rT225GGy32GK54L9T4/MnFZZBCT6Y5
+u8mRtgzzOluuSPbOJDane3WomjZPBEPnrKomhpSsgXziC8axKi41Rpr5JtSzCw2UHLSbK+VzctW
Z35DyjGeGNWh2jyoaVzPqaTb9aFmPMdvFsD7uTd7N3jIMtg2pzJfGiOqat94WTsl7kSSrO1GVMhG
Lt24guT/KjjUWZ7FRkd6802lVv/NBulKdsjoPdDJdelduJfiHfsosZNLP9SnuTedL3acfEIU/il9
YNb1QiSFsC5IfXK1XdX5696qgqCP8iTJreeWrRjefds0geYt68D16M4NGRwlkJuEFywbLzBYrktv
NF6vDAsAB7xSMYSXyxdfnHkD9CMvfhT82jC1Mst4YihaMlwZixRjs+HbT1MfAGMDctxFBcnMktpd
PeXX2dN47KkULA5ropTeJ527PueEHEssq/P80i92FkEPsi8LcvUDU/T8B72u+oBTvtJHn7RXcUh1
bX+Zs2tti5J7dUMTG9VgTtnlT7W5ELycFO458mmTfIJg4/Q3ZW9M5WPfxH4SYpFfORuPmGV3WBiw
IZeEwRAS66QU7EZ879vA71IeqZ0lcFpVrI+hLcvuiFG/a74UQ5zlhYItM6VEvCrwnkuCP9SiO0j6
5M2nl3HMKwzdc0acepole2Rs9ldSh20YkG+RzXfrKI30oY+v5KEsK7oPO0mqI4HW9EA7uQ25IC/X
16yzne+5m4un1FXoSrgTY1K9tofBD51DtJu8/Z+knWdz29rVtv/Qixn08pVgk0h1WbL9BSM39N7x
658LypscEsQQ4yTj+JyMHC/svvdad/Gxiicdk4nHqgWreR+iCSM+e17PDA+YW4ifc2TfxHGP12RA
lZk3qUfvIzYl1x9Arqp7KWwR9VZgqz75UOyQy8mr+BFttPJF4dmvrnTA3P6tU+kok7tSVx9bWU4Q
cEndb7CpeU43nUOuEWqFwgOn7D9ydF8xLndLv7HdgsPFljm3u4MwuH5tS6rbleDga/9RcSMFzw/I
P+k7xJT2PgIAzWvcDaN3fMGxOBalsnqtNB1NBd1QKAPrmUCy38eYfsgLD3c4QY5XloLl06ofeEPY
McomJJOyOj6S0Iue+HZBWquqVKk/w74uDk2iFY+SzsUE3Rogrnnv3aUaxDqFkvsatmJzq5M2ASWv
UTnQR5RpD6kIChZKrICCAZ6Czza6Z2CbVD4NsZCfgqSWf6liZnlrz1cagLalKX/zuQOS++zBRUD8
qIx9yXq5KbSgPlJzM75LWW0eFFPVSKsXCLLDK3fCXQtBOeYh6MM2VQPxqUnlZieDhYxYhL36Bd01
dtimZkMyqhyHj5o3MVXLuJT2cq3yyPITq8I/Fd2DDRoewx+OLAmFkqww1+gDRR9lXRR3UUxJPO1C
lC+YVvC/dfJ/kASEwMCYTauy+jmXc/mxhAmy9eOmuxctUf4qFZV0hD6obfKMvyqneu+AWy+1eOPn
lBAjGb9mJGx6ZokKdbJpRexIlEYIzFtKP907maJky80ZwQysVyHGKp57Z2iZ8SbWoyJEIdf3WVtb
ex/8a7/GBbXkvSK5JPApjGFN7VD4/8VacjZNVlqPQVGTqYocPsjVFQTgJPFB8euARE5UmeuY7eS9
Frnci0zNTeFoZgdDx5PjP/gVRoxEazrprWvKpbd2IvbjPZf0KLS9FgmPqHXil0Aq2+9K4rvYG+ht
ya3etQrl0cP3sdwD4UtukU3R953FPRehnS5lRotC/NyDb6CcGeTBb1F2hm9yqVEZEam0FfiSso3k
g1iJdx4VQPpCjTMHf/taRc/e8pXfCssQ2zAkS9ZKFaCclQhh9Oy6JlkHgCzSc0sOk5sUWbfRaLBJ
tp5A2dOKoZTZrq+YX2L8cLSN3tRGvikDH5BbE8f1OgY/ntw4+Mt767g2MmHLjQIthYga4T6J3CF6
xUAbCr8Qt0eZex3stZBdbptypB2A/NXSLhri5FEzueT0jqTAUEoklGoYWod7yzhwW6fkUv1AntN0
vzcjk1bgnTkWt6girN24ce9qvxSStdInVfOmp1yzECoroXvngtbd1PKgknU2SaSxxHMekQhSrw22
SUi2JZaCHiVdPJSbjd5nO/YLrFc6I/SRta3QgaoTyvIMxQFm5fCFajuGUzB3nYD8oeLuqX+6r5ng
s67aOrh3JZ0kNUA9F0QJ93SsqBOBJyyPetbFQIfVtsDted0NAjyRvvOKn0UDMRuRs6r5rsHEQv8t
9+JH2GNWtw6pb+F3guvhxqQqkTxDoKR42SfxARtS454njP5QV13xhA0ThFZZTKhYNJAFLQfSmGNW
YYNGWYZuw3gt3AZpqRobT9bifY30hg7PWRSfKZyR+IXrg5ALfqPOTc9h09xWul4/tHkDvhGdJEST
Cm2UekPJAiwNyvEhugpqnT4qgSrfdYngKQewdWl3o+g+KS6zENNHoUpCijsNS4VKv89bIy8e3ELV
WBttssNOPDpIjjd8OEXYvhQQDajAo+N2RK5tKDcZzCw00gwuWNvMAt+JXnbU3JC5lt90bt7vSAlC
lnY0hbKDijBjnTooNbLsnPSxy7pwo2phY3JF69XbNvQL6x3lxuIIQQvOoMewKNtCjfPYLioBXRWj
Dqh6iVH4EMB3dbZcEyTkYNqk1KmZmqi9UIXw+heQBFHxlWsP5FMhzr09Mpnhn1IUTWEHv6XxHnnK
m4hLcp9ZK2Wkx7bYqJaxKtTUjDdjGRc1Vt3syNIDw3lmGwhBLokp5wfSkbtiqOQvhgSjwSGxtaHH
xW9A+yAAofpedfKalwwXfk7ulkfsoJGOoGYasS3HTeBQHyqp6Vop5RrkUwSd1DoXgJBE3zHwZfUI
AyYPIAe42RcFmsSbqojGOjRk7xeSiVaxL9Qug6JWo8jOa1EiM8UXdx72QmX3jheSD0Df0gtxw45r
AcTiMIThaxbmL7cf5PAmwSpBuwOdWCQbLvBdaGtZKt31cDqAC5ht/7VK1OCH3yXKR44eEgpWYWJ+
hzIZoBmTQ/iimu+avzzKFxZbPPUXUqitkdsCcGq2LoT1bkoviB+CCqmHDXojpBEto8+GfRiY1hMp
TGAgsmv6L01ciNl96KDeyDJEMAEGbZs1DzEMu1tParqfIufqb0TXPAR0Qpl9J8Vci3kemN1XOZPU
lz4XJGQRC+xk9uP1zKBaSGoJz2NAChCEEik4gkWDRuzEpoQ6kmxVXwtek4eg80JYL+Wou1uzUaM+
0VBMXrcIDLJTu9jLwWp1LUQT1NwNbaiJWrgZBofcd4gUzJtSd+oPKGFND+URSSNwyE1a3SIpgUUN
tfPuqQqFOt39v6obkjopGrZwP1RSVA/V5o9ZlwqMGTLQz2GdmDsJpbxj37nthxxUOTlYUfx2HR16
CR/Gz9UA9yHp3KLEqRl92kpN6dU9WnDlc+/LdzEL1zKGBRXXGaAttUjRpBCKF4uqTuTBxSxwhL4K
qMbjMSQKz74FRyq9p5abqQvSvzNYVwtxAQt4vYaOmDlBXoPPyvBlIqM7eLzYROc1TJ2nv+4zyxDR
nDYU2iOaEyS0pmRCV4eEULKnzHhN8IKwFsDWlyhoUxzlbsGXaXAoPgkRp2BheIsN2WqVonS7zgVl
5Yc7EZgsyrIL8GBzCrPHjWZ0Ykc42DAlbepLn+S4fuJfApYEta+AtF7rizwRsFb7GZu3Ph4E1ztP
Gsf6DNdPQFOWcaY0QZHrI53kFAedwicrwNmqqzIa7IbkoSjdJsXOh3To37nupqHcqy+Ary9n+Qh7
BsMma6gki1PsuuxS1LTAxuEa9Azxb98k1RZD4ust+4SLn7fMEsmA6wwXBvfU5M5bBok8BUjCHTpb
tzaOlLtm3a2FFQTqlb9JbS6Za8sm72jn68auNlgPrSWbTl+RKrHRgls5G2MNjXmBIXC5IvgsiTQA
6G9DV6fTNTMjZIp1PkuyHrr6rTIXBL4V+WJECUDPyjLWoAg4T0YU106y1KbVrvLN2O5m3axlW7bJ
Ba3gRP+n3Ybt21RIbfAx63+1Gqyl7a7xtVibdrawgi75IyPYHrKN8SnL/clNOp1nUptFMBUlJJf6
G6w5JXdNxRPhN/2l3Er3zl6ID/qqZgS+eKuXX0ud/ik/fzYZJuHHdXeyghsxaFIUurhGeSuUA+Un
9IaSm+8PqY20GhlVJCtunG22/wmUZYUc8uq+X/1pV3jpLQy/NLIYzr8Ev2A4NIoEgF1npz//kpK0
u9EVSMmoZW3nEuzb9D1AI6/oPcjD6JIIGWq9zYdcvpXkU0hJ3/iBsWAVcLHNQE6BxMMZI+umhIjN
+UdIaQwbwEJ0s1e0h9QbFcOrZ8zaS7sVpEc5R6u1iu+vL8hPSsWk5ax5UdIlUTNZ+JMFqUcWkF1P
orYSYJKVv2ctl8hSbZ9KIT32ibypW/2eOu4oeYJvIbyvx85U7FLBnSof9qXr3qFw87zwVTPjwVdh
6wHxZCS4jD8/mRlFOapPQ/xCq+lHmqkHkau7hkLQqknvTL1GWhD1t6T+YsnRAypXlJaUH7IqLXBf
ZgcE5xE04zmWZXMyIAbKOb3bAbXOY5C6Gm6QqP+0OS4/prQPydwBGvt5veUXt4BxDpyEnCwJRC7B
fSSELJj4GokymNItNdq6aLGEXdjyL3a9SbDJ2KNUBDC+JVgDqIp7HvVvg1fo9RZdnCsEYWUZGix+
RWYwz4cSHG0f1AmueojboPqE12YINpsnxPUwF7cBAwalAYmS/RvTE32ygl1DqCqhUhwee+Zjn4h/
dFMjpRaXX1CDSN+uB7tsk6WK3NW4EOiqzi3qvE1ZrGCJphlIf/riTuKO7SrNG7N44Z52Of8Ig7uN
iJy1DtlrbPPJKkgrV26qwXJWhvRWoYQFxAKvxBxQe/3VyDT7eqMupx73TwnuFXQvrm3TM7DFQrCy
cpcsLFFXql+jbNFswi5+CrHyapJhId7MiHGnUpkSksg/p6vLR2omDiXZwbXqB5a191FXPWNntlIT
93C9ZReRoHcxJ2iURSda+mRRwWMHQR/oyEWVxhN/ErfHBlmGHDnYtYdL4PVo46o521E55GVkqriX
QvmF2Xg+amLRFUgqje/i2i7VF0n700IfSkSKxsYmbr7inr25HvFiOo4RVYMpYkEw1qZLDDu5OHRF
ImKficRQsam13w6ybX8dhVcJRGOFpQzFcdIuspO9jKYZ2ITuvsu+aYVDKmfhCJwZKWKYjBWCs1zv
J/s+9c/MVF2Du7xwNMn9qMWtEb1j5Xm9KdLFdYxbrsqlhwKchSihNnlsNZXSm6hy8zwpBemoiECl
ciPvbqJOCRAE0v6g2YOsp0uKMmuSPZL5lPQo+m1QsOgWZufFujN5gemk2PHwZTno4y59ssrbMo+s
zpA03PrUFrwJMA0zVpVXBUfxG3Im5K/UOlm4kLK+LqcppLyRmAzgmnk66eocgF+joLywWq/Xh/X6
bn2449+246/tdrW9uVmt+Mfddrvl31Y3q121utntVs87fvv3f3QYFT9Wz6sdP77hn8/8Of7sZvw5
v9njL5v/rMffbHu1tp+e1nt+HfbEWo+/8V+bX+MfGf/o+D/Wvw5vT2+HX4dsnfG/Dgd+/TqM/xe+
87CwWi9nnKKKcPA1w4J4BEv/vPfVmmwolUJAK5W1CoufsjhsnfDo6K/Xp9zlKCuqorN2INSCxJ1y
kN1ey4eiAgiLH8CqQbK38rVDDF4p8xE5+nM92FyjWKSqqKuGStxJo2IFNTfJIpkWRtkj3OcbKMPg
ZttjIwv766Eup5GisqXKIg3T4aGP7T6ZvaGrBM3gJsYqjsI1Grxljg9uSaFJLjdJ9ZOi+vV4l3ud
onF0ozqgU4Zl4ZzHQ3RTyZQAD+qhUYuD6MTRmqp7etthQrKwrV5u5ISykMZEsVPXuJWdhxrVP1Us
FGDaNWZ4I5E/X/kN3qZdr6dYaIi+jldc3xxAlrwZAEsW9ttx3Z+fI4rGTBm3Q0NWL2ZM1/TIlTo1
wmcNsuYCVM98wY7pMs/AFfs0xKQzMwldRKloGDxfGn2FhX6t9Wl9UwCatPMe7IIiJb9CDDlsHCoe
lFrM7evDOTNTx5XHC8SUuQV8PhFPpk8cOY6nNnwBuqGIUuL8meop15z+a4QFyt/HAoWj4EDIESZP
Kd6g7HtS4Vx3owoFRuFWtO7imOtG+T/GGQ+fkzbh9AHPVyIOVeN1K90hTIiApGnn0cJpOTdDLEnW
FAy1OD/Eyb0G2/jQrSWQDHkqPeWZ+zMwhIW2zCw3yKqc9xLPYon98bwtrReCE414HuK+kq1KpbE1
ucPGTssXZrs0XtAn0/0s0mQudtDCTQ9L4lWtwlrzHwcmnve7EvDO1jBaKMjz1R8l2G2cpK/Pi097
tcvQGgcAyV0RaYXzRiJQ3lfA0nh4S6+++0D5XBX3efnYyjuR4rTqH9PmVux2GTxPlMaKI2CZ2tri
STikHwvfMt/h/3zLpBvUoPLx/6Ab+JY+3bnVfSp+d5D4ULQjJF5d2/kdSugHnIIBGWz0cNv3C3eD
mWnF1UiXQWmSslKmR6LU6EqqF3RHViDOqtQZBxYYpOsNnVn4uqRyYiCOQ9plmuyoAVmjJ0ANBP7Y
HznVtuDff0M83eQ4BPx1qFFiZzRik7n8j1JAp+sxd9tczUIFDxijeEeC/CkrtQN4yZ8YSyxZYF4O
H1dkpHhI4Gukbqe1Alwc8hxJHGaxIuzy3PyphDJMfevb3zaJMLwIZZE8vgQs87xJPfrGWY+55cqo
mqOHEhe0jo2f9hue4QsZos8T/Hx1jFvL6MgOzMP4l3LGyXZmqahcZo1HwiVoDfMpo2p248qK0L6j
C5kH21FVr9hQXTLfVaXqAgrmA6eV4Idtb5PFxrlJaPW3CGED484psvZ3JAJEP0LdgU9iUNyO12ms
cduvBgpyW6rR0Z8erxjq94OvvckQjR/FIrJumTIdFjpN27xmXgENrFP0hJxdlkQ7HLE7gF2eX3wx
9MF9RbY4+EYxsLoJkq7+7RhBdQPnpwsWNsjLxcLFXbFAVRgGVEFxMhKyVjSlFoTWKkm/KeoBh7/r
Iz339/NwJRPG0HEPmVzlMguWqZtCX+uH9EcFumFojbfrIS6XoooOzz8hxk84GWAhEBqoLYQQYVdR
lV4xzrZRrys4E9cjzc0ljBGZTrxTMfC0JidWo3mJ2EXoQeO0s/r+r9y38gC0edVvuF3tmi1qEevY
/t1uYQEqG+cF7vmuPeC8tXrL1uLqzy/TdrfGur9dOulmOpqaBGk+ZTzmFHlyCOBQRA64TE1WLhbt
Mto9ylLzZzr6LMT485OOroambSESmvB/kTqP0SPF0Ets9wPyEZsyFbvX6939WZiaLF2SRxK3WCan
QZXsPGCaANyuzcRCfBmVdCW7zcIQdzqE/9EFgYdxAFf1isjGs4rirunBTUqTQwo134D1IsnB0/Xv
uXwD6RQcERLACZoUkzbJ0VnFEET+KGMoJeqzqrqwlAv0CMp9MHhfzUFaeCpcPk0+a3YIlfHq4gI9
6W4ti3oF+xUTia8fvkXVwPyV+6U95PdBcGPIC5exy8aN2SyTyplscMx83rVPBpe3pQIcEJF6wRz2
iuI8AUtZSXVzp3LJVAbnry/OKqpMjC3VOvJ25mTRijpKF1JpmeS0JGSSN5rSbo0BSZpkIdC0XWNK
AiE28CjqWJK0JoHyJixUCSSL3QOoF9EKSRoEKHEwemlxUbo+Qaan5zTWZA32mSj3DQh0W65UiJlf
Yj0EcLu/HuRiVUyjTOZFUGJpIaIpYYdv1lF9wn5q69wod+236oASz23zDBBrIZM7fUpOQ05eyYi2
+4aFqp2Njp2I61JR3vXtXY55ZqGvE2lnKdvrjZwPCNDJIh+IOfMkoFTrgAhRNLCHr+19bodHLNpu
Fdt/vx7mIpH22bDx9aFRtrD06dUZO7uwVVXiGP7Rx9One4hMIFvSu97ua3GLrIkq2UroruAxLhwm
s5MFM1+oVSI4u2kSPumGMMgCQnvlLe6LNtBBZKR2Cw0cO+p0C/1XA/+JMpksTWCEmjdGKTf1ZnjR
VsPWv83ek2zjUh489Df5S/BFQCr7eWn7WmrfZAgbHsGCLrIYLBPY/g5paKxgF+bluHivtW5yQADk
HzR4/NirxS5KNhia1gtLeinCOFFPtkW3RVVMEIjAMEKYSu1mqW7xCfS4bIShSJR/KN5P4RmxY8lD
UgHIEm2IaM9453F5GPb62xZdbbu507/6W+8W1Y1tefzSr8r9wg55UUP91xz55wMmc6TTfDPVXT6g
W9+BX/jpH4qb3+ERKvm9soIumaxu0831eTm7vrm0/bvNk8mRgiDSYZ6ENvLIr2g1QNhG2u2ICwVm
BArA/yrqnyO3/BCb8OZ66MXmTiaNIgNe03Ni63degzr42noItvrOf0retTuDWvlu1Lbe+FzTFiKP
l+npSPPqoSQmy5xw1mQy5SGCYuY40r7mPsWUoXOU7kvMzDAHaUrAA534VHQ/huotMwPYYdHCljMO
5EV8cubUyVR5FEU8n8zwDFu5kGh5HEhhsBWNHuGYRtB+WVEWHk34A1+ut3huD2CQSRlLYHJIRJ4H
7PDuqjwsJmzAYFIIAyh5GNDfux5kbos7DTKZvsTGdBi/CdtTfvrGNkLHEERhXbyWS3WX2f47ac5k
1nZd3rsNxDY76yq7bhP2a5Qk49JWqm/X27TUcZM5ikmtHhUxkSrrw3X3BoBdY3M9xEXGalz2PJuo
mYoABFCpPR8c0JxaiRJACDZ6PRzVDZKfR+G3dtu+1gdvdz3Y+HddzDxqsqiX6p+m8uexZNIKpd9i
PpY4H4a/DY3M9lEzyEWUZT4UYZu7P64HnO/A/wScwhEBRGXBUBJQTlGN6jCz0qtt7GcLc2/2AjEW
m/9/w6YJk7DzZXhJY5zborFfy2At/yqAJ+9G0hvCVOtie71h83Pwn4DyeU9mGMkUcjLOwXCrQyFV
1wm0X3Vhq5o79k6bNdkptAQTwjonilJ8jYNdky1kZZb+/vHnJ8eq4eskT/CwxuMJW1oXW5Sl69Xs
jBuvdVTnJQAck+pHg9IZOFWJi48Bhr23g+6tgO5kqZj+YVP2LpKLuD4ys/sQkks8V01NsuTJ8xBN
LMNRUyJa0tF3Ghu12cSF9Q9Zq/QXZsFs/53EmswCLKMxhEYwD1kG7O31p1h5u94YaSnCZAYkZo+a
fEeEXF9Ds8yKl9R9LtALzHcAlpE/KOBeulugXStJt5OlZ9v8wgJ3Q1IK6NLFzdxpY12CoY0ThSdB
rImNpv+ikuTAAC0wUUCteCk2Spc/R4YeP+huGCIWKSrenaQNKu7Fqru08uZ6BNGzUUIdiOUFEki3
hkTPrXG/7OAKdccm/XW9z+f2LLADnGVjVUScXgRDGGudqNBkA0K3hmlwJohbOEEL9725MORTRmqG
ONY9x5+frj2ZhDKyAPRs8xLIm7K9razN37fkNMS4iZ2EUGK4m36kcqUNjHtg7isM1u6TIl5YcbNr
/KQlk/OYQ7Ix/YEwZRNVB81A7s4R4EB2KNqR1bw1rciDbeke1DxdKgDMXiNP2zg5otsiQ8LaoBuf
I9QiHuSN8w3NhmQvHpSneE1G+ZlDYL/0Ep/dZE6aPDm026r2tSYbmwyRVJS3RfiSojbkkRZamCZz
0/2kffJkAw2CEnZXQSSvgshCUauSFzaxhYk43TCNUQijSIkQQTOVs63c4bAbL+S1lpox2SktDGF0
z2KYGunNMInxcn2qzw4IyEAuuTLHzPSKmwTk57U84E6PN7Go2XG3DqI7wXkMuv31SBco3/HCxjOT
fAE7v8gecb6qQmzeIvhg7AsQuR3l0DR/8HBMg3vobHaVblplb8Tfeucu0x6lpekgzTUUINqIdSOb
RjnqPDoKfN7gp3lot09Y4O3S52GPs7x6U22O/drQgDcfC7subWGhnDcfVwXmDZiQR8T485O9xEEk
IhAcdkOO9I8CmyK9++5l4Ny1V3RBFzauuR0FTBFGiAifqaOnxVmwNCVPYw7k1mT8trvhEAc/OhiQ
uNN5yQGhqLL6fX1QZwMC2BepUpNdnhaohYyrVuZUJPPM9NCX30oTAxx0T8wW0Tr3FR/WtRsu4cXn
Fh6XH0ALErQg4MHnrTTIO8HpHE34VKom4Y3cHNCbXdicZ4MAczHHd99ImDgPYplIpCoFOcNCLbcl
ooQ5/jC4km6ud+DsM8bEhYHmoFNGLfY8TtHKiGka46PWj+764mFAgNErynvQTJu4Urde7j2i2g8S
vbSt6ON69PEgm75rTo/syUEnwhhPjfEeRm1+VF1e1fG2Dl5Ub/2/xZksAimVWsiPPDPgDGPoE6/C
+COXKhuM//VAs/Px5A4yOdUAtep1NnAHwRYPoaUPgNXIeVXqAy4gServS3MBxDM7TazxUW2iv6VM
YZkjGVwscrYVN7zFwUPU91Lx/Xqb5kIAAFEocWoayJnJDBGUgEw1shcYg41ueZsk5kxbIlnNnTOn
QSabM+LUgeolBIl181HU6ycreb7ejKUIkwWFQ2mc9jGrNtfQLe0etGhhKGbv3LixgGgCjsOanewL
odj7bltwwy2xkk3vUcfv5Reh/hJ4T1Jie3fCHVnwYekNPbeGTqJOX2oed9RIG/M3bYhToflWFUA3
kPURdtf7b5y607V6GmcyDdxCbDvKt6EtoZG48+X+qUGwYLAe9eEnrl3Wygh/XI84O/H+6U9tOicS
WJ+okbPPaqKtj/Je9XOYL2yAS903mRYAFdEtxR3RbqzdEHqrQV/lYLe8hRf7Uphxdp4cw6lRtngn
EibjxRl1eMfrP1DIyMQFOPEFqG+85ZwO09ipJ4HUXooMGRaPrZHTd/sPSo9Sfudkz0VXr9wws4EZ
cANaKkjOrC7KTWAyqQZZ5Ecn3WgFblDK4zESNeJtlRj3Tf16fTbMLa+xogXajRck291kE3e0FMUY
ZwxhIBY+pgUykHVevUKDYNW3CP6Jt6N9dKt97VxozkuuVDNDaMCUAjbN+lbBRp33LFoREhIlHCKY
BKzadBeoXz3xu+YvrLOZWX8WZvyMkwGkwuGqoUGYqqr3TtU9VGr+p0qWeAozy/kszKQ3MTDMGx/D
XQSJgzsVkVbDX4VPnYGHcOogY7WUkZg5GSlYsw9AgDT5fRIvkAQxD0qO+kDP35DR3Hj1H89xd0L7
wpRadekPy28XunK2jScxJ6exoAqtllfyuGVhYf5ShE8rGMlYulQP1+fm7Jhxv+Y+qEvkHyaNy1Dy
cxHfYw8GtFeb3haTx9t8cBfu8kthJu1RusI1WmTj7a7a5ciel9vI219vyfilk11+hMNDVSX1N+KC
zmcfvg4ZdpA4mDa4JibodxZkrRAxinFiXBid2dZYYJtBxrOaP2+mJxPdAoTIpYxQndeua32vdLUd
LeUZ5oPgLMP9hUukMRmZMlYSo9FMsjVtYkfyl17BcMldOPnn5hkIWQBNPEKg+E46zXU7WXBrIcRs
F+M0j8pGoIbrXEWetLGwY+9InOIPdX2k5lo2krUgoXH1I692PlJBq/OgzFDE8ypTtK0izteG1bRb
XxkWmje38Z1GmuxIMOj0QQ9pnmepdlarx6SxbtwEL12E0P++UTJgExNUI7yb6QOyiQQnwvOZY7JD
tFYMdkWgb/rCWjiN52a5DBGdIp6p8/qZDFhuYCiAci9XWqRq/X6HuqBnHnRwaMH2eoPm+u400uTc
R9BxcPqOBiXCduhQ4zN+NNamUV6uh5k7fk/DTCaDJMiiS3MJow0PRmvt8Cewr4eYb4nBc5elBIxr
spKiOMJ6SyETFCd/+o6k57tRb1rtv5kAkDj/HWWyxfmhpOTemF2ts0eoCL23QXT3ekMuiOdsbQh5
0AToMTqDP+msrMNSV0S100ZP045+ZUf/ub99Fezo0O21bXHwb4xb6rkP0Pbu3a1weBLX3Nfer3/F
3PI9/YjJovIxQ6pxG+GY7+877U2ofVssF4ZsKcZkyIquRXUqJIapblX3awvXHgn86+2Y2/soyFt4
EiqGqk5XbBfJYWeYnEl+MPzIYu/YKPEhVIJtFKFtCPzOlPCGvx5z7i4BuRKUNakfaCOTAdTwkG8r
l3b5DaJ04n3AsZFjs1EWrq1nm1qmILbQlWNXTc/F05CT4WoyOXIzkR0D2cB7EHG23MY/mwwTGcvc
Nka8sLkvtXAycmphBIqj06t9iiFIpXYfWLSXN1FTfk0b8ZtoIRHk+NZ9DOpzoXPnB/Sfzp2sQEGs
RzdkOheNfbRscVXeIfHSrGND+OjwKxCRPfK0pcT83O5CxhAmEFk8i8ri+WnmDjHunMK4I7cHHi8K
MgSDbxfOn+szZy7dBZQRMotOMB7qk6mjdnna6SmtQ67oTgzxhYvQG5GtXS6g/Rp+q8z4Bp1ZzNj6
PUZRP6+Hn51FY2mK/CdswCkzT2+apoBbyxMi/VmFMRPH38puw8H6EQvBwkDOdulJsMnRo2iij0Kv
QWpIdp4z/S0ckGou3S1uTQuLY3a2nkSadKqW5lWgFzSr91SbY/dgJAa3U2Nfdyl6VuK68KoVziKb
6705V0MCgfFPd04WZcKPTLMlrhdkezkq7EBDZDBHJ8KK7rq+t71QenSbxJYDce/UFTZg+oPhw+0V
qmiXh0juN+JCr88OsY5qxCgZAe540hdhj2YZZvEsH/LOkbdFP1VX1w5FoP7H9ebPLtSTSJPWtwb+
YhLK8bbafUcPMI72ETUUMBMOYox6szB1x+++2ABPok12pLSHPKWM7fIVFTGHrw7ZWsldmrNLUSab
j9ei0apF40zCB6bdqFqx4k64MESz0/WkKePPTx4eSqXhUIeLFTKC1VfFqo4efr2N8+YU3kbV/Y3v
fSRJsr4+WnOIAFQB/jMx9GlBsPGCHNYOzx0t2iq+fyPhEys1yaYxqj13eIojwXrIcZNrFOQqs43p
foiC+xh5N9e/ZKGPp1oZVS7oThfzITjzrFUPz73S32VCtbApzF1JFX3UyFBEHpJTUR0jKjPNCnl5
uYa2bQM8ToZo99+05J8Q8vlANkXhY0HJDlc2LgK+3lFXvTdnGBbCzG6kJy1RzsOkSpViuUhLVFyh
ijK7k5pnKTEB3+gLM3OuRgmMFV8KhDEg4ImTY1C1qlJQPItbIcY7XYcO4nNUrjTlzVC/dsO2dh40
BGjVBj+BTbkkCLMYfdKfHvflUi1oqEyGK1WfdO/WM/E/OcjFJqp/6HwJlh8YKslg95ZkLGa3s5Om
T3q5NNq8LsaXeuoXPPvwg9yhiIwc6hcYLKqwMDvn8qRnPT05HV3Xy/CGoqe94V5rNpgWrLRmN8Bl
c/A6Fp4jed0FC8X02Yk0gpTHBQHHaHI2CHjUilZKTGx0MZRt0GaHJo/AZk0Try+N2WMIdWRJllSV
nOlkIjW9FveOzJtd8xqwgniu1OoOJXt7UL9ybC1sKXMNGykiFloK0HinRcQ+hSovqCkXfsVAKiqM
flW51diyq8NYk7Uv19s2mwnWgEIasCA1WZwmqdzUMktRIxyIRHVXhtmxKtHR1yq3u8GJVUekVPlZ
+Xh3dlhAr5XORPDYGV5iPdMW9oa5zZRNHVSByteQyjrfG+S4wmm4LCM7gKGo1rmt5sZdtPjKmpmu
1N/GR/GIHYDVNTmzqgC7VFNpSGX6z2bykTVPKZqbfWODHvOS0aN5LFtc7+fLUSUmCTow14oBcGI6
XU15NCgjZjAa0r34ZrFCojNtnf8xzvgdJ+exISNILSYk9vGPquqXHsfi4aFQ3/+31owr5iRKFrSa
7pm0RosabAgSrIJeVJG69uv1OJczYuw1pifIaVR3ppMz9720EquxNdFL2zwl4kOuLky68VPP72Ln
ISZ7F4r3g2WNITrjh2vcSMXaTQEj/BmWahGXZzi0L1E2QDloo07OpM+qstKEfgSgd8jbF9azaNYL
mfPZCCbvIbJ9LOQpLEaRsL7wHcoCdYHdNhTiv95yaQH5UcMSeVmSAD4f9drL0M3+LAEYX0plqzjp
KnQeEr/6L+bwaZzJxVXuEhCDLQk4PV67UbRyjS9uRElKXWjPXH9RAKMERfYKIcnJvl5XXNwynfxY
YT3I6e8IO53r0/cz+zWZXAA9LZj58GC5W012NF0wMrFruIJnR3gdN99xajLW+cb5Xu76DTIkq7c7
+VbZahtYc8PqPQax3dy6ax54UMRJvKw+nI1LtbvfLV33ZjBUvPYYRLiPJH14+p0PZgHHC89Sbq61
hhpF9ypidOcZ8Qoo/qpI7yzrj6oHT5VSb8PgSWzKPRWgV0zQ1qJU2Lqbsn3lSy+WmbUItxRpMTTa
EHCaLveijpwSTii3aT064Ft1KHxpp+TatmdZ9sNSeXcuHIzPT51Kzp3pFSJNMY9pDeZZUQ7Zt95w
QgiuAxIydhpFZbQKegnHnqDOtX0ioAu2UlXkVYbOaHEXdZsNGuQRZqh6Pzqu1SaQQWQ4yy8O+a1H
LW1UbX19Os19L4UkXSffCnZkiu9zhsYh0U739Dx1Vk4oroWhuzX99NgJ1S9MPhem7+VBCR3/85xE
FoHS3xSE4YteiXo0kv0ecgIrH7GXVduPcmL+79AD4WSgrMlegZJe0uKlbrTFn+stvtj/+QD+AvhJ
CJixgiaTNO07GXMFPkDKG3fFHyZT17c/HKFcUii6uDF/RiKBTUGce97ncjk50cZcVkBxuLAt1XlP
oqaxrTzINgijrzrUSVSAQch2Gv3fDukk7GSrC8hIOopE2BykidpsfGOthtHKS1BfbLbXO/Niu5vE
mlx7kqIAiCzQmX6JcE/CgGb76xHmh+s/nTjF6WYFedWAOLZv3uMEumrbQ7EEZLm4SJ23YoqgMmvR
Ghy8emw3+eMXAqAFLDJF9wEnyIXC1tgfZ5v3GImaIPs2oioXgkri/3F2Zr1xI8kW/kUEuC+vZC0q
LbZky5LtF8KWu7nvO3/9/eg7d7qUxVuEGz2DnukGHJXJyMjIiBPnmFFo+HrDt4lvhxQOdvMecC1s
Mt6oMYdeHsI22/hEFydcMLn8+zMvlMMBSaAek3qv7uDEdyOl+5zk1U42JGC1W5fA6l6erVDwvqir
exCFmEvhKtX8k9k/VQ1U8ltwsVU7KptI+sD4hC4si0Y+ikmoAHhIMd6FEOQbfbaXSibS8y1s8OoO
npkSlsSYu9MbKFWRZDPQ+cMcb6JkpKqXe7W59cZft0VKT+OTW158R3SqPZQZihW81NAJnYofVpje
VqoK7QZHC5WEjeN1WXBf3GN5Q/yvQU0oexlQo+W9zAkGG32SS/3WjJq7JpBPefe1DauPQGDhbcFN
MxmtinTjYbp6upcSsQ11O+UU4StWY1r4KXUFL5XK3aJJ7s8/fcPfiIirvnJmRfiA6HYWXRtjRUZv
GSq4kxzGhy4p3NQoNnrxq/cbY+90YEFjwjAkXC92Uw7QtWBLavcq4mBIt7kwMajBrgSoYQe7MdDg
VN3/iyhpQLoH7gnOTPFWVTuzytJhIK5M/mE0B5SUNQh6pHYD4bIav/6xI4IZp1BCVAhCGq9IHC/V
vjf5fsg7t2cGnpEwo36DiWdjacvHuQiZZyaFjBod0NyQNEwi2uWiUcXN2WdeU31HUt6VzY3vt2VN
fR8tZ7tk9M1mI/XBVf3PgfTJdB5C/TNv+GDrrbC1mUImP8COpOcytswexStpx8O6nUkLXvKeISxl
l5CsX3eTLYvLdX52FySltOBIsKgApGiNfhc7ATLzyg4Z3BNF5y9pNH4EIf3rutnVLOHsEwpnQsmV
qLcLzAZMcmQVmrm6sbGyC5Y4qisLwwXKGVDHwqkpbKaag6azook8QboP+5e6+to2d1qwU9Qb9Mbr
/CbTDzNCPX78hI6xazL/YNwho6uVXh1EG1nusqALnz37McI+11HW9FPKgnvzU9ZN+zJBbNLaMLK6
q2dGhF1NNeAJQ8WKk+RWq8d9NbW7699tNW4yoriUKGEZE5mLLT4VKlXzoqFa0Ir71ej+wjFjV1t1
9dX9OjO0/JBzv9Q1v4xhYKWW3aJwEcPY/aKYG7Hr0gh6JGBgGUWxl6qJEEjqVFFTEFgEEl5gUh8d
i04/FI7yx5/lvRkhgkjoAGuJxreHrwfVUVv291PUbnHxXH6a91YEd5eYLG37lsXYs4oq2kudLmLv
Pwfj+5+6wGKHCiMTLmQJYv0UXVNE90xyH1TKj/Ac3UCdXbrQLx8H1N43tu4yPGFsmb/C2RQ8W/hC
qo2m7aijCtnhBmheaTFqYbsQkkkjRgWOrulWN/jyDL23KHysLNTMBPFM7jNz/mA1tds6wdP1HVx1
u6XLhowH9QBH8O3eGhmhmViUpKU/83zQXxPd8hHuhvPquqXL3JHGBchnEK5M8TIO8v4UpSVPd2XS
abMnxa0a3sCj/UGH3Lz6Ro3ouqnL1j7jamjtLPgeplouhk66plATOzNJGydP+XqQPy8CIYVX3oHW
SNxqN3wNvO6nsjVM8bve+D6yvrcrfDAFqSkbOcvas9xn+za9nx+b/fyxPzwpXso/Q3/z2PGPrcB1
3GcDhZr+tTlKe3tn7Ot9exO/KJ7pyijYFPfFrt0Pr9qv6zujLr/g2i8UTqZdFHVXassv/Bgew+fy
FfU7z94hZ7mv78r9QCVuvrVd9RO8M+FRczcZdy5TmPdbtPj8WTCd5arpupEfECm3df2qmM9KfNKz
R1RYk2TDuVfS3ffGhEsoktWgkGaMqSnSfA+asQ+kyJXBXNUHv/xc+/u53AhJq25+5nrCgZqGPs6j
CNdbGgVaRwfLgmi1cHv/xtq6Adf2UoMtjoYB59cUOfHAbPp9ATEpTIDuiIgVAw7uBN/yHPS7rr7b
Ah2uvMZgyzqzJ7h3Hlk6w4vYy5MvLWJj8oes/M7rz3OKB2mi43ywkS3Y0upai7tU5QDa8nKwoSN8
7zGoFkphkvp4zPjRj09S5LhpsFdCKNfB7chf7K1+5FpM1Jc+JDVAWle/lY/OXNSJoC6ZKgy2yWGo
v6MAglz79XN42SwnQp3ZEAtHlaGWaltL3Fx1/XnOUVXufvRJ9F3PAreelEcF4ZrSSHeyPQDWD/bJ
/Ap+diMkX7ZChV8hXGkwKob8DFY6DKVXGj8rP3/KxuKwMAFG6gs6tzxl7iUJge6+ow6cbvRv1g7L
+S4IDpUU0DM7CILyxnBQvS3dWX+dlXsjfrTGx+s7vuZF56aEwFfkfVlZDUuVqTvWZU2PZad1v7Tm
QLKdNDdW/2+Cz7lFIdIVhgYn6IzFZHqOq+OYeUEBta1V7tr+S2MFewT0avnPa57vHUsIeSND2jp6
iWhXW18KuLT0rZxrayOFAIfkl9E0JQaafA6Rl0Dwc+jdJo/A7sL5rvkvuZS7c258uv4B14Ld+XYK
YUBq/LKEYpgwoPXol37WkxYGY8srw7+g5Iz+vCqz7CM1EoRRLEMXU8u5Zd4olXHNIPt7aHuKMW7u
7LI/Jun6fQL/MSM4iVr5vbJI4nrtHN/4zfSgt/peVquN18VaQn6+GsEr0EgN5EbDjNx8yhGOmC3t
kJeeBbDq+lf6f0LKPwsS3EOrfBSAJSzVYemNabs3oldz3qnWUWOq3kC8lKKdN4c7OIXdDdtLuBKT
m2WOyobaDm1kEf9kj41SzHqA5llqDH9liT4el9HgU15adsd0uN9/kkq9eUX+AYnAuoOr3SiHfR1n
0uH6T1kNbArqRAx10bgSyXO11Owiqw4bVAn0XRg/l0zX8krQ9b0VbRTtf+PVL1Z9Zms5sGfXlT8a
PUL3rNqqux08X9jE2Bx/qQAo1843pAt2LPOuNZJjpZrfrBJNSLA8/Tjcy/3fkp0dcP9TKr85Sugx
n3bURukYR/6nqo7vWvQ4UuePJ3Vwe/RMHPxkeRKIdUiMoDlktJACUE8CNRXJpqsF/YYzbn0FIeZL
IZTFdsLOSPJfY34a6kMp3RWUiuWtF8eWJeEYw3yLrkiGJdsJvMLa5+VzIX8NqnBfQJ5x3bdWA/DZ
9xbOckCZTO9KfCtPD23NiLjHrBgEnKULEbonda9K9HLd4moeDUPxf91ZONTkSJI1mxxqwzrGxknq
9gxdSrHpIaHed0/ORBVri/B6PUU6MyoEfKfyo6612FNkYK0OnzXu0uY1nZV9A/dVXrdutxQmnybb
rZ3bZNo4wr998PJc0XqGpQ95U3FErtIm32paSJ8N5Z5r1RvMztXDmzn+QDAp6+920DDa+EkZPXN4
HpxbU2amqdiIaeq6Z/3zK4St15OpKweVX2F9/Gh+A5R+rHfxCZic7OpeS47oDjv5VHhvpRu6f9Me
lA/JTjqke2c3f7vuBqs3MFSS/7chwgdRqrmviWuNN0pwK6vDd0olkavlE2KT1cnQER/tjC0Y2eqL
VT+zuvyqs/CWBoEDTTVWa5je80MYun99dz5Erv8r5LEKlJQNaF3TZXqH6YSTdDNuPetX3wNnv0AI
sBHyBEUa8guS2mW+zBvCXVGOGx/6QuWVsh/QlP/urqgYVFBmj1MDKxC1ZPvuRj1Grnn6We+yn4ar
/UIncF+++pJr76JTftvvWxeB22/apzfFiw7FKUXtNtltH8LFv66cArHq1TWtZqOx3jC6mYDONNJq
8hiMm2/8JFS8IqjHLxKSlp8UBlcHzxrC9rbpIoa24izq/tKVWNfBTE3OTyb/47u+UZwHlEhtRFpz
R5+e5tFvvxV9Ut0rfeMze2EZzSfVcLrDFMZglNUhcXYFwqb7Nhqlzm3L0uncMKz8YJ/ZaXUbxEZ7
A0GddldYFQVgpMmfRrkzP1PoiKgLW5Z+46MM95o1g3+b1MEUuIAQux3niuK6NswfcstJj7E0Oscm
bxCX98EI0cjyHzKmUHbUsYHiZHX7pZYMHp2mE0S3KaIhHwsGrX4s+kQPWTejBtIwyYbOatFb5sE3
9PxWC8fkYPiWvMsB/bljJOnUkBvtW9Qm3WOBV2c7ZwxKGt1zvpvbLHyW4t500zCzH9u0n6CS0Ouu
cc15Vm7a0jYYRmkn801m2+7CKshbSpCdHHiDU8qaWznheAMmyz8ZUmrBTRhX7W3nOPWLPffTM6RE
1aM9juHHRobwBTSjcqqoru7ToZf/jioVWGhRy9/6VnVOfR7yJ/p2nR3KyeKjz5PSnmq6XbdBostP
sj8E2o72l/2ll/v2Iawms9xVlZz/8mdLOvih2fkLel+7UeysBPoVpLV+2wExMl0VwbT8QK1M7xAr
9Y2MblbSjQgdDurk2rEKY9DYBE+6r4ZUP1Ea/tCgN/NIJQCBbrOys+9WHfgN/FsBE/mNVUvAkirL
uZH1XH+U/aS9DTNNenDMNm29UobRtzb96W+zMXWvmOO8PV6Pjb/r89fOifo+TOkzpchE5pyoD9En
ks3v8e4xufV3b4wIH9WPxSnavQ531mk6hK60FaF+lwuuWRcynQzVNKdfgqR9/NlRtbsJPzOxPj/l
rvpt3tv7+Ik5Juve+uh/sJaQuTXHuZqTOIzFmYCYUXkU7E8ph1kPElbfInXeTtWDqc/23u+GH4iD
vCV1d2/lfDSjmE7XN/5yMkZIJYULcmydZDCLnqVLb20Hjvk+5Nlr+5UnKTwUkZy0Ppv1To73avg9
qEb4xKyNtuxajDzPZoWLcdTCNI1DfoJVZTs5NA6J/mnSx8e626oprL5wFoZT4gsz7mJOElWalZUj
pMeIKh98DYKvwnZ+JCjZH2qt5wY0JVJ4iSK3nFaRKymU5Yoi3yjbrK2XUtx/f4Ww5VZbF7ZMF9Gj
w/fBl8ajLp3m7FjFw+76x11Nfs4MCRvbM+ot0apsvK7qKJ53Se+WsX9vyNK3LrLdfpMOaTXTBSWq
LfA71AHEJ6SUJo4x6rCVtcOdxs062Tv8R+H6aQMeirt+fECJ9c9XyaTtQv9AukvBQQgd7aR26cKQ
Jtc/c4t8xng1a8O1u1djC5e0vj7qmih02RCpimWNILTktqnZUVN+DkYmZe8Mhh2lbmcDwrP0Q1Tt
IkXZWOBaAgUpr8KIrgbmRGz99E4UlH2bN0Te3DW6+C5so31JseP6Pq6aYWgMfnWoBC5I74Juyqoe
BSjM3NSoKpnSg9r+fd3G8pATAy0qgP+1ITz0qCRoUOZiI7DK6qDUbX+qksDf2LC1A3ZuZVnpWc7r
T5PWVQpW+oGRqaRyByYPBnVXo/pzfT3rDqFR4gKAQCNVhNhGZl7GkoQpY6j388BzggvTrmavaooT
/Dcm4lSZG9b2Ti+1rXtr7YuBfuavRYUGLdD364yZFsuNpRlUSPfN+JT4D3mwcT+sfbAzE5aAIAu6
vCq6DhNVPgH3LncDwPrre7h2+REx/ruFQjicFSfpqoEHeSLd6+20g0X4KyD5L7GUfld8gkiqu2W7
1U9d/3K6ubQ30Q7ifL3fPCPh1cXgGZl5feNrbqIce7hBVW9WPXMe3UpxLdSDri917YMBlXE05iHg
kv/9Wj1zTL2bJEYVWKqjfTLwx2xCGmrji63aAF4I6hsINpCI9+sas2p2ipJ1pWZwV6lHtS9vyvKv
6wtZ7WUZZ1aEgxy3dp22A1YiJsGUKeSaTD5VaNA0uo0SEnzyWV2jVDTshtp4dup8SzNs7W47/wHL
NpxtpV8qplJkpGxtMn01R4qlc/QmaeWN3AG8brcKCash5Wy9gpMamYL0nc968/DY9i/R+NpGL323
UXFbATpRZmbalRlF9Oc1S3BKPwszpehIBOcu+TXL9i+YGfaGlaBnGtz3+ltf1WhxAh3rtOhWVzPX
zpDGzatmcB0zjN1y/FXaykMURa7ebuUtawWMsx9nC7Egt8w2Cny2fEDAPbqb7WOHyovReLGMVsAW
r8G6H0NMzPyTZTN49/4Dq0zj+sGyFdC5u2Wu7GqpOOn5lhr3avRZ+I//Y0Zw5FFXBgRdMBP3r235
sZvj3aQf7NSG/YOpaWr8Wzy9WwsTPHdqFb8KeyzK2ey1dpC6NhDxoh23AuuWIcFng9AsdaVZdtD6
khgfRgj9S9j6rkeC1f0DCruMQYDUFu8gpkvKSGlIZn1ASk3yOsQfgineNf4PBuK4AN2Gd+11k6tn
ERJpGwXTRY1GSPjSsutMXy2IPcbBruzj0KB68zB1yuG6ndX9A7tswIiFzIjIrpOQWM5wYHK3g3Gf
9VNI7RSisf11K6uB7MyK8JUye+GbmdnAyijv82ZKD0ErfbNae3ZVtXsqAki4rltcW9f5nS7sX6b4
A0Ki3OlGLDMvXOyC6S4M/7puZPV+hZANusFF/fUiVZYDJY0kGytpEn7jfx+V2r6prXIf+/NDbmhg
zJ5yqMkp1xQbPR0xacEvHIpodEdQXiSYLhtwdjdAtGlKaiczlWtG/j1VqL+HuZ03jIi7CKodXt6F
/ZqnDog28XGVt34R9I7EFM6PqJCfktA6SFrxfH0bRe/4bQW0HM8blOR4s75fSlLmWjRGYeCVjfLW
lvnRL6fnUaIc1teUKJTGPl43uLYsUBuMOzNHtUgEvzc4d/nUS0oSeFbxnJfthzCyGHPeCu4XEDOF
GRmLfjQOIjO3J6JPU/jys0JKQ+/uK4TQbuB+co9vr97ee9oa2rt0BgetIEQv4DWDF12cEQxh3faN
3Ak9ldL/w+FwPN43u9T1dhtPgd87c/62YUnvDC0/5MzrBk0dkynyQy9xM5dEmYo7w4Ceudf4fySY
7vLfjL/uvn7dPTj7h48H9zQuCz8+vunuvQ6yztiXQMne3EeqQC4QIff1uP/s3Tz9+nW3VXMSo6j4
c4VDotphEtQ0BzzJApMbdXl0zJWy2KtB8skyBmWjhX7hVwyAqNoC2gEA6jAk9X53xkFnSsMsoJWK
1WpvGkVyg/xotA+oUG9cSRflvGXYBNFRrDF7fDkFGMak+5TKI28KDrOCrG0u7/P5xU/7myZ56VJk
DsimLOkuTKHWyr0sfZ7odWfxoUxk2nMfav8vyzoZw0Zqrl744vLDkIej0Cczoiie5rmehqSC5cab
c3had30cgxRy8kUPI1DM7CGZisj0TLNOFqi72bU3RaEaj2GqSns5qjv/JovsILytcUQGsDRfY2Ki
Up+GYBz7Xd2j4nlQpFG6o76U656SpK3kFcOA2HOVVdrXzoqc4BDrVbylNbjyedGWQa5UhdiLrysk
rqofOvWwyMOhhGfUpbtQ9UpbyPuV7TNheQWzjlQ8ol9CbKqSijL9wlVgdd2NAesCUXMjA19ZB0uA
NWcJ7NANC27azUGnpQuN+Oz3L2EoHxpT+SCn1kZUErOm/z18lKx4pi2cpcLlkfoSF3xFrAhtn0G6
r92c7ZMGyZVuvNGW2ouRKq4Zbg0Er62OSivWNdtCBUjcwLHNETZgIJgGwk7pbmfkqyx7a0b1IrLA
DnJuRX1/1CdnVuZFvNPrp9qt9dDrRogWJZpJ8sZJX10P5wi6d74VRYT3lko5Uya7jAAHm8lJcsad
PscHv91iYhAfPsQTk0f7ogKoA6IUn9Rarfp624ap5+u15jad4wFauZ2cDvEcNrKsWvCHf1+/hy8v
/uU2+cdDlt90dpuM0Ngpg4KHxB0j23V+kCvr1h6qh3FsD0hZbzjkxU7C+0flbdHTQwQM9rT35spO
zZkHDyOvHbvbhjaUm0zDXalKGzjCFTsgYJfZR+qYXMaCB+q+0VTK4hOxndBdqOl93yfp1+t7d/G9
QOSfGxEcMCvraUorM/QQcYS0JShPHSQx+sCzWpOOqf93ONafr5u8KIhwpuzf+SapBmRsIqttH5UD
WIMxwjWip3BQD7oVe2MtvylK8DQmyz0jvypK4VYBNWK4Fq/bv3AXTsFCtk14hHboIv52cOqmfahH
3iD3KJAO1puTW8aPSusUT5GMfJdSwPty3ebFNv8+FuBmTVpXEDoK3xLgqz8FjLB6ToSEfH+fDadS
eVoYzLXsMdk66ytRRcM9OelQlXAHXIRMtR8lGW6qcs60+6qy5105+KUnz718o0TBFhRv1Z4u2zir
Y6gXl01Sz73SQFmB/md6q7bfgkg9BBzDrUHBixNBPOGrkagQXJbB8fcnL0qTXg2ihnVN1Qcc5Q0a
8GMg2c/XP9bacrg4CSm8xphfFUIlGcUcktVBixh/V4xffX8wtV9luHHy1q2A+NGXoRhbZPiMIlkJ
u0hlxks+tfOvucvcYHyM+l/XF7O2Z0ytWfLvSuoFsUWctlygvhN5DAt0Rykystus0il6OVG89Zi8
aE0T/YHaWYgeIIdxmU3Gk1EVVgShpBoO8suYMWbm5mEMTmKS88KdpCpXXRkS6J9NPliHvJ06Ri2D
mfMQy9ZjDaFr5vUzj7gjxM5y5Vpy4/8CSz0+z2GQvllWY9xYdt4E3tTb1jc9LpQff75fvPh/F4Rp
IIn0h1VHxjfIfuR10KL7IcQkTnHj+FujBmtf/9yMEBByUAhQaGGGJ/1hGm+CVvaMJNnN/sv19awa
4ipGXx1w8QX5hqNXajnr5JddZjHvmY+6/qrYSfVJm33tbTZDUuzrFi/jOxg2msaysqhgLLfL+2Na
G/AkTXkCH1d9E2vKDqznbJ5khBzng6Xmu6orXafeh1vUlSuujt0F5knYg+dM2NO5gtpDKtOFyTFG
zd3YFY20C0CdXF/fmpcjNLpMlzE8CaHJ8jvO8g2zGR0jq3OStpTHCBhXKXpy7C96zezEvmYum55j
5d9qwbEvXqTUG+3PteyF/Y+yvGPi3db3Y/dxzHbXf9ZKxo8cwm/Oc4UETHy8m0lfGdEABjQpjv4i
bc0dft3CRZ1qASeem1h+wtnCu7EiKDeYKN9i3dOZ3GDa6Hb6Ovwcv6UbLdaVW5qeBVJwNKrpINtC
YuLM1VilC6TVJjBO3f3QfGxV3S2aXZNsmFrzG9J8GglLkUoxhHgfMPAURE7FQyYob1p/RorNONmF
vLF962ZQf8N30BAUb6+ZAQbNHjETFLNndiBGEhPenQ3ExMq+ccp5KtEc4WYRD1/joMY2pmPs5XPC
2K3cSw+Ezp9j3rRunMAnNATDn2L+2TimLJFwRU2Kv/8OCGd+Ifm2VNE4jL1s0O7javAyCoqTnd0g
77qRFK+Es3emBLewZy1mCxkZTQrU00O3obJnFl/DLWXklY/1zo4QwyJZbg0tx05hIM3XNHurjW66
Wf9znyAH5i+VigDJqJDRyJFc67XiLztn7zql/uCjhwBM/XD95K7EhoVck8E9IEyXE7GwRhRx3C0Y
nvh1MGteE5+vG1jZLgMYvc0rReaJLqKFSoQbQ5NunGeGw98R3D2FFruxr26c1BXnpm8iQ9ECXxXD
iEKEl43GDiVEgD0rLe7nCO7lRr7t8l9Gk7hRNG18nBVrJgMeC8kcL74LISVmqgyz0JLUA+ByJ1Pu
ynprZ3asb0GPbo1TrWwh1hZlgqUkf8GEWvn2kKlGlnrBbN/Khu8y3LxXm41S/Mr5MZdHFySdFJUv
qOk6Y0gkR8pTmN3N4/JejrPSHUD1ufmw8bFWF3RmavkpZ1Eh0qWY8I4prXae07rUUrc05mlXm9OW
9N+Kf7Mq1kRrkntZ7GJEfRGxaEwZlXSyJ+vjpGw177ZMCKuZ4KcNSh8TdTk6n+agjnn2B8Gn6+do
/fP8sxAhHoQTyrCzgxV7kNyZ0K3DMQrN79ZVvuraRB3Ky5S2LlqRQ23Jcz5BkRxV+uce5r3e8W9m
NYQ8I3nQJNiNr69r7f27RLn/2BOxMZMNcDHwwT84ZTOifxEWXtEHlhuo1Tfftw9BFBzDIjn8C6uM
kiylQ17DYko0pIHRBFGVenOR3jo2lNB/qWiLlPpjBuKuszfMreVH1Nb+sSfkR+qQW41UYQ8SXG+q
J1dqDCTKZfTtPg/Gx4wCpjHtnU19geXSe9dOobpwbnc5iWcnTVfKQJZD7CooimvhQa+eJu150I8t
q0Xpq1iaslF+6JqTuZUNr3rS2ZqFc2H6UtYFEKQwj+TgOabhyqP0OKUBCu0DvODZRn6zGlXO7Akn
RB8dolWxrFW9D5TMrYDum5sEQavn8MzK4s9nOzqXcdDVi+dMjrMfjfb70HQQsgTARqJ5d91LLxt8
y+ezFtJXdEu5oIUlpW0a9I1O2Q0WW2ZrOoB4lfWWL62WyH+Obxh40qf7vGYCBmoy4xjGP3zT9Prg
a19sxJ/V3bWRG6EppCBKIXhSryqtBekIb5ao+Suzo1uyhsBN7WDjbljd3zM7gtdodkVfwmHJkqrs
BnBkUquSsX6P/lUjBNejZEQlzHREmtigIjMtxw7/lCbH1QqncjOn2Ahva9u21KZgR6CXflHRpBY3
ZhAMppTv6bQE5b2R+vdda79c95S1XaN+uKAEQDHaqvbeK62yl0Kl61Mvic382ZSn9FQD/LkPARa8
GFnyet3c2kPedHh8KbiCg28KD6Owj6gPR1MKK12y69sTxaqi/2ZS3J9uOykFAf+QDuBXDtftLn+s
GM54ji25F98Myab3yyyGHMG9QOZykqJ7u4U6PWkmRikLo3m0GbdIX8auqF2r2Cj9iNur0ifQNKpX
lA+oxzlC+G7zqSvGNi09aTYRz/QseCJbbb9JUrf8/vP1iXaEQzbFtaQ1ZVZyLTQfLNTVq/yowTzI
fKw3bMnviZu5GIOAj82UFz5/keY1bOdaTamreV3TQKemQcPHwOz4UuRIvTDD8ouq6nQs6j7+Itdd
9ofp5m/rlPnRItU4HiIuiC5nlHMmCpJaiBDiuW4fmcWlqm+A0Z7nsduwt7a1hG2oZjnvsiVCrObW
71ElZbUVeNG+e3GaWzrBSvAQbcmGXFz2y9LOTIkpzVxkukFzooQAc0nWjR4UXPjVaE0vUf3XpKtP
smS+TaV6muQt/rpV4/Dv8Vk5njQohZNZV20BbwhvRejK/VM6aUxWd8FXKwtOMWSSrpN2BnLE8efC
cW7laio3jqiYz4mLFx5ieWMEPWNWJZT78WNPqyYwlI9SAQNFT5Y/WySUxlY/bO144kcsd7mdQPi8
Dwt2XNnlIC+ezH+g0pD8L0qU7Kbg5/Xws7q2MztLtnV29/tG1fSxhh3bH3YP+a7IAwiLH6XkYKv7
f2EKVTpm022bMQJhSXCOJp1mQI/A4JkXRNmRlJgOaVsrN4Z+Z6cbwJLVldEKoIvOS4mWgLiyMjOU
Ea9hkC+6qWZT8SRGQd0JxfEPTuYouzTyH8p02BpaF+/H3+4CEfqCFjBorQgRXatUn3ukgvkl+0ig
cJX0Rq6O/2Ivz2wIKVuc5JovD9gYY+tn2yd3fkTR2/Y/k6+frJCBWsnayNzW9tNCTHWp5zEpKtba
+mygtQZ1vzcoz5LkOcE3az41w3M2qK6kbRhbC+TnxoTbqegAjlhxBJUG/ZWw/6XHMdIQDKtrP1Ip
dP3hLjL+MNdePhuQQK7DpdTNKMp7fynDqJfjxaSkzIdRaQFBRIduMDeCySWTx2JHNRYxTTaSl/p7
O3NXTU1lxmh+D51rap/hoeztQzgdoHlXgzctccvsLwnusmzcSNzWNtXm25koYFC/EueFQGOTk5ec
dXkcuX+jfRZ9ka2XzrwNrE/gCRn7fL7upmtRzKZJ5ph0KhD2E86g2QUokEvsqRKqn7tCue0ydR8a
owfu371uavWWOLNlCCh0ewx7PU/YVz35FU6At3wwVAxdfIHpcx/lxUldkNRy6Xy05eDluvG1m5je
OuqFsKTQ8hZy1bxjSrGTuR6dtCeSfnJIPHKZm0kKvLzcCGxbxoSzMc+9McYKxnrtzQmOKjSTafxa
VftR20KKL3+UmLydr0tI3uq5SZIaJLfXKy9q+iOoNq6E1T8fqCcITLJ89EDen4VAbgO7dPjzGyf7
rIT9TzXbmgdZNwHsV+axiV6OYKKUa8j+K5x+SHapCXlwGW4cqwtY4e/IQcXlPyZ+//uzOzQHbiSn
CSmu9REcY3k/npLj9Fh91Q/mZ9P9Uf6t7P09A/B7G2F194/nepZ4Ypi0jpiGoJEvxhO/7Ye4XViH
5NYzcneCKS7fonxZC/7nRoQ0oe5TzQZXTArmfKmsUwa39Wx7HAQvGz9mb9dP0+onO1uRcJqK0Z8q
I8eYygNToY6mb9Vx1q5oyvfoKMFkfinEJYFpstQaooIJeKVbxbSmg/SL8ucjHcu3oUmEhwOgguPv
vX9nQ8NhRfjCs+1wOMq8A/ZJTytYUaiwXN+01S8EwpKOMA86VvXelCTHSdoYhD9HhvPSvI0jpLf+
MuDGl/Nnzf903draJyLU0Z7QFMo5jmDNmSEMyJmZBpzy2qJwInUbNZO1L/SPAVsWovlUzXaWQnDg
mcMPi0UAcgu3rowtG8LXCU29aHJaAt5kHpz4STM+kGhf36e1C/B8GcK5KeVOLrsGE0N/H8ae3pzK
bge323UrWwsRDoyR8yTtNKzU8O5lVXKYWsfN2np/3czaxeOoIF0AwtLYFd+3lsTs1bAEAbU6tLYb
Ol8SOOcT8y13/r5uaXVBZ5aWbT2LqLHTTaTWWCp9OGgq38vMY9psJHyXFAeczvP1LOs9s1KpUzKV
A9vWR/OTYUvuwGx/HipowyZfeqXdhU7Lh5s8iEdBkMJWlxcREtrxh7oat37M1uYKGX0qp02ua8tz
5Vb66Hyenvqd4iY64FjXOcon/2ba5fv4i/1qb7joauJ0vg3CWZ50o1GnmM0ebedlqLOP0VwcgAUy
6RHegqABTR0eZ8akwyw+Xv/Oa0HrzLQ4ORjyxu10lUUHEfjVn5SgtWE/huCddrPy+Y9t8Xbh8cIV
SQdffA/2th9qRd1iqwg5HG9DgYom8gXDUe9v463YsrarmAPST4sTHTWxuJxWQ+yYMa93mrhok5OW
Gi2FGYC00Dgm/fBrCs39JDfI9qY311e6cnremRZOT6rXCxcBK82UB6SH0uol9zdMrHgrJhh/0yji
Qz+9/ISzowMrmg9vUENJpHpiZkDS97Fz8Pu7VtvgAFldC0U9jTKXQjlECG39lChGRJUeUv0bdboN
i5d4eL6+XatrOTOx3HVna0mXHjucaAsUYR93D5VeudK4n8cbpz9dt7RyG4DF/Wcxwq7N9eCMScmH
gQE3i26n8vsYPPXxz+tWlvMqJO3gYUineY3Q7xQfsilSHY0KqTp0jfD3u46X/9D23b3q+luRY7m9
REvgOADAWSryd6JuTRKZZlqEi28/TLfBp+lDdJzepFNwyrDWbSDR18L1ghr5P2uiaI1VQMYUSnLp
pffhMb4v78ND9GDfy4fgOB+NY31sv13fyJUkhxq5ArCf5ys9FSEwWkleh7PF8hwjdntk29ph4xit
efc/FsB6vHc9ZGKcUemwIEuP/XhvN6dsi3B1rd5wtgpTnIq1pdkaYEMly3mad9OHFEL9X/V+Oviv
4Xfp8C+eW+pCzKliiK6amIYuGoH9rFVE2UxmnCpz0P4Ymi2+hLWDdGZFLEdbZafJ5UD+3ulf2/8h
7Uub3MZ1aH+RqiRR61dqsd22e9/SX1RJOtG+7/r177DnvcSm9cyauZlMbqZSNxBIAARB4BzNydV9
kbx1IorpldPpVBe+BqsFeS9FMXRJAI1doB1v2meJLyVvNrktlofrxrZmCirGHlFlxziizvuS1ZtN
ntZN5URzo6LkBV7ncakiz1wsEW3Kml2jki4DfBGVUUxznlud1OPCg6I6DvwQD1pLt59l+98f7LiO
YmYEt2J09/CFH92KhlwNcOuOaoIkbnJKvMyrqGglpf2gRT8skgti61oUx7gtQIZ0DJHgGe9cqQ4J
8Biyq1Y9gUQRsw6q9KhnIXoQQO2mC24nImFcWl8T4CZlCsuECw8wKM483bSYMJoxB2761+1iLZqf
6sUdgKVUWVYaQNQw3cozGDbVEnQ2Xp7jKbJzouZeQip+XeSaKZ6K5A7EZkyHeeiQFxdFeZMW9ntn
qEeiASLyupw1/4KNoDiv4xXuAhB+WHBFCSV48dQpVE1fa/PV1ugI7twY2IKCBHt9Hf8I44s0ZZfP
palCWBVG2zErDtHcb+0u2MVaAfTw5ZdqTD21JHkUaLkWq060/GqwPkkvIjkZjSRFFCl1C9CqL1Oo
0iU+FoHo3eESJATTZaeSOKvsgy7JBqbiqFbfI0UDjWirg7RrPpjV5OUycRM5upusb7IRuKX1grN0
k7Qq7YzxTq2AW6XhqQk8Dv3gXt/oVYPCszoeZJEromng3DcLImWkMuGbkxFu2xYBO+5+g/lHEHRW
vRL1Vwttk+jL5RsmlVaOOoBxo2YgP7fBU0fummKzfIbz239Qh8EDKWCtsTFrcK7OaNeDVC+Inyka
w2dcC2204Lfzj+tSVrVB0gHMbQ1lPT6Nq7M2B/4cpMhG+oBvcdIseQym1M2z8qZTRIfCRf8Dqpgq
GGT+yOOsZymXBaEMaTAutypt5M8l+iiBri+DMAmvQcdFmZ8D+QV8OY6RidgWV53kRDgX5dJJGrI0
HBBQ5Wxv6U+5HDylESYosLLXl3XVFk8kccGtIsoCAEAsKwbNM2MzJx+9KTjKV5XBYBCS1S9kIC5v
rKZx0FoQIzhx9NkAzLPwY9DRgMb0uibrO/ZXDp8FhXB3dcywYxizU/wQZEkUDzr3euBlnnSoRNgM
qyt3Io4z+yqNc71JoZaMBuSlKp0Jve+iUSGREM4K7c4eVAy04+wZn+pxm7WPiQi6TCSCszWpzEIr
TqAHevacHANJYFoxRPjKa0IwKIC7PyIyJi04GwjztA9ICSFlfchNr6kPkQjfcLXEgJc1BDx0AaNP
itnhyckSV3h1MCcZSZb1s5+fAUIIimE8l2q3PeLSlFA1ebLy//AmhHvlX6ksbp1IxQV3ts0IUvGK
X3YyqFhFtZMV/2GN6Gh6AD37JaN4je4BxALEcW1SXzA5BrMm4Y9+0tFTIwTwWgmzYKQBeTkbSUDC
yln1OBuL0bWIB5LyCUog15gxMQ7sbUtvKUl+XnfZFas4E8ZZtzmFCoYFISzPbnrQfI8mqI0Fz4Or
q3eiEGfeWbUsBCgXlbOgE2lRX9TsEQgCNJI+r+uyklCd6cIF0rGV5LbCTzDaTC+gNvfNbt7mdu02
FgNdIi/hWHhGIjI/0RKyPz8xP2NR7WHM2X7hjdVAP0de3s2iNzX27Vxh40w3zrMsqw+VqoFuIbDF
cgtAkZ2oeUukB+dGfayVUxZCj2Qi+6Gb6NTaUCQTHHcrOfaZJuzPT5YrKmykvRPELObG6NBg6E+N
yvwJCAW5UwpsYn3dTAMkcUgl0IF6Lq3LlVy3W0Tvai5d0u7rWFRz+npKv9yaPyL4Qw98d20BYNXK
0X2yHZ3Z0xwAXO+ll1v5bvwWHoijPqP95VhtAi9taPoj/52KPmLt5MWq/v0ILmjobWMVwEpBZSii
PSD2wGSgO1bpAAS6mlKK2Xq8jBoiseuh6q9ULnpE9iB1QAFEAazWaUse8vxbNR2GaMIstSCICDaS
HyYgE6hP0LWMVBr8F+O8sSRR9rIePv4qw77gxDBLaSir1mYScKG1RjqBkzbZgBIAQ6ZuomzGYns9
XolWjwscMV4RpyWHwKXG4LG7LPcMBKKP3ZEIuOrWXfuvalz0GAs7b3IZklp5g2FOq1VooYiqoaw0
eM0PuPhRa5hx7GOWjc1o4XWN+K0pPjpFo4P8UQCrUAWJxub6CoqMgoslGFRTwbUAvYjy2gcfwlKl
aN246KHUA2b6Jvz9nR19l+ZxK+fFW1fp/nU11vKmU+/lX506o4qGhRl3FYJuxfKtZIsZ+4zIePw7
GoVbqDd6IRIqWDw+z4gbY8p7A4EYhm7tYk8GW/e22Mc7xA+gy9Z30jNiSCHiMmS2dmEmYHHHgAOw
CnDvOXczM0XmE6gQa42hG+fyjqAeZko/TUCsXV/WVQX/SLqoZTdKLOd9D0lzk1KjKWnV/he/OpHA
Rd3SxBiFzM4y4BtTc/iphz4Alq9rsXpensjgY6xVt0lDYBt69s2wn5bwFp0B4NtyTYI2Z4Gw1ZCk
oh0WtFqoJPBvhIo0mrVRgyNQVh+Igtcay53aQx/fVZLAdVdd60QSF5JkO+n7VGPRon2UdVeXPbsS
RaR1A/irDReRSKjG5cIYD0eJIWt7Eum8QvWUqgNoslM2I80tGhJ0O76mOchJnLEXOJnoC7gANVc1
cusOWrblp0F+FiIws9Uz62QVOWdaMnsJ8olpWLyG46MNyiTpPujhuG7eJh6e9v43A+HJa/SlCLQi
gkJhssWTthMszhj+DAGTNIieogS2yBfPjLFRl15htoj6pMT26z2e34f0Rhc9q4kkcS5G0hIwRC2T
hLFPIu1jcCsoIGOZfk6i3obV6IfBGrQrW+iP4ztW6mXu6oBVSGTrDUNXNDR+dPp9K+rGXvWuEzG8
d6lx1oasILiY3w0be3MwAkH5etW0T0RwztVZg9Kb7OY4Wk9R93v+1+SsgDLCS+SfleJcR09qg4QB
VkotEiqnoSv3GxL8vh5cRevE+c+s1dY4sHVSB8MtSO4AkY2E7/+TEP50B7x40qFOgHspzqFEBZWZ
TgHTQ/83KdxZ1Awk0cC4jCKS+RJpH5jozSZB68MlRdf5nvCoIMBirbOUaWIq1N6OOdXvPtT75M66
V25rN3mTdwAsBRyo2x5eQnB21bTe/2vGRe4byHn+UFtoALZYzjdJQLcDwDl4kJvykMYHxRZxda2G
1782aDEfOLkSSLEapSbwcpyw+h6os7vU2aucELcfZa+zbbeuc1838m/Xd1K4zMxqT8RGQVkoOB6R
dvrKQfEDFDd91Rt/5w6IV4zdsikPwb7xilfZfwh/tDev1+WvZhwnWnPBo+sUI1vYnTkcP7TqRSLL
FnxwfqYoeMc0LApsoVhgvOyvvEgKT0RywaSMhmC0WJLTVbTGOIUdeOC6pNIgOL4E/m5xQcU0ikaZ
mGrqvLMmNx/fpH8LXYJXCyjyJ27xddauWTQZZz7s0/bN6bHIfggnC76waq4sF38Kz8SsQJUGNZID
SFA2ymNM0aV2jyS0AXzOUQc+rlO9qX7wmLwZbzIdt+pt79juC9nkbi6qAggWlT+o6wKzvX34tXnP
WX9vt49aLDhs1kVgYIO9puPuwNlHl5GxlplHzAtI4ZJtGryoohaO1SwAyBz/TwZnG72hBpNiQUac
zS9x3tF40vx0CmhVld8KTdSXsuplaEgBFCIQjlCfOnfyutEbNSdIOkxMEdVGSUGFNzSxW1c3UbKT
Rc8Y6xUi9Fdo6I7GzBU/5ZMbRZtP+YxK72P7igZpmEh8wFydTvN77RZj5teDyKpHn4jjcqomWFJ7
NqFeLH/T5hur3gF0Ird216VcDO9/eduJGO40ACJ+YY0ltJK21sPsycf4hpRu9lZ9NFTZJZvkJr3X
HRFtz6o5nkjlzgU9zfDQBgAPpwPgUuXJ01skCTRbPXoADI9Bc4Zowd/ExiZTjTzEo0aGGVrARqZe
CyQudXJbgPOZE11E4+arOp0I5KJ+06tSSiTolFmzejCQEjtBr+M9Up4HgW2spI4Ax8JbNTD28GTN
D9koQS41BFQMTj9MA5UTo910VdkKshWRQlzMWKwqTaYFXYe9nT4sReTEobnPJsHI86qdnywbFzVU
BIg2BCsknqA3FrkZAW4i3+qiaZcvULuLiH8ihpnLSUrQGUGZTjZroVxCF8PbmdwAdfm2rrypfB1K
x4r3mJ2LAxBvPs6A39N9+z/d2E02aAkIUDyHces5akmkjQZ7ZsP7F5kO+vxhiGLwqtWfyOBWk6Dv
RtPx0sGqAhFx8/yH2X3vFk8JPmvNq0XT+aubdyKOW9VWAu5jE0AlTXvX55+K+mzYe2F5b8XcCUrz
GOEE+wgasLmFs+ZMLwu2d+08OUP9IwoENrhq6ScCuFUbNcDpViYENN0mBcAo+RUWApddO61QhGJc
cjgg4brn9oeZfymyQoRzMpfFYwXyV1tHc9nSJ/pNh1m521DW0o2qtfn2eoRf2yJ0i4JUQmOIpjza
ozoVk24XYE3KjEfTfECv46TuU1GdZm0FCSOTM0EEgpFJzhBGtZOqOiLMvVQ3iOVdqC+uVJDNdWVW
LAHdlAwVHtgIFh6Sz1exRTiUYksH/BdG3B05CmSaVbUoA/2a5z4NFmjYRHUB6J8qkCewaZzB1Taq
DDHpdRq2NrA+l848SNH0LrVE9VJA9NO8R/UhGZa3bqxmt0tmzWnT+DEk5GNUwldM1qW3kjEvmxQT
yDQMQUDw7xYCXwh4UoCGYQ4B/Qg8GGOGl1rM7sggkiDPXfU2Fu/X/37eXPm/n/35Sbgs8jbScjSc
0VLZpNKrqT5P2UOWb3TLrUJR0ZQ3Hl4YZzxaUmhLBfIVGmSuHEY0I6GPfjDBcXbRNs3EIE1kzfp4
yrwII2rbDcglVY2iHkg181VPPwh5kQowwOmHVH2px307+HJwVFNRo81Fpztk40qDfQKw7Bf6M7ee
5lBmNQFkiap8UzC2GgB9ZvBM7bepO1HvNe2IwebRs8eXIAVfqX0UAmt+NehyRo1PIKCyYT28IEk5
/wTJKA1rGmDU5lyhhOumIJGu45tO8yIVM67SXR+ldGB8ToYzobxblP6EWkvv4S0Kp7KK8Btta2DH
zQFN1dHpks1gPhfT09i4RI7Q8J46tR75o4VWlSDA6PmT1mznIqaT1dCi/a4VoZtKx676yLVfbfNk
W3eavUlmeROCgwZ4yln+1Js3RSFCd7x4Hvpn9f+qzllzHJvBUgBSBIjsqRsZGQim4dtgOdTupt7F
tdmdk0cdLMz/2onOVpyz62SaJCkbIXaYATsAiHis4xPIDWBs4QHcBYIjhv11VzaYn6ZAoT61kErp
tJxRZ5hnMNvepNOE1mlHxRXJmD9lS0TQteK6pyryLY0xavOGVAw61ScDRR4QWUk5jRfRZeiiovPP
DqJvkhF1GAAAOTde8HwGRtpDzrxMTmbnIMN+KrJftn6j9A+mKVGQny+pi9nVsUldQ/FV8olmPjDE
gkM7B8E3EIUrchynTSujLCJV3vWtvmhi4D+Qu9EEeajppYLF15E6dNYNsIJooeUQB583wfbxK5sV
ikuJZ4b3S/xRVvu0yGkn43Fysp05xhy7/dATTI/Vd9YQgoz5Vm2N79c/8yIN/vpMEA9aIA4w2cTn
+ToC9lOe5xbrGOKclkzHTl/iaFeDMgnMQIkdupr5aAHbGsDhdv3WV7SfPrXSEqzWqtWcfAXnjyrY
I800wFfInUk1pKbsPb3PBe63FvAx6/NXWc7/ZKvskyxgTK0NWDiLRZEZ1YW+n/SlcSrb7mhfLkAj
C1QgshZ55PV90NOkT0avJbElKMFcXLW/1p41xaO9D+OKGr/2MlLYQkHPW1Y/5KofNTuiZTSKc2ra
bm+/m+U3GfsPiEn8+12fSk+2v40NSDOer1vBRfmL/xJu/UvAwhLS4kvaYaFJve1bDUXJem+pN3YA
MLvGVdC2JKl37G0R01jL7TS/aFLg4tGqBwJ0ksxU7W/AZue0lpfrnZPEhE5aR/Ps3UTD+VxWm+vf
fFF++eebMQKHZnMNj/1cPURKs9G0x1mnUfseqBvT/CaRiDattpnAfxQMIFgEL5KJTh1RX8uqtWLL
TNlA5nkBfB1aA1jT40WnfTaWtO/a0sVA3qfWARv9upJ8rv6Pjn8lcfsSWkGgkQaSgO8GwL/ckSK/
06ed0RuCs0IkiXMNNcemBSkkhUR2A5zceJekJLvXRBeDLzqZi1Pp7+rxp5JW1JY5R4iCcR24lkYX
Fb/Nbqp+cfP4oZfANo9QGSpobrxV5I1KbsJ4r9nIil4z+51Ur6a14D8+xvkI+G/a9HdoxsGQqleq
r8h8Z/vh+h6sh0gGxYuhA0BOf7nxSeprkCwATwM+2JCC2ylCn0BjPoSKCXzLifipqvmTvAD7znRz
2/5Ig59NA0wYTM9uFntwy24QBMt1yz/5IC5uLJGG9n0MUdLCWHxWqlPkDqP6hzZSHVvCE2W8b+X7
EQTUZuxeX4wV0wfcOy6O7LjA2AJnJjnAW8Y4R6AougjAr9IxGDIPEIOC3rQ1FSEHvKwo1oF4gWdL
k9oUpRsTB8KkS4kjhdFIkzmq3HzuQKYXtJKP/2+wCQKGL93ghM1TFNWKwcoECq8l6iiQA9IcaKas
DZtLNDISzEmUI8wkTft9Colb2sor6QxXncCAW+pPQTjuLDk92DKIj7XowRiVu1jTfH1IBVWJtVWB
ETKga1wacINnTnxiiWUCSOgqg5MmqdreqcmMBLvsfhK76nHtzdBYV+fxKwCZin00L7EjjfKdFfWZ
IFZ8rT7nwibSUhBZM9CTi6TBBMxToEWKTrupyr3IQkewShr5oASYux/0kM1SjqOj2clTlOU5AD4W
UCPGuoqtQ80V7UqP181ybWXOdonLtvrUzvDQAbvsGe6qvhmAVmgcywXICuEdAR+jnN+Y+qHPBcFh
1R9OrIP9+cmOBDVp7QI0MTTukl1mjn68YFywywVWyD6fW3BdV5kZInCCDYPzeNCoGkrM1EuTG0MB
fF8n6LtaX8ATCdxJowzaHMsFFMnt29B8m8gOhad0fCPTQ17egJ9QUw9jKVBr7R52phcXTsAZE0aa
Bb1080VZ3gIp2GTyjVTcN/HvrAO7DziXRHQuq1uG0pSK0xtWzKOx6h3KC8YMTTUDESPQtjkaX8vC
FlQX2IJdbNmJGG5BG7mJZpOJmcLcqcZNlHpB4ZHpsSQG+D8E5Z81lwRB0V+tuJXEdYhV3BAa0vJe
yTHBfARvXBz+yiIbJSEvL5AzOGXxiakCmo+CXOz6kmLc+NwLsiTPlC7DgUTayBtt+W4g5XHIrP/i
bH90BOzjuZglS4Hqy8JfpT+23V1ivC+iQLLqaCciuKSyjOVI7ifsWrpIFOiLziAJQpVorbjzBJ1R
sg7yNESqKNoQzFdNU3hjlyKmcRYRePMDbRAgw4ATASpkLmKE9STlbDwc2PTEi+uEBtZRqTtQ++wl
QwSBtHZ/ODuYuDAYalaltwl2plZuhvm3HqnbotvW5eQYQHWM7Dt56b+mthsTQFLmRjbbjTU92f22
1z9t7VYmn6X5CYhJTb23u8Jty9LVxr1kfrcMYLCirev6ebGyOmffy60OSm+495b43qhGaUQ1Ohm3
nn7YpTloEMAxU1FM3rWCaMdckNuSM6FcRAhz1Yo7CULzxStQWhuLmTZx4YEmy+kTDcCXLxamC65r
uhbYEeUYIA6qfCpmoM6dBiMopDAmGII+NrS9ScBuPwDaM3Kt28y8K+bmt2bkj40hem5du2yfCuab
tMKBZBlWmd1un/vxm6L+Dm3Zraznstl1CShil4fK3Nf9RHtdEHtXfOwsP+FWOlL7FoVNiDb03MmH
byMYaYdC4MhfU90X+3mSBfEraxj1EADEiiaI6EPabuL5tZwXBHeXWN8biypRQVE7NUs0bsnOkkbu
gs67cn6qks5NY7/s3lUbFdSMLsv7f9p2RlEBTDqQQXGxsgW2Xl7NSNHK/mWa9xnZkcwfQLo5Ldtw
/myDfa45abG7LnatLIeV/ytWPbe2FINpkl3gRjfaKDKmXoqEMM5irwNjb9O6lmI5ZfB9SDYKAGzL
DHDrJiB7gWiI5jrpMVdd1XSCzElQnuysfSv6PrbxF1vGQA5V3N3Zq+v555UgwK0jCatiaKObzDFN
2Wh3fx+Yuzb9Ni8CE7kY18f9nXEH/pHHGaJUhlkZt1iOJJ62KKYoMab0FL+qdpl0E1cvg/Wk60dg
zkRTj5LkcTbRzxj+SiY3Vh6MSjRYt+6TJ9/DmSzmIHNlSNj26O9Fv+yabPEVhLw+flElJ+1fZw2o
PtlzPeOLvOu2sZbsnS4GP9aFZ0J9UoBdi2prhyP8kAWVbwTHAA9iOa5L1acd/UxE2Br/H6m2jCIb
IyH6io8nGbqEQ6gxO6LTJftmZzLVi/cwzahZvxjWrp5axzSfJE0SKMsbGh5YDZy7GuMNBIrNBSWs
PIKvV7JACCPv9GQGXMMh1A8YqmmGx7IUhLuLOyrDuGPchGhCwpv4BcsF40ocMAoaOe/+D3/36/6n
d/sUuqJXuQtrZmIsdpaAeQbdCnyDFXA8SB8teey86vTo+5QewF9PHW8rSGZtvhjFBIH3CFd8wPfh
YZdlaSd7pgZqVqphFTvu0T3678d/fvj+0T9SiMVP/PD+77/4zYbuKH76X//+84ce9Qp6ODju9uFh
+/th6+4fXh9eP1+3AqNmHnMaUfCpINpD+wb7aV1AzuV1p2tB2YN812kd3/dj5+vHVgSk8gVeciGI
gIsW1D9gkOfhduSxzNN8xuK7e9f1XR9Ke1RQblzbYdAqoEQOhnX0VvB3I+Do5nkd17GT0v3+de8e
P/zN20+NvnmCLb5IS77W7UQSFxnlIlQCO4Kk/fGIbXM8kSprG4MHVoABAgVWQ2vAuQ3FpV0mbYwi
yP7ouu9H/xfdwBycrSCp+4LB4/flVA6niDLkZZSWkHP8+Pjx/Pwc0oU+T/RxoRjNxu/xXxDtHTxn
+/S7cp5+P42U/fN7pnhvZP8juCV9wUhdfhFQ+2wLOLGIqueaN2gtKaJWgaUwd9nd7bC81HGh+9Zx
BOp//WXXhHElqdEs5EmvmTAX1k/9xw08E5LcrSsQ9YW5ciFKQ8OMCZoIMMtxKY08tSFAT1sm6sg8
wN8xt2eBAOpBP5f9vO7e62t5IpPLZ0I7nfq2BqSjm1NC8Qug2/HrK7RNndj5tXnb3B/uDwdPsIkX
RWfmH2gK+qMsd03s60GN5BSCEQFL6vvPm2/OrSiorPr7qRTt3FRMYBWAEIep5x5RKkMEvd/AUl9E
ZnKRePDqcDZpxFmjyF+C3l1/t6G3IglfddgL6zAwmobXYEym849pJCkLKUWXDtupvUnfB7/3XH9z
/7Pyfn6FSmfLfEBw9K67/4lYzv1TEuT5okAss4+UvvfO+2vrjTgOZqdzW29wXRNeQXFSarTDPxl+
+4aGA6fz8HBNDVrgH6y/4GD66li/th5cqmcVETqvtH+2lh2j7vHrFzgOcx52ouIYZc7KfsGv+HHA
/345E9wJP1zmxtf9yWD+cuWreAR/qQ7qXj77qq9v891/Tm/2Fexb8BMnAvsh+gLCTJr/AiBZou8H
rPXIY7h1KUtUirUGDS5MMDKKrx8IkY/0DdrfOjcsTLoPviipuchpUJsDXgJ6/cCvgb44zgNI00Zk
sCB36OeG9gYeTO2e2qnukSwU3Du+YAvPlOSEcVG5SwopiSyCw6+kdyENKa7BzkB/4XcLBZYA/kHm
5kFfCrU3h3vncfe42Xke1P/9++ETy7LzmSO9Puy3D+7D6+v+YdvT36E70k/RnBVfjGH5MVsUJFI6
3sF5zlg9HfMCT00p5tLkoAGMYFrWHhCc0JRbT0FvbhZziXdhU2SCILuyJQbGSkDQAXYs84I71Aqk
el40IARgSkGjuMX1Lt7/0beqo8kdcy30uvGzUMBtCnoVMQesotMClAvcptgpIWkzQE/Sof6CVndt
M1qOiRKF2XimLXgsush/UN8+lcblP6VdpLreyFBuuR8xf27fGsZhKjYxGr26GzyvXlfuokUSu3gm
jwuENZgSk16CvMKmy3vwG9A62+VH9iPclbvksaLNJn2e3fGHLggpzG/4VSUyIy7XQYsHNmD8+cld
wSB11gSlDQ7v6iEev4cJniVF5UKBjK875omMXk2VfBwgo04DtKik6HXYjnjoub6Ea+Z4ogl/U1Xx
sD8aNaTkGXlWRwD6dq48jClViCD7voiB6Ga1LHSLmuhsZDx/52uGwJBV9pwXbPjHmZP+dgo1gW+t
iwDZDFp/0TTLN+aqJd4/NDA8OPUc7qoWhJYAsvj5LxcMarCpX1NnGNWALTtXI4x6sOQGAEFb9B/W
hGritwaFbnkUiLnYfSYGqKNglQW1Dg4NTkyfpKNtNFgtbV/W9jHXTBdAhILoIJLC+Y89DiNRYkhp
KiAaxs0h0bXPvPi3fOMMPZIRrWHdWHWWB4voYj2xywFiQuM9Ln5MWQDGUVeIbHh5vzuTgxPvfNEq
oyv1ZIScrGhdqd4s0wcpb5ZIpZGRUt2+BeFhUTuZCH/7IshycjnTVlFNDYeAydU6D5A2TjHYFEVv
b5jQ40se5UISRL4Lt7Vk0DwpOvAogXyM++a5psUUxN3UoUMYbb5OOJV4Ch5pQF4DEWCPSBBzuZMo
ZGCIXiEzBLUEjbFmTNQd6OXK/dxUHykIwQR6raykjZZyRFXdRMcHTzTaS8C3UwiCRFulr6Dcc7uw
7ynwWmgiF0eSmzQAqMm/9mh4GhibMJaAM/crrzlRMTUVcFYlfeEQdI+Ow0CHyLXxTBLUgrx9xdtY
yYyxc2F0AFRg52sZD2ODNiSEDl2yb6y8QDcsqIVLYoquWGubhvc3gKdjXEVDWfBckD3LFUI4NJpT
VMLV58F+IJkXN0SwcqsKncjhjCOSJTxnxwNiYWBuYrQIqGbupu3iX9+gi3dmxA+gwP/Vh33HyQ5N
AToRrBz6oIHaTdMFbA5+a3rG7FTGjZLSCdxLteS26EXpl31MBI1Bq2qi2Q8WYoLAnn/NKsDzxKDv
CgeHvKdIqafOmqeopSiBhhZnSQXT8q8Y/u0q0HolkzKICaPI0YKPkdRPmly6napsy0pkjBcJMJPG
DmI0gSqAE+VSmHjCY+1oLVAKZiFX5V7WfsTxL5Aou1EmehheOZghDH1MuLTqGujszzdQkVoZfJBQ
jcTFvZSTg1l/v24jq3t0IoEzxVqemzC3IcFMBqcIB4r78SNITAWmuKoIukeALo1SyQX+eBcXcz7I
I+KTFT7I5vREYkGatG7sNt5wUHBVQbXMrRW6AXQ1L3UY+xQ8BuUCcphnM19craLWU1F46vBgakfz
l4xsvsi7zfV1XAsdBKSv+ACkOGBIPt+pQmvrQJ9Bc5dY6HVoAJf6M+69AL2G1+WsBXrCGsChJhjt
+cHYRs9HRY0VyCHmEUOe7lQaNJhTatvZZrAUioY/gRt/9UzyDoZ6OaCVsbAm4bP2bBmLYtS0ApQp
5E0L0dEa5/2HmZF91enHom8NZ9GiZ6MxH+NxGqmeRsqu0Ub5JsjrHS7wxK+6OkebKHm5vhoX9yY4
I17IkFJinlZHZ/H5qjeVrozxHOROMyroZ3EA0h/WPvgaAx1tzPZzHwnseG2b0UZH0KNhgIuAv/6G
GEOJDbQwOoUa0qD/YZp+US1OnAq2eVWxEzlcggmG8kiySvQQB8NLN90PxQ4Nc26ubyv7qFR+Nf6H
IxZlWry5Me9B9935QqK7V5eCMcINwAIr1ojeZTDjtY3o4rkWbU7FsOU9OZC0Do0aioXlM+z70Sxp
h3Fey36+bhRrLsKuGgbuGZgI4/vvrLjNc7uPC0eZboPomDdgTDK3tux3hRfN/2XhToRxGxXJTdnm
WYKoo8m0rvdqvGlBs3Bdo7Uz51Qj7sxJ27BtJcRQQLn5ktk7BaBIovLQ4SF4+C8G/lcfjbsKDIDv
GLMQokLlW2Vtp/ShUZ/randdoVU3OpHCRUvDHtOp1SHFtnY22sCru0Gig6jTbdWJcNOEHSA1BowA
Z21hNiRxjhw8JKFr979kFPQgzWyBhYduRTwUOdYsyg/WTJzBMeMRG9OKJk/LGyelmmO0onCQXHl2
VqMVGQCD5sP1Bbys4CDyockd9QCAaADmkVvBNCvxZg32ZqeuW6pHhI6GRo2hAYbxlOzUMvD1UWuo
VPdUR/+OUvzM9eKIIXp/QA/6UI8Ym/yt1yLkrbUlxz3GVG0d2Yqqc3EEB38wJhEqCUVnukA1QMz/
nVbtplReisWRymMl6rZdW29TJxqe71FRwklwvsmVKXXA/s/g7XWebGs5Q6cMiaZjSTLDvb7oq6Kw
7rg22mDT4V91NUSWoLChXNksRxuDlOMkPxvm+HRdzGWHAGSYX60ISJUM3LDOVULHo5HL7Dq+oDna
TKOXoYuP7fBrDj7JiP71qIuo3suOro1PSjx5OqgzXUmV0c3di+qgl08T+JhTe+YSxE4Brq5kw54l
zNa89Kk+VNugRQe1N+jm/KQBNSbwMelc6BRF/D53K8UevsMyR3e2lRAAL9aQoV0lUpTy0VKl7nXq
lTihUtDapltLDWLaHI3l3m5K80c+L/bjYDRZhYKDYj0lQWI/TAbQe4c8aL/V+FsSmmAI4T2rrWnT
RWWY+qGkDR1VQfva06hLq+GhGVFQc7FFLRhukhrMciqRU3+M0F/njeOotb7ZZgYYfRbito1Z3VdB
vWD2McmajPZVZzrmpFd+DUzmPOwAydRqZYGHoKivbDrXY31rN52yUMOYik+pN+P3mT0A0tis5ZgC
xxS3qklbkFK3NSautaRSjZt0MAl6pkL5aayHKTn22mzcK1FuTx5AEsfQMyc1uwMJVe+qFQkNTLgC
VkPLFKBO1ZIcvEaVPZnHKMd1EVhYxLxTmrzZRWFj+lMyIDsIrBCeX7dWLkP7xHwZkzrEoFw/ZBul
6Uo/R/Nn4Sc2xqAcNUbX5hC20/dAjpLeGScMVka6WonGMtai/akJcfbcLOPSDKBIBy9USdvgtg8e
TdSWrFRw8F+0D7H7Lob/0ciFYima7zlBbSKzQQc46DzdFeUWCP+J7M/1Cxh7aJXs0ThGpO11Z12L
CaciuYxmsobWLCQUXpoIneNqjZGKqHrALO2363JW19AGHToao0CazOfgdlsvQ5FBTjc12zHSNmWd
vKCX8bHqR0GYW1/Gv7L4Cvo0F2OssIrzYmwV64c8P3Ra7MzWd63ylsVr04ekEdHlrlwyUL/CXReQ
wuzcsPgDTe7DJm7BcpnZx/D/kHZlzW3rzPIXoYo7wFeSoiTvjhMn9gsqcRKuIAnuxK+/zTycI1G8
YuV8SZUfkioPsQ0GMz3d8qkc7uvxI4q/T6Wf2uGEA5t8xjn3QAVkVOgBMIIk+9bmP65P8+X9df4V
xrnrHfSa8TbGV/QZqHn4Sz1lAUATPo+DofoaJ37SbLxbLzcQLILZg84vfGT5F+MubND0JHFb+KgA
+ZUkoZWw48C3zKzkeGEH9zKQ+DPCcalnxofeQTdSiZBrcF4st39O+rg+tLF745hJ6QkjG/zYxCOv
TepjUkK+HIh0trG1LgNZ8HGAaATpNTbr28z/fxL/K5a5VTInfJOmuUfkEu+5YF3QTgAZgrYDSV+g
0Te8wtoEU/AtA1c7g/z+gAJObFa9W7mJlpdIoo+5V4u88SM58F1X6b+ub56VgzPPMXB9M1YKrXCL
WITrYy70DMMT8jVxf2Xx5Jk19gx5I+J7Pz2AWWpSf9vgiqTomVHrfE41wfOotrBl0Rh9SHXnWxt3
YVlbGwmO9cHNNRUk7SkaGheD00xp8BI6Omg0h8iDeKjdzwIBtHhkjW/VO9HcC74FiL/0ehgbYDWY
TiAZkeQ7Hxukkzu3q3E4GvGrbtC6XD5wPnkF2Vi5tT1yamdx7LnrllNOMba6uSnzH63Y6cPz9c0x
L8N5EuV8KIvpq6GhbOsCQ2nrZ6WV3gjtuOsWtiZrsRGY0VA7LjCIrEJfBBHHLGHPFPJNRreFAlh1
kyfrMs/nyZkSFUtRM8JgCvZI0AvSOJ4aQWXOPa7fDTr3mnarrLs2OpwonGJADxC9zZ90YtI10Xww
MOSyjdaC8vHjlDwUfRKaWyyva1vhxM4S+DzEjTlpMezEenHr6AW02/NA5VFwfbG2zCx39pj3VqfB
TAeWT3dgu1jUQSW2WOAusVzwDvBE1LFRQgTX0MLOADbzRGPI71bJoFAVGrgVGhAqmLwxa01xn0Gn
MayYJA+JlvQ7s56KdzaI/tZoChO8mvX016yy+CKKTid0OwEEjWTp+UKSAuJqLhHox03N/ps2KbS6
8EGn4M5oLPa9dKbm0U6iofUJigoI4uBvd/9h8k8mZXHcqVlbeKlgUhjvX0qu/2yoFdBy4x23dkhO
p35x4vWiUdXEscR0+OqC2VUvdZ/LZ2U+xJpC9PttVP9lXAw5Lzy95/htYREg7KyKDWTZk4TxMJWa
fVOafYYqbr4lT7fmziDtZ4LFC3c54u3zVWybvI3K2VTXmXfAdDwlheNfX6XVGwd1v3kDu8wwl9nd
mGdpqzSUWiQaLqIa5GsHQzu0fQgie919Mhz0nXQbPB9rbgbTB4wR8iuIQhdTSIgLUc8R+XV7jDyq
t36upqOwrJ1TtBurdZmnBPspKgU2gM+wtgyGaObKWiVGgdqp8BQJVB95uvNWG/fFcFPUX67P5urA
TqwtEpVUDK0SAtZiZK5ZsTc10BCUjVdukdWuuhxc1QjmXQSajr3w1ETVeVPM45psDbJdbQigepB0
jdc2xE+pHgzTV3fI/UmO9zynIUfLxd+PFR+ATDbwpfPuOd+cQpRVNA64CWM89Ln46FgcCE2CVjbZ
WMO1Mw5WEcQnKIIDWLDYLolyWCESMiNnHns2hFruue2Tze7M9DiMiUdpvXHLr+0alH/AZGvhmkJV
5nxszIlGvckTqP2x7woktuRJNJbXoAeLjkHUbKmIrETsmEi8S+YFRfluMZWGLCvQOEhkCzomb+Vk
gRyJ1GB4GK002ZnIguzbljV8Y5Qr7gVsZyYSibZjIc+5mFdn7MuxnF8jdmrviWJhlWxBJlZNzBwR
SP2A2c1ZTGTvgIWCThTHT0VHaSBFhBLuX+9DfWbecMDXhgv4ImTuJpARdjYuXyEOhoygY39XJ4bn
xluUvCunG83gKH5CZRU0eBfzVaY5aMkceP50QGooAvHFjV0+R8bGfl99RlKQeKGDSQMJ0jKesJMe
GzDDrJUz5Yw5AL7wIl1vLN7t6THJHivr0XH2Srbh9amcV2MZPqMFcN7xcMracrV0RjsrGjDAlnwn
FvTFkbUqoo23+ErmFZ23s1g6iopoRFnCaJyaC8MWOFzUADvRtC/LpzF9dgRynfvYOWjNnWGEKrH8
AZGn/oYs2/VRXizjHBY56AybhSp1IFDOD3fdlbTu1YgGWPJuIZdE3J3hcujQbC3jqiFc3ciRAZcB
D3ZuKBoSzeSzIb1G3tbxO2P0EwBrFKjtzDAm3yL+pSnCsfhq0D3gPZPxkpMdc7YelReHcB7wyXfM
33kS1bcoSGgdRHTRes49ZvAwB208GLkHlO3vJfN4cUcB19d3sug9lty5ZAN5e+FOFx+wiGMaRap8
MvABlh5HEPOADp8GOjMbKZFCy3Yi4rvasDem/8KpLowu7mJuVh3wdjDajvEurW7qUXh5HJL+QMa3
6ztq1RSafOfEB1zdspbQcLcDzA44ZhfqkyTaV8YuB8260Qec/20pdB4V0HWOZgF4CYTd+VqyrKRW
VIONbXQfVXsU/Ve1xXxy4QX+mDDnE4KwEKHhuQnkd/tCGmgQjyeJJG8w6b/zLb2Sy/hlYWTxOojr
mKsasqNgYaZaA4Y7rYF2UtR9E72b7xyWWocoU9pLMeZpmFfVcNdWkva7sSPJMcsT+6+90uKDFpeh
jA1VJRbQ2rERUA2ZZnCtssDmt7R/4fGzmxylGyadGzj0PrH9elPbbjZw5nz/fMC/YPjFtBttZikq
8AE0bfxW9wXZmdbR0e5t6C8AaVGSwK3xzAHz6IdlH6/v4MtnwML6Yj3IZE32JLGFS20ftw+Kcs9I
fjDg04evGgvzOmzqjSlf32f/Dngx4yhPy76Y8fgmf8+zT1MFHPHv68NaPZgnDQazZzzxfKXUFCRN
YQJ0klr9wZIbwR57BVbWvwYrL+Zv4estUWosL+dWhnR6KLt3PHFCIy42rq41R4rULiIdC49P5OrO
xwPiTqt2Y3DRgRszqkMBXq3pW5d0IIy4Hfj++uStrc+pscXk6bmNCBGIQn/gw86JnlNrCur+x3Uj
a3fkqZHFvHHsO9zFMELhbIz+XkAEBtzDGt/a4KujQanXtE2A/C542lhbRGpq4Dgr2/HKj7EfvMkW
ga3vamnsWPwCKcRAL9EOhOd2HUzmYzx+r7uNz1gd7r9f8aen+WRDgvy3T0iFryjSOzF8H+0bM3/h
W7ofa1bQfI3eIfDB47202CauC8/pZCXo+NSDlQUueyBjwLY4btZmFEHNzBoBvskLlUWn6uNmEE3u
N9Ho9e5bQ3JvSDdSBZfttDhYMzM72OtmyZtll9g06KnmzlZ0Dbx3XS5zCyyMJTtkhgTXJE5dhkKV
yutdlLHunjEFsYx0mMr70aEN8hksZ/LXQNAXDermMnINX6VxF7AoN35pTQ6hgZpHoHEGqlGTYTOB
mHNnMdG2d31vjto+F/aI+6C2KitABT76L+EoNESsmRkeM7ksneSFoZMuaXNf6kZQ8J3Q8exjXjdt
IAzXokBE3DM2dH5GL5s2qko3JUFB3pd11IVVSn/nlW397ZNyXq254QCYCmZeQOR5Z8XE0hlCzbK5
TUBUHhXxxrWxtrkZqsFg6QZCEDyn5z7Q6eNOKpXkftIaWTCO77UOnYrRnoIRkPzr3mltzoCgwtvY
hSaFvUS5cXAMyGmCd8om4bHyuc+f/oMBdOcCswPgPQAv54Nhbm+TPMdg7Jn4vDum7cd/MTCjDV1U
tREynhtwo3SMXCvOfTXQn2D78BlY2DYW/fK9ilV3kajEX7x1UFs+N1JCZUjWaZr7Y8P3erJzDbwj
RECcwLRfIwiKSXJXMM1zyYbl1fU5MTz//4k77auon+o8y30qi+99T30rMjaOzdp2Ox3b4oJCGgg4
jxhji4w3pMICc9wRhlq5vXHbuvjUZfgHxn2UqFGJQ3i/WCiwR1KWKpB31lTnfiw/xhpPpeErQB1P
7hg5vlXkd1q21Sy4OjzkEHUNnmdG053PoADVSMt7mJ16B4qU0gyylP7IS/O1ID+vb8XV+8IEote0
Z0WGpQOSsWWUUwNHR6T7MCSGrw/mXRtlu+tm1kaElvd/zCzefXljdWXrwM9N3Ow9cxh9ARBsAtbL
tMsP/5uteVFP9p+VgZKU9LDVF28svy2y+7x66LaUJlaD87k9Fv1SSNFfMJZFIpkaE3eVj47SX12T
+hAq8yBmjKZpyxNx/ZQVeVDKH3Oz3PUBrh9t3O0AwTvgWVmShmho5i+cUmKE1SzufkfLx8l5iJOj
Yf4q5cG2n4nxmW5pEa3F7YCSIlIDXMPCS3cxr0k5IZDDrnTq+MlAFav4KcFLz7K9NYTXR7jqQhwA
fpBctoBtWhyA0upjKg2Yki26kBu9PvAo3eKH3TJinI8n1WiBvQ8jUF9/HbiGnoktE6tThrvKMsw5
vlxCXMhE3VER3CQT6X7JKDlWAzTSLffAhndZbyGY1x4i7om1xYBMDU+rAflQv9MVAmkNXRgKXfTD
dxaTr7x3H3T76/V1ukwbzpcMgMZYJZBmobB4PoeokREUAWCyBPZrUMLXq+QLZeVroU3eAF0Uu9CD
tqgqtBp+M90pMDor6Fi1o5Dlvv4t63P976csXAzv0ynPJa4d1x7Q2wXn8tDKXWe3u3yrkLsy0cj/
ou9i5jjW8fN81A0EiqX4w+k8Qlem2ac0iO2Dg1a2iL2TYeO4b1lbLGvSsbZXosC5Q1u3o77I6NsY
IZWe4ckEDFNxuD6PK66a4vWAgYHBBoHDwn02VW0rY+hwfdt0j2xLR37a7SemZHDdzsrdShHF4QHh
4CFhLku21liTpBY9dAxA8lZ/doaDTW4K66DnjVcbeD1XG1m6tXnUkaEzZg0dNGMvBoZ2QCgZcHjN
XD2N0o+L8dbYHTvAedvm/vrYVvYinfeHSQHbMDDE8w2iEXTKaBVu1aZjtyPiCm/soOBiC7TOZPTJ
AajwusGVaxwGKXqUTFBdA4N/blBF5cgzgssoHYx9R5jXIpE84JxdN7O2N07MLPVH68ao7HY2w/Es
Spv7qvF5ZUBvZ8P/r91wFIJDoNzQQE0H9bTz8UjX7tpKoVSqqhps8RHJM68tDHk75dYzGZvkmSWT
+cGl04ZTUWZhnDpd7Fmxg27t62Neu+hRyUIdfm5JnznUzr8F+meGaJmOb0nvKoaeAwA0FJ9jd5SB
QqLBoSGL7W71J65u1xOz8/V1EsaAD12MfWwgfh/JM4DcQRc7r2XM9sRVT5KmIGbdIrpeO5KnI13M
ukaETqcBJpPxPdHeByPM1SxdcGNrfuQ2XrLVFbU1xoVrUw2XSenAYDkREDp+leqL4JFnlKk/iHc9
3nBtl52SBl6oJ3M6H6OTObXRIGkC3ZP7lfFrhIRiD+W6Y+TeUfdIrUe3/dKJUNo5GkcARN14Iq/6
BIB8QWsAIS/ozZ7b7oBCKKMS26jVUA5tDi01w55BES7yhmajtrM+UOQUoNrH4OqWN1QWjbyHinXu
m06lgcIlAdnTMIHgVFjC63T+YUXQL83iwbgxNP2FcN0MBto6PnhKXFzisTheP0VroweixZoJCIFI
XQIT3KGSqV1YmHnOdtSubi1otDYhI9leCrW/buyC3xX1erSy/2NtmdEDgWrUVgn09vTisUPLGJG1
BOf+M5yXH5dWMIg0KAA3kXFY6YHhUzR2fq7SOzhpIj5p1EufxoAEerrxYSshJ75rrvohfcbAhH6+
B4jZEKTUMAsjqlGZrB5xNWxM9JqLBrwYzdPIL6BXdrHF3YzHNWlnb5UlNAumPgOFLQR5j0atZBIm
o9u+XJ/tNYvASIDAEPpsSMksvEYvUadgBehwQQeSPnZRgzyZprJ72etJwKO22Qj01uyh4QmaWshv
zMzB55OIdmq3GyUu16oAiY8ekXeVq5tENx7zeAuNser8T6dz/pgTj2F1bWYgrEZM7aZ+Kb/33RdH
7QYdleKvo3EvYsTzb9fnc3WTzHrUOLx4bLmLFRQaibK0xgrmg+tx0dwNfIt5em0K0XGAd9yMKgCH
5vmodK5nClxWuT80d1p+C7lyYuzdLeDv6pnHGs2cI0BnLPGOrDRr6FvPZz4qnjKT3MhYvkws2YGh
4wG9OxsB5eq8oUcEEtcmuuKW+CANEM9WgHnfNzvZ3DZO6d45ir1eX5x58hcZISTs/jWy2A9VilxA
3MOIja5kN5MeSbNAGt+vW1nfdsAzzhhANPQsLwtoQOtFmjl44VsCPV06oOfVMRniA+EQzsmsA7qx
bgf7F3X/U7iDrOfMnYHNZ14AasDK6fLERfzfmUGbvOkE7Vi1EfYx98dO7IX9PpTjHsSoG85xbWqR
RwH9HDCI0MtaOEekTWwCNmIk2xoS8O6ocBPFvzYmdnZGy/U7NTJvotPzPKpGG2IY6YkL8E6V+mNE
drmNoaaDV/bjXiFDWsy9d9RNPJX8/B8/YHG6S9TdSC7wARERoVXsqXqL+IM17dsm2nX1s6F9ZuZv
FCqv2107HKfjXuzbpm5NJkw4aTstQ2LumTMG1y2sxXImqIXgskBbjlfW+czWkR6ZTTPh+AEba+o7
vf+Skr1FDl2W+jl01q6bmz94uZBIRKHfeObLRp7o3JytOBxcDBem63e6C+hXCy3b9L0kW0DHtZk7
NbSIUZvKLiLAIXLfqoqXThWfzUJtjGVt56P6OVNdIS5AZ/P5WBKL5ybrEa3F7TeGeoN8Kv5LEuHU
xDzKk31va20uxZ/QfviC24tCtxHvV7+L/FY+SX3Df60uzsmAFpvczVxNJhyLM2U3et37hFbewFJv
3AqotgwttvVIUqPrM8xcym909qXP7+sGLZYbMdXa+qCMgBoZJEpmia3zyRtTxZTDGc5szkqvJ29V
JQ9DVDxf39JrO80B+BqwSZB0gR/23AyPNVtZFK6BZal1q3Ed2O9WT79ct7KWs0NDBJAKwHobDoDs
52a0NqVFNyCflHTkvZPm3iAmBFc0oJah9jHGd0PzwxxYINGf7HbRLsKRYlXk5x3b2Perz3wGbcSZ
OwZcJkvohFk5A/LrAi5ftZByTPrRy0bUfq0S+hOlPxDXLxMJWcnEg26LX6otPcE1yBMK8jquG0SS
mPTFZMQz81bKkGgQGGkN3YsBytmORCs0NI5zcrTMzPAgRX4TQXeFG7pvsy1c8+wYl57sdBIWR9Nx
ZS5oMef3EEoUXZjR26IPAfTwIqHturLE+9C/vgfWjs2pycWobVAVRFUELIJbj2HS/miSfTmYgWp/
XLezNr3Ya/8u8OJ82oU7JRRycNhbwIQXY+FVAw0cWt9EbZR64HYPaPvDVNl+GIpdaiQQ0d5qpdvc
ZYvja2W9wUDkg2yc4F5uoFwhPIv9UvaHdH5M8X07dn5m7ZvuPyQcmYW3PoCmM5BgMcvMnOIM4AS4
dT09RNT13JLfGelLy4LU+ZH2wfXJXgu3T80t5lqWiNQICpJgA1Nfi0nuesuBXiWyqXPeUXd/Xze3
uofQsTyjvC0E98tLq01SlzUV8rcdCyYZlNWD0iCLvSXVvDosPGTNuc1g5tY4d1dxosrOSmBHipf5
UPRyP+ogz5H3bCttsmrqD5UGyq7gSlw44KoWsVOnEu5I030tOpgkEGU48e+JuQExWAuW5vIdeHoA
7aZLDEMysbEFwTKil3bX2hB+fu6zR80ZfKrfNe3GaZ/32dLBnBpbPJh19EZFMYWxom+KfQ8SCY8w
qz2iAa7d2INbphZBIJj2pCV0mDKHBzp95OQJmYANG2sbD2StiDINHXLEy9yWPnM8lCk2RNVJL+tK
H2VnrzII+k82LK2O5sTSIvSDGo6r3BKWohaSZCYkIflD379dP0dr7v90OIv9ncoelH0FjNhWAg28
T41MPN3e6/pnMUmvGR/RkH7d4uoEniRQFv4Ql03UFRMSKGP8YJVhpR2T/LORbuy6lS2OmxXqqGDl
RBprucXHCiCdar5ZqfXboLseTZ72sQefqkY/+k103crRncuPQHojIaSBc+PcSxjNWDZqjtKF3UOV
nIRgyvhsOeMB6O9bETlb7DDW5Zma4wVQcs8VVyA/z+0pvR4708QcAtS3Gxy2Q9r6+iqtbL4ZYocc
Lh7heIkvVqlomnyqTdTHYvJeRQ8C7ahpvpGT3rKx8AxWnmhUSNiYW1ELBn5WcqezMbw+kpX9djaS
xdoMSWabUYWdUKelB666XB4T80WHhvr/YgfMV4s1iXrkoRRGA7C8V2qPAER0aQU+r42d/edqWzhU
0AGgNmrhh3vRo2WgyijRL4xpqwGG87p6qtBqii6lAEQICbhgWRmXO9FJFzyImnWMwQ14TKEDfjey
Ct+XD3EWKCaHvYrjNISN7hd6LsCfU4OB44m1Lhe7rE6RmktGFVFPTBngvi3OGj10qF8AMVY25i7L
K8OziRq/8kFpb2nURHduUk3vY5RT/px1hvlmdVB8LmOCLPCg0WjPQKrzkyeZeqK5ASUzghbpfVVV
xQC8XjSkvhrrju9r3tL+zq0zIkOzyfR4r0dR/LW2++ErqaVp+kVZxm/VxPTEIxEHZwprjf6AcmAR
Dima/jd88Zo7AYgNoEy8kYHMW9zNqsJlIHQkE3nRBq29rxHEVdZhlHeVtRPs0/WttHYwTq0tPH+U
ok88NWCNgi+sq9CPBOYphjTDdTNrJ+PUzMKLNJnCpplgRjd/6uI545/67kNulfXWAmDoIFNk9RCp
gTZyHu3J47/mduyaaIX2G/lRgYhJ7E3rMYtT36xuSboHfMiVT46z8ZzdNDuP/sTs0MZRjqgYuTbz
Zw+R7FJ8ypsMXG072wbHjPXYkB2UP8gWnvtPD9fifILOESUQF44Z22UxXgZaNAIInfBBT/Vhle+q
H0OAoqIeLF7NjRNNO4awOMrs44iuisx+xrvwqOLyZjLp/voKr9xLZ5+ymIO2ZjmqMfgUa9Adzyzt
gNgVIMtt5HdlBrq6LVa4lXACA8e9NIN9NbqkHuYOLxJLgMcyL52XMi93jFWZbwuQT5HyNzLvh2Zq
XiqL/bw+0EuRnhnTbgLSgQ5JAEeWnIM0smkzuh1ktKcvdqWFsS5e3aEAvjt/cRuAjoF1z0H5oDc1
JCfHpwSFz9ZOXlrjxerSe65/HmnlE3Ori+ZyBRAlot3PdIGzBk344o6zbRBiDlQDjZte7UH5BcJw
dLs5YRILj+TjxoletWbgtOGlMquZLtwUKnJpnNXoom/HMpgKCr0OQJGmMjAigDe3TvYaEP90tZcM
0DZIdwYCcS+/L9WRowdbj5igaBW12nvN6aHbWxVZepuqhpY3WUz4rUbzBOouVRP/5pOpEb/NHB25
ftE/acaUHlLB9NKzSJYbkAjl7Vuc2eNrHwEX4KVWLG/iobdvJk3Ln7QUsU8RlRtvozW/gYAY9Sdg
5mzo9y2Obxqppo37EWAy0vc+RwOBxhobrth6gyBctqvr7DMSUk92jnbbzPT0sft9fTNf+OVZwA5Y
dvzBhYMo9txzcRUpQWNKvBh5Uh6F7gDdyzGQ1vG6nYso8o8dC04KdzzwgfNuOvGQKGE3sZHATl19
zk2Q+Vbv1w3MH3rmCRcGFpvfydpJiXI2ML5gX+j686Zg5tYYFtFda09mmrUwweIotDvugUh1I7Db
MLGEHZV6Coc2T1MTO54VvWruxjqsTxOgEmDoAlGYtfDSfDScHlyQGEPaeHQI6/qT4fx9SAEoGMCz
M3QQEK3FXQ8ouSJmognE8+KracZ7t6Gvjr4FOb3YulAoAr0M8qlInqFEvnBAakhHx5bwCNMAkkaU
7dCp2MV7AXTU9a214vDnXDVadACnA23nsouh0QcUfdkkfGm8jciXWN/6Mqj1QKibXvtidSEHKWV8
MOXo5WhG0szHPAFl40EzfQP/dv1rLlYQQTfoYAEas3GO4OnPT5KWp4rAJ81obAEw6qGbwKe35dxX
3C1WDsEAOtWgAYy67LkVkrt4hsUqnzULH6Gi+PnzLCQINaqXyYOW5uHv1bjQ8W+jtRidQXCJSz/U
xT01RwCS/Ag4LKApRvvdMF7Hrebii/OFq/vUzGL745FjyqaEGQG6mcF6mNwt2qyVaxEW8Dp3ZtKX
C9IcO58SXdiwUJrdbtJAiRsAHr/P1Y5viSevDQZ89HgOQMtiPs7na+Q4imMrIA7J3LR9aosEAIpW
iI39tnJJzV2LDiqeUESY2WXOzQDwYlq1JoUfFW6EvE1r+AlVj6hxeLyMd5WCVvv0Y+xFmDfAKdov
1/f7CkLg3P5izdKI2L3T1gL1OzAby96TEwHpnh4/KP67bpJwIhb6JvHqHrcyv2uLicorwkvEOLif
FzNcgjfKVEWDSA/1kqS/NyDhgccEH29VtlUavXRnGOa/tpZIrgRcr1YMXnPfVC1w7dDlHm+hoMC2
3vSrY0IXKsp8aOgwltnsLHZQEXFm0luk+nSw1NE87KaHvH0vyH5j6WYXfHYp47jhLPxja+FFxt5q
uozCFlI8eMP+0nS8YQ8OL32L/lAoiyRWWAIcOH6+bnhljEhYzIRScycOPuB8y4I8JQHdF4gwB/E7
KohnFAiq0Nab3lA33f0HW0jGYXuA0Bl/zm2RoRZF2kG5xjUaVJr3hrHXKtuPm85r/x4KgPYDQK1h
BbT3gDWd26raSRrRBB5It9k7+r3KXKRNdU91G/O3Ujk9N7Q4c5U51U4+wlAnbrP4XlX70fxpsN2I
1DrtvL64RaVOM17L8siaXZc9X5/T+Vwt9g3IvlGFxq2roc98Xt+TaLGwIRqFxxsY9+0BOEUQEiSQ
H5or+fSlaCowPf/MtjrgVs7fmc3FvWrCmxpi5r5UVh66aagLfqDmjd1u1YK3BrdwKpVs7bQa0Stl
mqnHHAD76OR12Ydu86C1ej/RwoS9XZ/Q+eOvTOiS8h+xxMRAHgkyR4rM9E3bBMp6V42FpJg/pvXx
762dPkQXyzeNWo++QTwNWQn+KHTWZ/UdQT48k2MoO/BKVZvUwn900s5HiCoJQ2OxDXAm+hAWs6qy
NlZ6p8c4hujlh3xUWVMWDlPe9F5REZfspyx3b2sSNWWQ1bH+qkNZG7DcyjrmGqfJgxoi9ptnpf57
bIryhiROdJzyCbzbArzELBoAo27KvH5RSo17WsjqSSPMuXUmw/pWDLLel25lQUutrTj3S3vS3pOx
Td4dPQW/zVAR5yvS6AUPmFWAyN0YR9kHMs/qyZMJ6829MxDrZcjSzn3M3KJMcdfMeM/I7Kv+6EbC
0UORpewbaLpIEZRIQta7LodkYOhw4f6qSo7Wkjayo3LHObHMHcSu9HFfZ1pK/alB5hq8IQ2qz0Uv
KxlGUoz2kVCrZ58MN24Sjyf6OB4tLij1k74R2Y0GkAYmroskkMTmuE9jy20feZJH7dHJZXRoXWeC
CXcUbzHa4B8HiQy/Nw0MRDcFAw+vMtjEg4oRVLxFNYFiwWYcoHcV5Zmfi3yke2FafMeNGtJOxRDR
u7SUtPSRc6C40nmP0N7GRQJ6m9yafoIt0EZtu3LQAlv14FJ6igeut8cp1VowChXUrb2ETPlLCY3A
R8OoxmQ3om/i3pgIHyGjkI96CLoc0ntOYhVvvWknYOdxq8GG+qLSQyC7zB/IYznsOXcHIEPaGAz1
vt007c5SgIOFaQ6VI6/N4uqRKqvoPisQmXW+cKtC7lwq3ObYVq32Q9O7aa/xuEg8e0ojJJLrlA63
dVqzt9iKKLhueTTsNdVMqMCib+gLii2J9FNRts/9UJk15E8B13ZbCu1TapDiY6js4WcfO/JbOQ3a
vYUUx0HaEb3tSCbQWBD1lAaD2zPhxZqjjm5ekc+Z24hP7tjLDrR8CQ1MEctbq4vSyEtyarxUuahD
Lo1J7doJKoFeM0TZa6nX8qkuIbHgcXdoDizt0UPdoJ8azLOq599BojV+lJI0DBIfjdoDv6GBL4yi
1SlIR9dBS1pKJdTHBDqKGZmK70Kl2cFJifkq9c61g5zx8hdyto3lgxDA6UFWKBTIDgb6PQJJPbTM
dF4+J7Vd7WtmG3Knx5Q+SrcwJg9FBJV6feIih9NpEY12hcgH5BpNnn5nRDe6fd1ha2J3w4NnTlcM
4WDHM+ZGT4r7XLR81sfIh9ZTWoSCnYNnwT0Zs0kLCxzWH86kZ5GXiV7fknq5cMZIVYB30sSrCq9W
vOLObzc+GEPfdToB8scnja/HUHpxDD/V7ln6jJTldWd88UqYrUG/D1hTvBcv4r04sYsm57BG3O+N
QFO3tZF5+ROZnrnehYVFlMdjC+SBKcrSIIX7SA75MVSHX+ae3FSvif+j90DH4GkBEoVhvNF9Njv1
peXT7JVxPpN92dBE5kiXFOg0QYmybx+a8jWdUoCrRk80h2rYytBsmVwsXi4GpAUNJFCi6T0H2EUr
vBIHIkd7xfee2b67RR0zx3TXxriYXaNTbV+gXOmN4wMzQhP6CnqyFajPX31hBPqOyCqCd/kisByc
2CFODyPOF2P/rQ+y1/w4DHt9nx2LfXOQh+t78lIJYM7WndhbxJeygLaJAV0Xrw/1F/1b/83wP2U+
bwLj6W64M+5ooO1psGF03g3XBrkIS6xWZTFwqch9RVkQSbBo1YFyb/vOTy3qOfQxJrUnu8TLmkDb
Us1ZO4YzryEwvCAAAq/2+VbVo8zJaI0RU34vZ0L1jQL3Rfj6Z0b//f2L8DXq+z7tBH4/mUDWYPa7
iXmaus+3GBu2xrGIs6RjRvY0b8cSKipCP3BtC8Tz/2yOf4aypOeurY6A3hImkOSiUfCePKu7/vCB
Zsz4d3Gbe04owuqL3JjATbOLh1zC3USNA8yCo2f69Cx+az5CFoTjt8Pb1ykQxy8u1Nm2siur/gSH
Ye4BxZWwfD52GjS6UfgmnnI9eWN/GPtpz+7l7zb4/AQigOkxxlmIgtpLv2i3zsbb9TK3Mu+aE+sL
ByrdBjAmjiMx2Z6Kd+Vr67W1N/Id2Rtf4y0vM+/xiwPoQnnu/zj7rh25ca7bJxIgiaLCrULl6uTu
dts3glNTVE5Uevqz5B/4poqlU8IMMPDFDMa7SDFs7r3CLCE4Nzyu90CRcQ05IsYan6rP6l330Ls7
mnttO7wUH8OhdgF9Oyaqu7ZmF4c50y2sWUUCu1AKDGWTYeoHDHOADapJwWR3WfwAc08y7kvqx+FD
tQbRuHXvwtRaANUawDej7SHXIJok7ESpYLBZFohADXLhVtv8SF8gU3UaN/bGee53yKiDNTjS0klw
GVg6W82maqsOibubQBdAdUft1QDcuaIrZ/jSQXAZRjrQ8C2RfOoIo+rfLJiim92f++f1Yl5xGUE6
0hQrDPUQMHEXZejK1Q/lxnhqXZedGuabru2+Nbt8+0z29GltXyxMIehiALcYaCsDCi+NTYevG51q
MHWr5k1DY7nyR2M/OO/3BzivOmk7IAougxnNBREz6cAh8czhqiecc0aQo+kY1QkQNmvqzgvfCRUj
uLGAAacB/y0d2GpYW0TkAzad8+ZYz2q0wsA15p95NQyUnyn6wFDqh7LujaBup1W0QeIeeUeovHls
5zwS197GPkyq3HbDj0nQHrNnWHEHgwc++ftTv6UPJrLC3M2emkecNccwMB4epi0Uh/e6y/y31PuX
My39xHmOLupJkc1bBTwAWAcrD0l/TMyAhP92OyAEviHa7jBuUh3ZOK5jIAbWfR7hJQOi4YtBVv7+
m7Nz/vtRgoebM3SLgZS7HoLSqYxnfRF5LfnU6i99e+gjPFT8iK8Euln7UiBprpgTYl8wuEbr8Nft
wwO3vhtpoK5Jc/8lr8rL5m8uNEuAA+Iq7bF0Qk2YFAID8s33wbWC8pQE5OF76QMF5rFte+KHzsv2
kRs/0Of0xdlnPjKArfJaBGvIiZs9AqYLnKkAvJ6tFm/E6WCqrmZ13kOBSv9suS+6NRDlwqReBZCO
sqyFac8IVqNHrccp3IB0XgJEvgayWlgjaLli7VH0hFAMk7Z6EuKlTds5SnVOw8bNdTgpFJ6dop3m
/+sddRnKlBCI2uAURBsQapiejGIrmkNnryRkS6PBy5WgCjzLpsiXdlpERi9ago9i/DJg8JwfwwYs
VOBqkpUlv/T5LyPNX+/ieMh1E0UlE5EKChBPDvTHmjDhLT0EK+wyhLTaHejPqUVpYL42lu7yxtUD
VMWChm1H3VVwbk6/73+gW2EEKaK05JgzNFo6IGKtbPi74riGV3n5kZ0qpFrGL2p7a/yF266BFFJa
f60y4YowEFIccgU2oAj4x/EGT/3gmUdHV4Monz9u7w/05hY1oK0DCRq0mnAsottz/fHavu8So6GR
l6GakrwZZhDXKzidv51U6axCDBAWIa89S41KMYhiwplvgEIdCrYP8Axx7YP1mL0MLuq6m/jT9Jlb
eK2bnPKHTxL07gOQua79kLk/epf9vD/ev03Hez9GWq12nTW0LazIGz2UJWE04Buj2/rTyfCin20Q
bnIXoj+FH3o6quBuuHLfLxxlV3MhrWTQOkO7DTEXKfljGy5KZ24VvxTNGir8FoLw98P+M+nSAo6T
Qq+aCYHGgLiZ2zzUGwibvxZe9tLutN20fes8Y5O6JDD89sHZOgexQ2fs3wowzr8C2kawhMW1i4z+
ennZdu8UVulEcMv2Y+LFSD3tx2lN6WHhBAJUABoP8BPWCajF11EEJzo3J8E92gIL9sqzt5VFs3CY
XgWYf8DFEVczILA4PKG89leDQ85x0z0/wrR4H/2cHtRHumVeFgWBs19T6fgLD5CX6+XQbvYOr/Sq
Q+QmKFK3+zA+xXZ6bNwIDMOz8r06NRz3+loGvzah0ibpdJFHmYaoZbJpsqe2/Lw/obe7AJg9YC2x
OgDzuEn3eNQ7pKkZgPGx3u6csH2wjQl1/wJY/2qI1rCu8yRdTyIqxjPQFwsQIhZ/c/CLz9dlce3Y
FagzYf40AVFSPYu1wubCuYIYsN1AJg+JTLzPr5eI1VZK2f2Vefw+PIK/UG27DVL4bse2luOhYxgE
8Pt1Yy/z19t3S+PDWwiNOwPMevmRYpv1oHEbFdxkFwt3+JJvoIjg9UEDorineJXv/JlMbzqzzTC5
zVGsvA8WFinG/k98ueSkxrwkxoD4wgufoZFT47a0ffBwt32wn7w+8jXvy/0VdFsgQD3+Mqb0/OMD
CnYwL0JOW7jxHlXHg/WhFO7PxIP6KgbvR8EQhF/L81qBYCEZQRsABxrkmQxo28m1yFIvRGmPDDru
/KsVeirMBbrdwLYU1hiF8tRBHKhq3dxUUQldua1vH/UYNW5rWF8j48GFLa0yFUKvsTJBETg+ET/e
Z0EfOAEuMBTUXbKNP9mrdYZY1Oha/vBLeGLNSnPhLr/+AdLJwB0T6hAWfkDmQtNsN4GDdrI/29PH
b3szHuCvdByO4HEFYLvAH+SYvBqAA3vq4aGdvCp0gc1ZKQEuHiUXMyJdqHjzDZMTQzqzGgMTns1W
veHI2JmysshvrwDA1iGxgmMLybQuQ3CbdBKhEGECzbNHLWpAkdj05ZPQm03Z/7i/tm+KmvjIOKdg
QosXMYGF3PVRklQUAGoDoexCOM8J3HWf+7Q5TmNS74qu4Z4+9j9JMw7HBD3E+7FvT36cIdDqhKIj
TJmgWnsdu2dkUGob0wlpay+08qBZ03yYEw/5MIYxF4JQkP5ABbiOwOLKTHNzlgKlIrAUpGBWe0xK
/rW1Rq8DestCx/c/DArtO+C1kIBiaNchYyJ4BJVFKBlUT7Fduu0ae2NxX+Kr/S+CtC3SdCoTWIjj
NCI4d8EAxey1fv8DLoY+vFKhrLWJ3ffkFTVp5v1WgeFYGeLSmgFoC0nQfAPcePgaNmwYQKFBE48j
m53TaeORPfXuahV6cYFcBJJGWhlxmuocgeiX9ASIweRCBKE88n3mfdV/6RsbWlQrW2/xfrkcnLTH
kyyfaGMiJqhcr+pB9YxvAvP5x37kHuhqbvZzTTp5aTpRyoCoJPC0QPdLK6az9Aw+fODI04q6Rhzk
kT84TyAEqTGgIz16+v79JXr74LSB9sbXw+2NQjuVqw/oAEPIMYONXD5uBuOxn9NM1LynDkbbrirO
DkRY7E+7rl3cSb5Gq5UFNI/oalvO8VGHnH2Q7Nl49HqPhEpOlH6ud2T6oQcbqnqO2O+VMep3YxCZ
eDlaNKRmjRiNYzzr0G7NhOEN6q+YJicn1neE599bNn6LBUCHQtuXyVp37ObwuRolbCWvR4nOCsxq
bfyCYha1GGDD2zyUUXs028GngGaMfA3guPhhkXuC3QxlUB3vk+uQVUoSMWkGvKVKNplbhfb1h5gY
Ckzq2LcvEe3K50pVaLbR6azCEFKLsZPGjGRnlUVHNiI11AM0FPo12vrN1YnJMDAHKNLjeQ7A+vUv
g7eG0cAOAhaCmXrU1F9qVe2aAeSgmCrBf/j0qKxB4gOaa0C3SbEgHYPyjZVgedkPYf8GJ25XjaDh
m3hZ8agUb6Y4CnrIurfIXHlxL33yy8jSQ7jL9ZpHNdzN1fFsVWct38Ozw6PkwYretGm3Ms6bcj7m
lMKpHt5/gJRTmVaBi5tlo1oUXukYJ6PQX8bu1enKgDEQ6GP0B0l/VtXkZCv2odHCb/fDL42Vouky
i0VAFf1v6nrx0OGipaICXgvufM77SCMopBKgMW0vqtUP+CoeW2asHVyLI4bjILIVgB/Qhb1eRcow
kihkGPGQ0NdBVw/KqPmD1sJ3w2QnU4PCeOIcVCjQ0/B3hgLT/SHfls0w4ybmGtix/wMIXMcnYaRZ
XQvfw6I5zXd7s7eBrq1svLX6ne0ENmobcM0jfgYNN7pJirVPPhdr5ZNzxiLNzQVCQS25/gG1w8NG
qPCw7OO9lgG3DL8vQ/mMOApIyi4dAQk8g2B3f9hLX/qvQqwJQc350r8OCglNVkXzQYYWanxKAPB3
B0Anz07mfEEl5MGKwx9d4rQrUjVLRwbq44gHdjBq/tJYNVLnaFu2QKBXxDVE7lomTC2H3lU1tlI6
mkcgTSskZS3Atf/q4sgP6rAEbcIq1MLr6C+nEVskyn5bNFDvqPfrqvC3TW5cejNYGg0oBAUt6npC
RYrsPnFguo0r9suAEjbUnOGnlgSaXW375qlzVK8T4YZp8crNuzCnV5GlT6kUZlz1s913Ez71wEq2
eY30kW2ItZpkLFzACAXwHNQoAJqQmwLKOAFckOF8aCdyMDiElcriFCnMJ2UdJBn8KMpoU9gvqBse
p97cNuoawWdxsFDGxBODgH8mS9jlE+pZUY7BTsr3lp4bpXHL9qWJ1xK4hf2BJBXYAR34PfC9pARO
2FnYYE8indLEobZBJQd71ay0X0re7pRs2KfhsL2/JW9LEvMSsnGhAqCE4paMTDRKy8qBLS68hO9p
seP0oLFtne7gzp7bu2jyM+srhZmOs9HjNyVH2Rla9tajWHMQWxw7CMwQD0ZHGfQ+aSkTZ4gAGC28
GKbOcN0grxY923XoJdHRSenm/rAXv+g/0ajUy+qGseJxhfM/LzpoVn+tGuTKgwEBr5Ujb+lA0EFK
wcQayCLkhn+Y4tkrxARDEYCmSoVD61S85Fp5jEjyMjj18/1x3dZ58Dlx+KAnAsEYQM6ks65RB5WD
ZQEstTO6TCvdstkkKBwa5TnPPMhih/wlzN+5zVEDer0f3Fg4/C5jzxv54iJPul5T6wzmKVrOICIf
n7SoXVmuCwm/DlNu0FXhFGpAeec6RNeUZWSHdgGyvR3YsfCoOiIL5Pv7I1m6n6HuA6XtWWFh7gRc
x6HCAP4cyGivqZ1iC1sxA8zfjD1nNnP8jg7pNhLFGQBmBCfMb0YjdiMGc9GM0Tdok7egXGTjStay
sJbwYcH6wx/4uPJWTcvGyEZwnLwiaYTpIdkOT3aUTLnv6ADmu1ZNkiNVwnityzePVrrVoEWKFA12
TeAdyqVSkwNLXWigBtUs0OuH3qx8HbVZC7Sc1P6RNX7brX2AhUP/KqT0obnInb6b2UiWDWp6+ebU
qqcOWQDu/pNFareIZs0SQkG/1eGY5zjwjNRXutF/EwNp3NhH+AdIPdR+5Ad1NiJJiwU2U02426Wa
2wMeXtHfHWmPBsjOYYILz/jhcNMtab01RA0Ser7j2VNtm7uEtqBXoNBr8mMIj+UIcOmhXBUAXNp1
qLgBxws3cjzFpVS2a0TMRge7LkcNtY8PIvmA6bJF/LBhb7FR7g3+oTXE1c3+Fa5Dmziu3VrVV865
pY2J7YhyPvRqb3F+2ABQYpuQ+HCitB43tGEHZT4Qnpp65Wm0HAntJWD6oE4koyc1q6lSMT9NY0Pf
2bBRaDrY96Zr1bGlG8KCtxw4oDArAwf8+gQYVKLEtM5Kz44gwNbsePKbF8XGWOXaLqz0GbcBhDAq
87dC4vnIadzGVQkBdoDfgggs+g1V6xaJm9K9dfZofQXJSdtlkVWeGqtB6dqEF7CRl51XaQ5buUGW
9jq051AUnG1ybi6Qoi01c0q63DOjr2b6ZIef+rCHw8KUPkXZl1XE38I0o/b3Tzjpzohbrqt8DheF
ZxuCZkUw1e/GajFu4bmDnGrGqqFKhexCyqwKOKASGooS5zkIJKew+C2UT70NLOOD6tsq36Zrh/Vt
dXUuSF2EnEd+cRvyWBSdlSDk6Gl+/RW2GC8/IamOV7QrjpGbu0+H6I/yJDzLz1YOroVJvQo9XyQX
oceorBsn7kovzr9VEKbRU7jeP/ZkrbGycCFdxZlzuos4YRaqRSMQR9HTjVIpYKUPHgxs9qIoXaJE
K/ffUop4OaPSluxJxAfeY0bT9mOqB3cqv/T8RVX8IoSkrrNZyQHo0s7Eu5HA9BwUeFicXQ9vilFO
zQmSRBiPWiB71cNQb5uqAf0VZ5B5qFu9IgFDNXYzZm39rsLO50mhzkgOrZWhpt2X2rAxEzKDPEdr
ZBtjGsdnfSxUC5RvQtInHOfVtuxzw9rxMBl+JNpQmMDNMBJEE8O9wkBcODaVA6Ib2HIGyApmBwb+
QJX6kKqFEvD5HCC5HioePKC0306rNju96ZPRVzNH4X4XxbnlNUNoP1AFPiUuzEHLJ8IM9bXStfSD
qhnEixTNBsLBaVSGQjXXQkBTizbei6wneHhBM8HXrKjGb7DFQ2eFhLoprBx+gLwGwSfdrL+QivSl
P4qqBwesVb/DPwqHp6Fys0AzgUXmhkaVfmCQ18/ctuzReM0asLO2TaYAGoeDbHINLTX8pJnUnVPp
oPG0qdAnCCQPDsp7Q17hrEcz8dAnkSO8isX270KD8NcoLOczYaW2z4jDtyhzjb6ThpF5QEO0gAbv
2GHeCkyyyxowhfzKEsJTk9YMPaEa2Z+qHMXZhBommFlJHIoND0Uk3LqO6WeGRv8Pjbej7SWsqX+J
Rsu/FLyYQpdWIxoltuJ8phTT+2IVFnuotUGNPTbC0BJqE0DotBPEausk3uP2xCXdO/a2y0N98NDd
2WetiA8T5IH3Yqz0vdoO9o9qKHsO/noEeda6wQpT6oHkB/B5SXbOaWEHcIDk4AekIj+SogvP4NUo
9W7MNVAnEkjwnzOBteuOhV586PUYQuYHopKGV49TBVanRZ3iuRzi6GjWIwFGrJyqCfrFVZW4FghW
NBgSyN3EEax7FDppX4x64GiZVHBqc3VS6NpTSbu8DESvCXZW2pqchl5vAiKI87NzxmqLRmFOQf/X
zWwl0Vh84TgoBc4e3lhEfx+0F4dOXbdYPVmJ+181vVDfRtVZ778l/IEkbh7vSPFZTzDTPpn2mlzD
Umg8y1GknM15AWuTztWia52qgWUKuOn01HTdA2W/Ez1zaVJudYQb+25T6P2xyiDpnRbwKStWDqWF
IxCIVQ3QbvSIUZ2XjsAcxBHI+EIWViiaq3tbehK9gV2pehBzWom1cLqDgYpuqkV1iKTINVJNSWmj
tQpqpMI1zYcyMz3e7MbwNSRrDm9Lw0J1DoB1HX3qG72RcuxxbFasBB3MQD22MoqDpg4idflUUehZ
q1z4E9OSHLoHZt+790/6hesS1X1txqCgSHhTlkT5uavjCez8FN72PIWbsFKfW0WFzsGaJPtaKOnG
hEScDmQhQlVDtbMrCObhW7ZD4rF/LcKMAisaq+iJw48KLzcp4yHD6NT2CLeKuMuDMIMun64UX5Sh
D2IrCyDcFwxDsZKaLzxFrmLOo7/YmhaLzaiLETMF4z+vCV4hX+5/qoXk/zJdlEFDYelw469KRAlG
OOTAQfqs3dBeobcuLMfLKPJ7N49i0U29gC6EcHB/K+8cvBqem7B6SDcWM7YdW9NNWRgYCBuQ8MO+
NgBmkD5XS8aGQ40ANyaNvUYVyGnCfcq1f58ZghkC1yKgClCSkmupLdoqdhmVyAyhzV3THcj9SN5e
rbWy19LTGcCC2bvEmNNg+aAazaEkJeOll2O/flRDAgi0OU4QZWm7VIFhhsnwK6I4GSHk1YOP5o7I
d76DQNVVUNRiwNUyzTpGTefsImZGkDco2THivRJAJ7VDAbaBY6iftH3xNKSmDbJQ3UXJymWzuKAv
XidSBsgpStxkXgi1hXJaH6PKk0Rk5ZssnLNXq23+ERe7BrY8o9Y7CGJAnUcfdpr4XRvPlP8yaXB/
9yyePiAcooiDohZU568jiVi0llbgsdWhUgXxBJ/wHcSjnfD9fpzF/XMRRxpR3DgCHRKMiMz7BTon
Nnz6ei3eQI7jGw2NQ5kkK3jtpVYI1jUKVBDJmQ88KabT8Zyqoi49yES4EAZxozQP0ul7BMsFLfoO
zVA99TND8+8PdWnfXoaV9m3S5JkOdYfSE7QPyuyVjOM2FStB5t8u1aFgZgbvL+Dn4Jklv17bFLip
TkWJoEN3lJHoMWFiZf7WQkhHt1bUSAMYQmQZrHfHMHrWW75yPSzMFQ622WcGEjdz3/N6+dWVanVp
06KkopYveaP8YGG6ycLyP1QwLsNIJQXB09psbYQBdrZMHwtoUUX8HAP/7ASk+5qZ2/tLYGn/qmDD
/dUlhA6NtASyCj2rjKIW2o6RXxTtYzxZQTsYB70NfSsbN/8hnI2/00IlFm0xKVw8mZUpNDy6Q/T4
tCkNaGX6elmjSx+dS2V/P9rSVgbC5n/RpHVRdTBojUdEq5XHqQeHRf/dJOeWwpMWcNG1a2Op+ASR
ALjlYAeD/yOtECPh+hT1E6KZfwwLwirbof9M41enD/1K/B6MNQDR0rcDtg4+PIDGonoqByQDurUs
qTzOh4AWYQniqTFAmin2xgjQPmGKn/cndGkTAFjjzLqH8yNG+nxZNBQzuwCd/wK+JYP5yBjd6njS
riS1SyPDmw76cjjob0G39jhaHHsN8k9N0E3HJqxdZwiiGi+6Nabbcqj/tQfkpIyEqJ9PKZJaq/4o
VNUt+NtoRm4Z7sa1LuG83K5Owlm97gLGLOXPZQuMBieAMevWsB+0ALrTMLp9mdZQRrcAKCmQ9NBC
WVIL8wmByhP5XW+mj+xg7Mm5Bv0mMDaQJRO7++vitl54HVFOOuO2AUoRa9FTR8/4XuwGP34cz+yl
20F04Tx44E54+TOEwt40IKUP5fZ+/NtGsBRf2gp5rIUo1iB+tFcenS8MciDVOwSpTvbryIJpZ+F5
7VWv+gPYy/dD32wJKbJ0YGtp2w+thuRtsqH0kHyN8nLTriXYN0eLFETKfeqQ9/EscuRNGjyvAFmD
3fdL4wxu0arvTGvdrO7dpndWMshbiQkp7nzxXmR3A8aVhPOKVbfdSY13kHzw+J/RcfFE0h97fzjo
RwgD+OT1P0zqTAzFuQYTD7ktVPYN1JIMTGqYwnM63tbFe/iv9fPmsUFSGOBPPDBvfUkq1indHKNy
zG7XU+cPnFcfW2UsdwD9rtx7i6vkn2Dy/ugckoCxiWAR+UPVYALgGi+x+5N2m0Vej0hun1sRhZwE
QRBDOYWG35mn2OogM0U2tQ7oWzCVv3Tl437QxTPtYmDS8o/iyRm1EDEdrueo6sVn2o0GpBxQ3YWj
5pqT1to8ShshU8Mcl16MBUmeo/Cp6qDVvwK4WgshrfnIiaPJYhyfyv5pGy70VF2LrZyXyxsLKAAV
4syzKcn8Iy42FtwEqdFTjIM6Z0XzpupcGG4LJhHZheme8ldLYR5TXcI2FX00UtiSuXq7ktL+7Tbe
XEgXv0LKj5yclPCfxq8Y6r2KJms04CEaWMmPaHjMBAWb3sfj1enWqFuLi+Yi7nwnX4w+QoNZKxvE
HeMvuunpyW4quQ/luPtrc3FDIIwDPVfo4YL9cB2nmQSczUPEUQyoJBkYh2bWuzCE5n8I055oVshW
NV9pyCGqV94kN3kFNiPIdngvoNcL4pJ0B8Nkk46ajthJZR8gCuKnwND0A/luFtaerV3Ai5/yn3Bo
918PdbDsqhj1BBKFYMpYf8pB8xmKTM1LaUNBLq/9qNhkeb8HM+z+JC99y8vA0s1rcrUZdYbAedz4
FTH3jNegjMMvha1lhbcl7HlO51Ln3NVCXiitm1Q0g8g5YtkQhnM7Aq6HQO2fpv5odi4th2D+93VD
HhJtBoFpsPJZUXBbnuiL3yAlcZADbfO0x29QAPh8hUBWf8zMHFzbCWCsXIVpfa+wacsGezyUXK8f
M/TdWtByV8Ca/5/JgAfV/8nlybm4FqUZ5CHwQ1QTCs+t34ldbP1S2k1CN8xwC9gI95gktO+GteNr
PgLlcwPKaxZeOhAOR/X5erFVJOYmUQsckWx8IEoFu6O1pvfisgLelYIFbNiAMlyH0EfHyQDVwTTz
73ayTchvZzaDXklwls56eKA5ED4H6IzKXmGxMhClKOs5z6AHYRa7SMBndPx5f4vcArKwboEvwSFk
QRsYVZDrwVhpyTU7Rhqldzhi0W17zy0FnZcWlaVQpPpbSMgmbrMQz+L+51AWH01jPUPoyvG0jLyF
rbFWYF88GvHCQhkV4Fs85aSthDImLqYahitJkwUhCV8gkb5Dt88DJcVPQv5siCygwCyxdCVjWMzV
AcgC6QVLd5a3v54NPcn6jijgISTlU20OW14bP9MxcbP2ZdJaX2PRHxuyV5D/6WDu0ZXfWlTmg77W
9w1NkKihFut8u/+F5k0rL2h8FxtFXxP/ONIHGgHLqQCYm6mG8SHpnjOCQhiFXnw4PBSwfA3xyL4f
cWl9X0aU8qayc9JxnBCxjKfKJUjXGjX9xkGnp6teNEur/DKWlDRpSjsNeo9YCbJpB+1Zq3wv+5WU
Zum+uwwipU01VaJGcxBkxBEcx5XL2VZxDiHa/V1wf+6WXkOXoaQFVKStiIoI3kkNpP2bPECD3UL1
PWG+jnfeyIRbipVjfzkkUGow1sBpJKs1x30JnI+J0alhhUixVyf6fnRUV5jOQ2g2Ls0eE2V6vD9Q
Mt/aN+sSBA/At+fcXa7OASFvAp2C88nY8q8GSMZ4xp6KM4Hw3FEJRi/cw7jON0B8zM6lP7nh60fl
QfnrwF/Dj+q3sfKNl859wI+QTgFUMvevr3euktV0jDQcyuCeuwB5PnC2mrMtLlY0/qCMQsANkGWW
ijyb4EYB9eTw2XjRNsWBBZ3jDx5Elbdsk/hl73prcltLa3f+qPBgm0neMlamKGegRwP+TG5aY/mU
jV0P4wScmtTnKVDVMWvpS9NAvNm9/4GXBgv6H0VUoKyBn7ue0LrMkE6oHZC342NCNm0eIef+DycN
6Ae4Rx0DoGPZdQOojD5HLyjxhPihTA8seuPOm2lv/sNI0GbHJwMeDn9cj2SyhjHFdYoNYvMvQnTv
cQ2Iaz+tbP3FrAfCwEB52FgheD1dx4H/YsjUAR2g1DnTKDCTY59vxnpbiyeVBoUWEDyUzJPWvf6H
8V3Elc7raNBE1EfTfIZC6wGAGFK9FJmyMotL99Dl6KQNFjM+sazHLEaWgToysf7MQXfoG+eeXubW
hpdC86s8/7c9YyQo2M94KUFPFney9FihfV6RBnKz3gThI57Zx84y/XFSHkFSdXNN2Zjm5/35XDpK
LiLKAv9hm/GOwFnTIwXz7PjBEWveE4spzmUIaanghWdUJkMI2w7hSIydFUTsifVfS9OD0pieN0ib
Vzb00j3x1xNoJojRm3sipCVtJpBrvaSDDCP91oMTMiS9T6D0zOvh0BrZSe3H/f3JXIkqTyZQWkMC
G0eMdHicysdYPOnRe608NcaurrxqTUB76dS6GKTcdwDNSCRwA4RZXwwfQ5BBID0R/YedcBlD2m/F
UBcm0xHDSBpXMVxqgFoJin89+mMbQPb+/gyuDUnaeGNmJ2OlIpwV/UjhnZMPQS1WvtJSWd7EFpuV
M5H+ohR3fXaRhLVVg0TCE2Oa8o2md+wbQEXmLw5jlI1TAJs3FHbyYA1tPXljzZRHCP1BUArI/f4U
VWl6bKndjysXxMLYcZ3DYA0dWuAqZKiUncOYtsUTHlWofcgOjTW4dheubIyl3QjBTQiumUBkIcOe
1/BFzadOJ2jzzyCHvq/oSbEr/Yll9JgOPd6ttbMdO733kcOdITMzulFcTP9hmBRkMeRvGg45uQRb
W2B8ZCney6H9xTaeCnunrXUAb43XgAm8jCEdOTC+mHIHNXNg7GIPluuB0RYuDIB9K6xhqKqcdMgt
RZ3pcg0mI8TxINfvqrnmJvEACCRUVIjuAn9qoSZ4f4GbmF4pk7z6ZdJ+sq2kCpu5cAoWjEPee4E9
dGBrajkLpzoWN3qR5tz/xIv6+iOb6JCDkoJXpV5/JvVrVL/9h1HMOQZMTGfhJSlfaqjahGODfDhz
ggpqrZD0HivfztekZ5a2BAVbEit2ZpfLnMlej7FNE7wwSHjQlT9VB3PmlRfFWoh5Ki/2g0rHKu4H
hBD2F+A/IKTrq+NKjWgtxvzfL2IUSd3Zho1Xi118VkmQFI9D+XL/iyx9cYA6gT3UIYCO6tx1CJhQ
QIHAwhefsHJnxB5SsPsRFk8OojmzJPCs0iEnyWyqwpYyzFRhHp12NzTBTKGzvhmRCk9BNNlRZ1tB
NS1VbFBk/CfmnKhdzFwdgbzaOTkWwBdHc8ctgOeu8a3YOg8TWO7vzcnxjZVq/NLHAjvOcuAABp8z
GRqRmiQD5HZ+QCunFKoVeEbDT/v+XC4kCiDu/xNjPiUuh6WpkL9v52FVvgZNHOZP2Tnkb6rlJror
1h4Fi+chemygIYLhDWqVdOPFYWRpzYAHo4ASpfo2gIjmojHlQep/w0/2owp9NuXYbtLtGix2cTYJ
JO+Ax53f7PJJAYsaU4C74HHtYESHcvhu85XX+eJ9Dlrs/2JIi6TIE/DxGZ6q8H5w+Q70wm/hSWyc
LdycXpivrXQUlocEn9K5kmjdkIyzyuBRNGFItoZ7+lefncd2JcT/AdDle2KucMwIFjzAZRBLGw/1
mHAlBkeVV2/gXNOfVE26d8POyp0oQ/172uTOPuSx8mDlcXuIMy0LYiA5dmGhRnsW1+03YwjVH1Vc
hDuIFEybWAE4y8UTm2yLjoWbgeniALefDrxUK5++JWNreCYbUiyPwVBLV6ns2s/GWJxbnmKNNGYJ
9LbQz81oKY91FQ6tq9rjtK20iv3QYy09m5kon8OyGU5GzNunVKkF6oQRILewxHGGDRcQYWeq/tOe
EgF1IaMBS0RH4vMqBOe4pzv+QK2aNj6nPJ68EuIHtZtHVmO7UzE2762ZGFtMXP+CS57tIQekBU6I
15krhG3sonKYaUNTVZ84IfMvC+N9Byi+r1ciz93RiGI/d4p+U5m03qigUmRb2FSJHfpD/R6GWJx5
6hSRN5ZO9qE3G2CD1SEnPAiNdCxdI1ONk16q4Y71DlyBykZtGldgEjd9Bq0NCmH2b4NmZsquEyn3
hEU7ZxObHd9mk2N+ZG0EFIiqKq8xko7vU2iHj03ZG4GiRUTANcIgQKxDEczwScoM+HGoifaVTDqK
L2wwj2kmtB8irfU/RsHVp95K46CANRFe+fChS32w8NOvgN/1lcecIv2dh3Q4xETJ3mOt6/ZFrk1e
3Y/ZGf+7OEc2RHDa1CLnEOIlaImTaG8PenzWOa38uph46YJRWHwFl8Z87nPmxK4jagJKuGGn/SbM
GEu3ooz0faE37XMSk2oDKJjTejEh4wHq6f13q4tU6J3VaPPZSsG2PYxJIZTIKZiB8Ot7SMMqLsG9
mhNPZ2BfGGSvXv4fZ1/WJCfPNPuLiADEesvSy+z74hti7HkHEKvY4defxHE+m9YoWvH4wleOmGqJ
UqlUlZVZlQuGfihwxhgEY+w9NqwEsAetGT+MgUJwJdfA6XChJ5jjotAV2dElry+iXiVPZV+T6GiM
WXroM32510ZSQgFtNn0lUux702bRsdOQxOwHA6iKkPUs0jyrRMfMNwAmHvZ52073eT3MgzflbnQ1
mkoB+UmlP0RpjaEJe2LVT6g3Jk8E+5J4LGmUx1gz2zIoAU98qqgxPepxp/1waxeDPDkG9z1a0/Kp
JAP7MHPUgjGcA4Shl2QJe63G3L2P3BijAmVNyL5XjOLSGSdAZvph2uVVi7FbNuuNFytN9TUN4xRq
wKA86VYKlcPcQZvfw9D8VIdF6iaPJMPgfJGaCWiEUVF40mdd2VVRTxJPrdQculHRNL6QJh6PEUS8
XIDwLOtyrPXoJiYdDnClYiiaLFAvSIp6uBzHTH2fwdzt6Rkz8NOhxVYEM2TUbooGpUgP/OHTkUWp
gtBhNdm8T+uluTAaDFrPdAEhogth9CNzrGxXmqCFi8wlaVA3NicI/NHsE7zk43Ntu/2xcHIX/Hto
39yWKCyVkK1Mgrqpmo/YiZIbRMM+UJpi/mkXOtstBlHwqC+nxGvtGuSjmI2LL9MhxXvbna1oD9a2
4hGCxDjqtNUHD4biI/T22A5kh9m1UVf0QYnm5GAlxMRxyGocJCvpwpiU0yVE8jCMs1jZO8TZFM+Y
kz4soGJzGIFCnTwrNoegaWYb7RpNBy+i3QMoYMy2czsYmGFLaWmE1ZCZ4762rMb1ncIA/RM0o1vX
G6uUdYGetHmCSlIDQJEJGg3dGwxShr2ddgQiNnYWWlqWPzmUoLhdtpOCASHDbGZ/aQ1AHF21zb4S
axXYnSrWvbDKjcKZNPW7bUTdYUjybDcbeftOYqU7MDAoAYPZA7VvN3VA1k1PSmV5NbRe/RqNzPFs
MFXdAz1nX8Wd217ajrMcNTjic18o4Bs9nwYJH0Ob9P5bGuT0CH3IKGs4JjNfnepHVPhjIyvvipLj
7TOCS0JSTQf634Sdsr8wyTMdJGU7UUaw/ftcAqIwXAWRgZSRFSEDQ2hrvmjOy/m9ktng3u0008mQ
11hD117Q/rVxH7Po/rwJyTb9fgBsslI3KkEr08AEdCmTnOEp9N8hPUib3JWHEuUUONtp2jurPVTy
CqShhXYBqKyCCTc1kj0Z1lyWz5y2RriPMZB8tNUORqz74gOs6zfLQfGtoN+Ng9f79Yd6OL9rwjfK
1iD3ZbIc9Lf6uqrR1xBJ75bD3XAJ6NUd2UP5Sb2SpdTrLn1bII4g9NbA1QB07ukuqpDExCgv8s8Z
45nNeOco9715HYNd3JIUK2SWVofZOARDDExKqMv4s7o3kkPcOJ5h3S8ZBEslDyLh4xKtNVBPGEgy
0IM5NUXzwrSGAqaie3pra6EJyMQFOCD0kHxGkrey8Cj9tcX7ua7VESspbA1a4Bg3i7Ebxn85SlDP
QfMMlUZM0J0up5ksPdci9NZBTIZBWa8rJGvQRbFz+0DQTy0QI5+aMcMDAROyV0AWvnXH2zGMHd/a
0zsrsP0EelFv3YXlufv6q/RxVzwbmncYUfMKJSdgLS7wHrn9LZxHJtBNzciqzjqQhyXdqQADafa7
7r6qAHTCKzGqlc07Y9idtyuKV2Cixv6C7gloDs5sA6p2jG6jlKm0e4aB8LyRic2sn+nbwjYWuAMQ
97UeuyuS0+3nH7X2mQOE6EKs1CJoRqa/3BzD990kuRWFZwEzLtAdA1jFhID86adtaUtajf7+tLqf
A1CFCsTBAb2eH9+mP8/vodQYFy5Za9N+UmAsW+VeQN817HrEZcfcpclhSl8j45OyL4nR1Tn5fd2u
kDseVUPRlylgNEk9cmg+iwtU/H3jlxrQcNqXzxJz6xq+m8Orw8T8EVqw3IYaoPeMI2XF/dw3YA/P
jz9TP77uPLuAEId+F+3aI/pDzk18K2skihwIqLw/lrnddZsliaF5gXIvhD6P+Vd8pf5qXujellQY
v49KouK9NcTtaOlmaQQhZPRpQCv9WL3slj1ECMGNbnjWZ3FtPkCvwW9u4tKzbppnR3JRiLBE1tq7
ROURDMyoxXAui9edbtT4oNfVQ3fr3BnQ3dkzlG191499+qO6my/xuoYQ4uu/fNuNZS4Omm5Sucnq
St2bY3q3yI+1vRUQ26t+OQnIp6HqHLSX6U8KwgRfKlIhdOSNdS4EpQpRcEXCOnsZ8Tg73Gq2l7+M
QX2h7NOdTG5AdB+vDE1QNULTHeW0011O2yTXrRXkXUU3KZhBrF1Xg6HxOpJ1/UQ35NYQF/eGuZnd
YcVeK81T37yR+NirEpcRBe+tifUnbHILyuCu6RpaF/s4FcCUaOQfsk0gINDqA6e8A7qFUwsVSGIN
fUWpuuPlOEOLInRNSa1YdAlv+kz80JLWFq2qDejmKItzNTr5RZeC46RKfUL14LyjC039zSh4ssG8
7CrLSdaWzvAMSWrQVFbR3pKpxYk+PEgyAcQESBL/uK9iq2nJ2n4tTNv7MQYdTwYuWcmXF63EsiCP
uKIc3G/opapenCQeAR1JIGBdAEuEWdu8CjUp/7TocG4NcV6sKrQxim41hBm2K5Qfs4sS5a/Q7tr2
Dpq6kd8MPYRKLOvHpGptYC3mLrdS4vdGKrvURUcXzbhV1wATl87v+L1x97wjS7XoeCTY2U4Fb4uW
PMTqZQcVj0mT1MNFJ2triouIZa0z3EgwtQ7tpOR+TGRQJrEF8JkB2Lxy/3L3KcnzwqZrUb9r93V1
QwZJ9iz0EDSo/+/v87dm6TpaM+Hvs/KT9jSIS9TVXDsk4Ak6f6pEA3PoiiB3BEoEIBVepgmOCMhG
A1POYAUY3EHKo+zMGHT7qG52iw04t+3pcRrGWXWFoaSbGVXipe1RQx08CrkDsqheOrqHXrvpI0iz
lpK9EGUQ2x/IOTF46fulX/eiV14d6w58RNBbSiqfdResPhAZwFK49Zv94AIAqtO4UVP0UjLgPdq0
86x6hqLjIUYp8fzWi0LNdmHrL9mciNIF13o+Y2EUQxHkuVNuVDU8b0Lop+BvtJHzoZnH++molCa6
YcATUv0qyTT03KXgJvF+/TXBuepsVQbK5divHgMmflL4/U25i0M7ZIF12x+VoPxKn/pHR3LxCIsO
YAz7szTuchsWO1Hq9Tthgi296e5WWsgL6n2qVzq08jQ892T8xcII9teiy022pGXuVkBnAvGXgg2u
fWrtXZm/5e2VUsimy4T9ys3qeBRjNEYd6LngG/lxuSKXJEA198b16zA9tr/UX7pnX80HEznmwyLp
vElcxuWCJyiumpHpcJkkrQ8VTa8sIz+c90qx4//5dHwW1xJ9nmiEjXStfl+REXXu0svtXOL8gpcd
ONnBdA3pwd9801xOPtuJPcWOg4xBaTB11arBSPorLDCwlzlomIvEqMAVP+4bI5NV4dY/fvrkgnHA
Tw0AfVZUAmd8WrJW6RcFI21ADTejelBUd2eD2hPQgp3Sk+clHf0UhANoYgx1/J+/IqyDwmP9BSAJ
4WdyShBEL0XkYqwv/jkmjqf/dw4mDMWDNpSoBDwUBu6j0+iVD/HEyBDh3oAGcXJk2uWEqn35dt5V
hN9wa4ZzR3iIoiroovjqS62H8TP5iT5MoFvXRgw0xHlj3/3ydEnc62IqEw34Dtga7GMzIXVgt64j
c8r1j/B+gb4CHjBgnli5rE/3rW2WdGla6N+V5gQml7724tjVfLvT5n3nZsDVAyId5BWGCCbaTTfg
XECGpo3mRVv090O3zJJf9D2sYdWotaAzDqX3bwRlJI1GA505IBr1r9yGhDBUOlQwarrjvqomSboh
mFpbrWHeB8rFAkkUMrR5S02cyVqLMOhZAMCCVleYsIq9D6lFdxgkv+3ixb4BTv2aOoqNgTYZzc33
OwuLBRkxGHxAE//tYTTm6OmlU5ODYctFu+mY1j+o82bZu/P+JNpZYx1QAMISZ4UXBBmrhvRFz3Lf
cMZQn3I8/7MgaQ0vJ+/xZEheFb8955tngdNPXdnDDY0fSoxMJ5mGCN2XqbbGDvlcQVQ/tgrjSYHC
TtBlfYOpmykrk8uGMRzblGbASWl4ERxtmzZP0ypX43WKbXw4Q0wCYGsX6BAZRXahsrlMwmzBX/La
zmqfKjfVgjqq1yZm2c0h9G2KZ93qwOvQVdqT2kEGg5UtOAypor+YUcQOeTcXAaiylqskNYoXpY8i
8PCg3XnXx41UFUt0mLebzwWOZdAHcDRj87sFQHUdAqj2HZskVSexEYxfgHIM6RWvyacn2RTbLiTT
pmL8NU7WdOfYw3NFOxknnPDcrHNqmFbTURTlJ/do1/XNaEC5qIpGAEl+tjMIpy4X14sn3zFC3b4Y
CtB5yeDI35NvnBSX4CmMweGVlvo0WjlGZ0dWgV20uuelf5zqi5jiFeBlyrPaHLRUEoEFUxXERLcA
zbEVx2fxCWsPfcVCj3Eyje4ZWdVEQDAaRGnYgVOTvpHcj2HVunFkvB3fs55Tu1wWSyFMoYwO1um0
3T61p8M4/2d+F1yYGP8GXFSzDAh4cBdm042dngOb4sf0ULdHNh5mBnFnC2hCGcWmyC23pjjfz6oY
5JurzJUTY9Q7tg6OmXsqWMv/e3zbmuHuy5jObGkSmIk0aD5Md1P2tqqoRPMnaP2987bWD8AHN3Mt
lwByi/ofL05o9onWlivdLYgJbPfBBRGVa9430WOvNr5VSq4pXeQP1qqjhHL5qu6zhvbN20xjysAa
st7Sibd0IHerH/UFXy5U2H0bvYB9VjGu+/gD2gaFcyDZV1vfgFnc0+jeGS5V47NRGBRVHvPlUFpB
Wsq6X6KrZfv7OH+1WEsyM0asB6qQqt6AMq99T9qfXSpJJAV1dWitQuIJhSoMBH0jkyKN02qJiZ1o
dNBtp6D4vst/4328Lrtn1hwkGvGyDixxVeP1+Y+aoC7n5+yXSS6y6aV0gBKBkLl1P8WSC0/kEghM
4HuHR4CGj/tG2bQO7g0Q6nN0SEro9l1p/uqGOsg0/BCH7Kbq87wPioMw6nVwDCQO30hz6WAZY2/D
4fs5dJ17SFaU/WtpPyXDB9Q6Uz0wkJdK9bxFp9nAQ8YGWz8BznH9/40vjhA/MTG5nUNMF6BjbSVT
yG6txpDcZQIU6emX5qJGr9cQglh9ihWXQCnAl0MMBDY0IO4TLXYWDYbsUIE/Ii6CUpfEEtEiLZSq
gfQ00TTmHyyM0SRyhgyikgBTV6ANiAx/lNF9iG6zrZE1L9zsZNbWbgmGCOyk9t51ntnt7WJHkqfR
PBTRrS6TC17/HB+ztuY4B2VsNuN0hjkLbKSO5RnkZiJAgsnocEXBYNVVwkAPhI8wOXO6rH5WcIIr
XF4kG3yVHpvlIQHK3tA+8lwSGAVnDtkHpuXXvgIGOTlftCOgyVIDplL6aMWNV9ho+lS3MQZHCARV
JCdc8L1OrHHfa6R6nCsTrGHMcWEYYHETL03Q0NO9wvgBpNnYxZJ7RuCHJya5b0ZB+VqaA0zqDQnV
rg/G6hpM5OcDieCDnRjhovcyUho1a24ajwU0VC8S3ce2esAaD0xyqnXhF1s5JfBQx0Qxr/RYlNTI
jXndw/wxnY4jamUl8bsqMOPQKJ9SavjJ8NmWn6l1FYGfjDTBaFgeUXcOwLjpsYt3TZQHWh82o+5P
eY+xoR0StAzMHsntKNMLEG7N5udyW4Prpi/1FH+/QbfSbWJfa/Y2+zlCqMiWhXPZ1nDJbeOMvbus
SV/EflZm0CqvKdkRtwM77VGdwybd1eTK1UK9uutQdZ5B3KY/uOZbXiT7Wnaji8IvBkv+70NBm+j0
FIN1IRpVFb/GxTajjR2DwMo3M9VrhyOguV40vvXNtDfNu7IIRuiXnvdJQbCCeUwzWwQNbAwGnpoH
fJO005rpR+xucp/0BYO+1cWUSPIJ4fn6a+Z3O2ITgpUlUtw2hZmyfUubMYjrQ8lkaj4yI1xANA0l
mYw1brjKjxbI0D4NLVn7VhSbMC+/MlBCcMbhoXxaP405SrSok1o/8+i45CC5OTY2ICTZZVW9Ti/n
P49oSeBswRMQRSND5z+P2ql1b0APwc/mUHEOpvO4/MMVbG1M8J+m1keIdtcw0bDrPH5nVqjIyPDF
qwBtLQh1UGziJzwBoF46aA3j+lgOs/Gq0qumfPiHjUJV0lJRkwQtEBfAk0HXmsXGKobp0QY1BuSF
B0n4FhUl0V/8a4MLUrOJaY+2hQ23eVug0bGbW18x/6enP/rhPse1aPYywQbhzoHiCJww64OcLxuy
uuuNah6gSt0c4/grRZ2FfJzfOVE4hCj7HxPcbRtB96cwK5hoo3BUDnjTmAEtbxY31FtJ90a2Gu4j
uXOcJwZE030XXJWxdhjTH6aMs0R0k2yXw32krJ/HVlNhg6Wzl+aeYb/MTuG52iWRyXaJYufWFBc7
NZs1kVbD1Fj90pSLvP2qJ7y79+e/j6g4goeHBllXcJ+Ad2zd1U3sXOiIWSCMbPszsjvMumFoSfOi
fri02arh0eBhXN9A7Gs/m9F1Ysf3CZPgvEVBb/sLOBepJ6jnQUsLmaZzHOb/WcOTTvzZvmDxz8rZ
papsxWug5jJo8OugjwLmupUXhZyueHCXZBo1Ew+uBoNEiZenz3YV5tHFZCze5L4SlJA7PMUld+Hv
aPrNLhQ0ccaBkTH4EUi7UOYmqqxVdb596T+KkPwkQfJZ+WPtpUcwmcWfiVe9dtfO5SyxLTgaq0Y2
3rRrnU/ncRJZ07EI0IzfIdJxgqLbD1N43pEEX9HWgKr8PQTvQv37dFfrwq4nloLDwGKp3zk7S90n
xIPCs2emAZI8KqteCs7H1uDveLpxXEvHdEc9RXAbUP/nGHVa0uPSX1GZBoBo7zYL+/1+39gZ1Dh2
jMJFRQCklY6NOvPktf+QXJwsRj/dPbvuzbJESuwnI2pQkU/c11E2JyCIXbaGBh60+cBfhznZUxuZ
pSwFyeB/oKa9aqseY7L0shvTsCrAxjlQSbNSEPlPzHGhMlVQ6lJU+Fyuf2YM/XRd8yBtAr5IB3sp
A8/IrHHu15g9spAS1nQraOgHHRLPaA5TFpj6fdZ/nfd1wfvHQP8QUQ95LV5AfFfENnOXdR2gr5f1
FSCQO8ym7eeL5ojh7aPrK8+pb9zGV6VHb5QfEMQM6z29ChBwvDaMJY/n7+55+lO4bVbVyCp7G1hJ
u2UoioGDZfBKmbbR97MGIxjLBZEg+BgBZDl1HXMp0HaeVqhvizuvDxgm0gr7wZZR2n8PIrADcZK1
w460kX9X0iWu1DqFHU37yoBMwgQ3e9XBWDJg7ARKKIkpeTmQ9WCdBuVTi9z2of4Lcu0IFsntDwAM
39rwkR7TfR8+/XK95S19+FW0Yeq3PkgM6g7j3elV7eUX1WO8W0ISoj64l3Vzv5/T05/EuXKujpUG
mjlsdhQ25WFwL9ruHaO20nl5Qcq5tYTZl9PPCuZo6NutbrwYFsGLJorSnd1F8bVGKN2lLgCkddFU
n0ZixQ+J5iR7q3ezp/OHScAWfPorOOdSZy0eoTmzTvo0KMeEie+G3c9c9e7mAHOyQYpjc6kcbMnB
EW4zKNFWwhRUufgKaNS4DSkgcOl37LoFFC7X7x37fTID1kgiodCrN5a4BKcwqdqUNixlkOFzkdUz
C8PPoDfHYPX4Ohj3hoz7WHheNxa5UO8YkTFrBBYBOK3GcNFtb5puo/ofOu/4diheozWMFz6SqVMP
MqakBDUaDEE2MYU6otZ6wxB7KLI2/VdkPEDIenJvNPpP3+6PWZ4SCiRpNLbAlesTLaC564ENynLD
0g1VGRGtMLz+XSCPuNHixmqLCpYUIzTz63G50+Y3yQFYj9m3GLSxwV3+mqLUdr9OGbTm4GlVWKDp
2i0tBvBTz4TOLPWU+TioEq+UrYxLg9XUVocZysD+oC+BMkbwkB/Rkv7nzPPEQQzj1EEit4S+2eog
KblM6GMPfs5MRvEk9HZcGRjscVCr5rX/6qaoosWFDWZ65UI9x0Es07wEFdDzX0oYMjaGuMsic8su
0taDPKFtZSi/YnbtEqjiekw2hCUIGeDDxBsFArwg7rW5j6OAN9cFTzsS9jE0y9shDTr7cahugGXJ
IJtZSAq6Al+wNIRAkOSRtSfHxQuakHhwshQFNHpla3e5+Vb89+wTHc+NCW7vQKls0XFGIygr7zr9
rhmeWeUv860uk0sStFlPLXExaWIo4QBJgpLTW/YBZU3AAL3hJfbHXXxFbjw2+oaXfFwg/71tLwj1
vr7UHzLOzd/cpdyZRoMXYRE5ExAjfGlldlAUnXoAoDTNI70Hco0LkIZAFO+l2ueXZeIvF9PX1O50
yXkTuOiJXe6uYT0aq1BGXzPsu1x9pMx3HN/A5U7nw/nDIMoeTkxxTmMM6C3WFvbZyb865c0Cm6Nf
1bPX9tcae9HodRz1ktUJTvqJSc6JcsUwSodidejZjNrbou4b96qU4VPWv3Lu23EOBAW2dpkdLMzV
PufhA1wIkfvAkoc8PUS65OQJVwQa/bV4uTYquYOu9mObgAcC2BRU4we0edMWxBZXREahLzzhGztc
HM5GqFtmHezEy61uBlH9NMjy1vVP8NsGh0cEWXv7Jp+8l52TVHqE2YtIh+az+kVktWSxAQylOiA9
Ur9NMxMHlSJ7ybEGjYAbVX9cTJk8htAESsgrmgb6iPzEXZZo5ohFr1Hqs6ofLLAtnz81ou+91qj/
z4B+eh8mnaZPS1mg5Frcq7in9OzWzh8SGRWW6HNvzXBu1VA2IGvBOpL2uJQvNvNoJDn/okizNcF5
VBK3cTJlWIlTvSjpO+ThHdCvZKA6z2V04sKvslLvgSsaQz48taSTGaPWqoBImClEm6EUX8jExmQW
uMVkSFyrakXCgQeCoCZYy2bahB9ks4T1/zdVpKar0ShzgStRwFBsQItw8qmMpFxoA6BB1UCFT8cx
PLURR0vJsgmYjmq6VZTAqa5I8XXefUV5CcAUf0ys7r1ZRt6AEMyoV/W++QY0Oz2I4gAkrq+ZAvos
BpoeV3JeRLFYBxkyaMFcdIr4exRwGdAAEHTdknnHrDbQwUOVz4FiXSE+s5FKzAmdemOOW1+HMR17
XPulTnM1aofUfrFJMDeHWgblF3+rv+viLs9xcNgABWXUhKYfFt0z9CpklHvCtQD9AgkeY0W3cdeY
w9zCVW10vUn9NNbPaXI0YmDAHymVFFEkhnjuUYiG9EXBEPjV+TAUT3jB5NDDBHzX+s+skkil/q6I
p8eOdQeIdoC9fSt5VSDi3TQp6D4lLiCM0C4aYuDGhIYj73Fqrec0HVYXJ56BPm/jBGr/EslIEIQR
Z2OG8zSto1RLYpjR1XtFeWMyOT5heoZRAHxiyHaDzYG7Aipq0TJawY1sAX+Oklw6NIOqrH7QkvFS
HW+msgT+VS+ZV7qtZFhSgDtAxchEcw/cSigN8A1TCmY32+kWhKIb7bLYo/wfqIoHdNSeTF4U4pE2
SUwKZg5PTXK5ISJFz2gLk/q+PKYPT+Uxbj3t1fVZUH+hkrRPbrR77QfxlaBRPOXzfGAUeQ1B2gMC
ZLTR8Jg/DYwdKVxoaeGwTc5tleWeSQ+jAhDh8bwZUdgAdnTNH1Clh6DHqZmkgyxQ6+AEVNpej/43
zLezLetFCBCJ2Mm/RvihaNCA9aywYaTHvFsF3QnnOgIhqb13TV8DaKp8oO6+lVHGig7E1ipXBoxn
AmTUarUtL1MQC9fG6/m9E34iGwcBZ1t1gfk93btGH5Z6qXEgukmxet+wabsnc6SDQ9zOLEiT9Kpb
BOdtrn+Tz4kJihLAtmE66hsp9kQWiKRZsAmVm3L2MLNBB6+tFeaDiszZm6OuBzVYs6+VLkKddy60
/fkfID4W7kqYA1ir9h0hXjrMyJcRGMhbNfHjh3Lw12fojRsuN6mfHuMnd++AqicYAyh531RHWcYr
/K6bH8BlvHnMFD3W8AMKwJ7X63uQVQMFnVU47MYEd/hsRS2UiaJVPu20nfmYPCVJMATGBdvXl4x6
S+LbF378rr5BaDVodud3WHT7waUgYYLGharxFcKiqMEil8C4Qb8IBDiX0SNgCymfzVpyMwkP/18H
5queQNy1mbM6MKs+Chu8f+99L1mM+NbY2OBOIRuHiNULbGjWEZI33tiYQOve5d3dgtZPGwVQPlT1
8B+2ELcUIAjgpAam8PRk5rnikD6HUQNpcU5ChgAaQfdGyV/0UvJsEUaBtfOPzh26d7w+k1qQfnDd
HpW1Jg0WWoag8GNQJNeR85v2v3yxjbH1x2zS5aUq82hi8A21vgP1aDc+ZzIWYrH7/TnfPB+HEid2
Dsk2fDBW7lmmeLbzgSIJZkAqQA5NyYKE8Wxz0riOEbNYB9AwFjSnxmPivC/NW+wu9yDyv1RLB3kf
Rg3Bh/UP7rE5YfrpLqKNPCXtuou9innFFgJZPknvhwE4g/d/sQT43ZqyrFWGU0sY0wdRpzWh8gOI
pN3dgO9ycJ4wlDRAo/m8KdFh/j2SBIyPBtTz+v8b17AyZ05JscZlcwizegRfKqoB+st5KwJ4D7Tp
18mn/2+G88A0UWilNzCjHKLr6kNpvenBaMLsagzMO4xRFDIYsuh8GSrGSEA397uAfbouUJyWECKa
8Va3Pyj5mjDMwsDFa0loaERuj0lkTMlhvFT7Ninct/0YNwm+VKxc9fFR1W/y8VKv7ntLgk4SZkNb
S5z3qYCv9Um3+oRW75fGvaQd0LykJIGr132gDRi9rNhexxjm1Laftfl2/hMKNxQrBLYRla9vqgB9
4yxL564bChVkVzGCmIUdznf8dd6O0CE3drj82VGUHEgaFTvqXFLz0qA7pZVkQwJCK3jjxgZ3vgqQ
CwM/hxxdvbfutWMC5tj79n+o5nQH67GzA+U5ir3FT0G2IKtOiiLXxvRvMbLNecsmC3SoKbZxGl5n
Fy2b6UCn2YvJ14yutz7fqDLWH+GHA6gSzyCw3mv8MLvtzPoI4W4kPuigG7NvaV/JHMR66p//cMKj
gLaNAyg+cG0md2UXc9rr1ISDZssB0Jc6fVLGsK1vTVldXLigtQiD9SCF5jOdvI/bKqY6TkKuHK3m
y3EHkPWlvtowyemWWeLOXJNH6Rw1sDTq966zM4pX0to+xmwkiYcwcwQ15p8lcZkjKj2YcYg0LIk5
18tQecRq/KGkz3VrPDRZf5WqtT8lT3r9UqbJnYm7TUmXcHTeDdQf5roJFyv1bUaPxpAcz39X2Sas
ifXGY/vcZJbB8Ns0FrRuWBvXaoKn68N5K+ux5l8o6JepKxoSwjV8xTtm7qhrA9CQzvQj77+GwV/o
UWUXc+2Pn+dNCZtiW1vcZ00K3IN4O+OJF5ZveKbfYuqj9Z0g7gI8QwKMxIDtsvopI3gTvUAg0+Gi
HEGAruebqcZMtdHJ1gMy3VbaLfixvfMLE36pjQHuS2VEqeeMwQCzoGVNruYuyBnZDf9S1d8uhMsZ
bL0aCquHHTP9kRaLZ6Kgkf08vxZhNNmsZV3rxusUQ8FAwGpj7guPZm9THfuZlvi0f3BkwBjhvmH+
0ABjkQOO2vW3bGyN8YA6wwxbTQ3G9rep9VTVn2RAB6GHb6xwF1vStCOaSYj8CY6sRcMu8oD37dU7
J9oZztP57RNeMxtj3A2nxvlItBVOnarXEcaLWkw47VztKYn9tjmw9P28OckO8qUaCO1i/Gb+nRy8
9dV+QpWLPMVqcN6K+N5GWrziw6H9xpeSjXomEG9Y7+3i0t4Nb2oYeyr1KurNd6XX3pl767EPPmZP
RoEpTEr+GuZLy1pdZX1ZwXCrOPtFywJmdddRZ0tCrTBCbMxwV6iZorMYQerAT8Bcl4JAT3+V7KAA
4wNCmz87aHOhjxFSQE8FFhb9y+hVjzWH0X0xjAedvSZAxirahVPJbjfhWd4Y5W63KRnAdp3BqFnj
NkOlF9l4kEHUAo8fkHl+9qm5S8qH3sILxH2f0sRX+tdKLZ8GMGdA4cSjxvh8fiOEDrv5SVyoVHo1
NusYP2mgI56qj3WNub+HRtmfNyP6oBiyB84ZOF2g07hjWNRdMVSdhVqfHqTz4BeLTHBN+LLamPh2
9Mw0dio8vv34Jgsh64Bhul36vOz7XfaJMUOo6J5fktQg56RWFauxukKc6VX/VR6ji+ESk6oQUlm+
VJDpeTKWXdGn2i6Qc1k3zqymSB3s4fA6qcFk32v2mykjrJNZ4Xw0onAHwrCqOf/fBE6pOPO66Ufn
fp3fPVEgQT8fDPnoWbsYeDq9aqyxaimQQUjGUXrFg8M0dguVtY7WP8LnUhsjfLRyIGCT6A2MMAze
FvGjywKX3juN19JLyNMF9dBKnEJ0t20tcj6hgkgbo/ywaLGdEfu9jjMOpbLyavzMSlkbXrKHfAxz
3H7QZ/Cx+kr1lPXBNDyT9/NfSYQFtiCCBkAumrCYiOC8oesUo5l7VALNpn2ywUhxmGZ9Z7PlDQKS
mZeNzrifWshkpvGgXzhW/jZCxsZnNHTTX2CIujKLcUempZOAJUWRFK1H1HctFWGc7zy6eg89tnWM
zRkUVLhAdG1FKE9+UMvrbEnYFm3z1hZ37hpg4JWiha2ajWB81/2l+WXIcK2iY7c1wm00UqLYmddh
uXIGlCrWgiofbgol86B0tzv/UUWxGP0kVKBQD1oJsk6PHtI+J2mhf+WDM8mcMi8pP84bEH6cjYF1
rZs0UqVO7NoFDMQa8OMYHiN96kXDS2WEWll4542JVgOaMRuK0xBfgzjgqTGoYc1qOhkryOJHPf5i
o2S3RF9/+/e5xbCkN+w4IniRom0RkzZI7Kdukk1+irZsa2X9/82WlWgcRwWG+P0KOl7mPlJB7DBA
8Qgv3Mfz+yVcD9hNMDqI2xiNt1NL+VhUjrNOvc0G+LzbHemjnW5L4obwo/w18rursV2OGQ16q8II
JCg8x94ng+z2XbedD+02pgSIDldGV5tbRtlgKmOiuKYIOyyt70I4enqg/3JUNlYcrrxe2iY6ZTrW
oce7QvuawGV2/msIGE7xgAS9n+XgzY/5LG4dfW8ivsywYKGdUxpH1Bas/jad9pkaONGxbl5xQrNu
X8dgQsd5xSvz/C8Qb+SfH2BxS6QQRWgwALSWUxMf0ieR9Vy1b9NwPG9G7HZ/zXAXY6ymWqW1WKem
QXoKd0P+6MpSF+EhglKMjrKCC1AiFwqimbTgg0OBpgQZXfNopke1PFZtSGW1S9EtD337P4b4mKBX
c0wTlMNQRdTH63F8npWD0b01xcGQ9cf09Xr55ukbY1xoMCoo0UGXDmlf7y07+9H1Um+mUBv07q68
19fF98KrMLS8A5H1N4WneGOZe6iPFS3z2YZlit7fAtIvqfKpEBv+/0j7sh65caXZXySA2sVXLbV2
9b7YfhHcbls7ta+//gv1xUyrWLpFeA4wZ+YABXSIZDKZTGZGLGeSM/8462MaDIBQ79rMrR8lR7qV
nHIbnGZu4XJfOJ49eMFT77IX7SZwRffZ1Zv04gN482dWZYSTBJuxfshPwW3+CsJDiNg9/QapxL38
cGjdyq5Ohnd9NwgMiCeNzJVBq0cLqEoGSbcE74Q3VnsDoTQt+ZEa938PZs08e0jqoKeclxeeAqql
7eyMhyTfRIoyizXu26na1TIFtdgAYeNCUPyz6tYsFVWPeHpCLzvPAaE2fhT5KUJTqAT4KrHxDqmq
EWgn7/xyr1t25P9GrGzH5W2i3JiJ2wzb64NefThffsFs3IsjSLKqTo46fEGQ3yqDOwWu3m+K9BQG
pwr2FT/6uPD+F0zkzeYHMMje8olNFCs2TdRSXGrQKdhrqLC4j4p7qTqGRu2AYtEu88QG3Y0Ado4N
eQ+BsjKcHmhiBxcV5yFSqFtmzAAsZar0USRTjacUyEFA8Sbbs3ruOUCZ9rZER7hjxrGKC4nS45Jq
TQRfhrKXru3/Sz3l/BhIIOSBWhD+EaSNJ+hBK0Hm+NVjrb6llYo1F/EFrp1dS5DZdS7WWGHT2GQ+
6Mg1ybPCg2HdIVwSKjmsucElCheaQx3R7CSCoeCeYZulapui0m3RODhb9YmcQZYdCHry0GfIGgJD
o5Cld69bytoBSUHJa+rKvDH5YCOxSF4WVZw5UgB5HpPeV7J0qxrDEYwT21ppdtfhVifuC473rUkW
xfrkR5nT6e12kIeHCY7nOsRaWAFxDchHgfQKpJFcWGFAkbMLMkDUxS8VFBFJ6PXB9/+AgaZKOE+E
4SYfMZfIHjM6zUwKJIdI9rfS+lOgiuk6yOpcfYHwEfOAl1AN8oo4h2bVBY2geknkJtYOHSpbBARD
89s1f2fOg94PmI9xQI6qzOzsj3QXHYdjsWFH3NGiG9PrceJNnnEbHkTrtPpqj+pqsOeCaxYtvtxB
LyPfY5U1TDwPnY7aOGdvklPZPyX7xI0hTSyYzlVL/3I/fL5RT0DQGjSwixE8lnnwqwVTZ0I/WHEv
7CZeNcEvKD7vKGvQyogijGwIUhdizjfRELoKdOKvG8ha4SBI2NHvj7drcF7yXFSZkVYdJL6gHOpM
G3qjOcEh+F3twrfgoXhH4lF9tApb+QDB4fxmz5yc7ZO369+wMtSzT+ACwtaoA72Uiswh9ehr9ugT
co/2z9h0NcbSSBAkrSVYLVlHER+uDbNKPbe5iZr6aqdhxBokIGMJh5d+46NosTVRoOMUU2JbbbiT
03u1ajZxIyKSXNkvZ/Dc6UI6JU6MpIJv0TYSnqbAwdy5FM00KrkjkiChtRavnKFxp0yNruYkiYCm
qo8N0g0T5GvRfmaGr62Kgx0JuBu/EYkUrXidM9D598UBqo9U0xoFMxwWd0XQI8gXXS/Xri9nELNN
LSAC1YIEXopxSdKDr29qy1PDwNXISfe/JZIXMcmuPtQMytYQfInewridWxWQ1XFMVG1Hx974RYLv
Y/lsdb7IwFYegUA2oEN3ns42xlfFoyE/K0ERDzmT4jUDFVb3U582fWFts+pZm1wYH5p2hD36K7vI
QmklXkLmx3UoR5zPiBrpeRpamPTxQH5r30s07OxKV3eSZ91pj/K+9HqCmvzrW3ftooNrPEG2wURd
rMJn/cJYapikYO8Om9FTfvo/FG8CpUaWb4Lf7NbYZHcUlr2PH0TnzupwoRuMMlIwHUGK5ny4ZNT8
UkbTvuMPkBJ6NfJT3GyuD27F23/SZaElCSlNk2eQSiWiDqoJOrZaUbfm8EtJN2NQOwPbDvH2OtRK
qHYGxe0Y6B7jppUDKpTdVEInyo6y7SgSFVjblzP/1z8Dmud0sWnA3NRQKJRBST7ZDspdbYl6ClYX
ZQEwD3MB0Md6rhQRAGLFMYKXqNuEkYD+be3IR2U/KpPQ9IKGa77/NIRafBV16Hk0I+Khide2ZC9L
3hPfjeQbSIvmySaNFHBTiJ591nzpGTJ3TklqCpZj6Hc5YfnQ4lk8QynLO5KDEISBthYEEoTprVVI
MASgsBNVO0iuzia6mFCZxn6qdngoQZYGskE5OFtaMOg3djO2dpy1oIzA/cG9bowrq4juqy9QfpzE
isdkLkBn031u3BP5jzH8ug6xcgieQXBxW+UHk1oOgIDmLhntyrSNfXBj2aMliNg+6a64W+wSiX+s
q7tG72UCJLXon/W2PMT+CFk+SFGghz1pVLdR/1TpN0N+QhheGjfZEHqyhbobyyYJSCb0cB91xmbM
KjcwXhSfOJnyKwLTCooo7U5n90Ov38UgSro+QSsO4eyzefcWdaGs1/jsDvkMJd/08itFvSTzrsOs
rgN4Y1FTSFHNy+c2Ay30i3pEN85oTNprRGn2I4AZgpxZU0PE7zo8e8MMEPYQEJb+/e1EByUP9jDa
pEFOzkfvfVpm4CWKULGVPuXkyEQqTpeGjL9v4nAChI7e+/n3xe7JuiKq/Bh/v8ZDLS2hpUqSDSXf
rs/hSnUhYFC4i0wJ3umAdQ4zF3zouY6m+zR6rCCaAJFCdTsErhEEaKW40ye37GyT3jRO+axrUCJ2
FFsvNpPINa4NF0KyaBnDkEEAx9lMExZyPCoYbpn/zhPjphml7dgqokrpy2Nx1r4xoDAIvl8ZJADn
w21SJpdpUyIJN9r6M9l2LnnNDv6NedIrB7rAp+yDOdkxPYionD5ZEs73MpAhbEggb2ZQvByfI0+E
tFJB4IB7w5hCW0Kh4x8Z5YbHMVe6xCZpg1r+ppw6J8rV+iEfUrAtTJlcqa4cRfm9jNTUHWq36ggM
FrSG0m3vK15fVx0q5I02Y7akpAEEx8skfPbNtn7upxxrp5LE2il+/Pfn8VyTitMYPSrz5uPt08/B
Zh/OjtY0NlTzwUklaKVdW6slAncgjyXe8YsECEP+0EHzpX8i8ZEmtU3Vp+u7YDbyi7VB3ToI3ZCb
hf7k+dqUbZYaWlyhakALkGcqzNZLaQpxKsmy7FLJbsYqxXUjBUEBYkZRaeaK1ARMA3c5yHygQeui
pQNy8aiZr+DI4r3yw/+pQtddQr6dOtoezUzfOqTbd31vM/uQ3Wm34e+/r6I5w/88yBeuRpIHWhEK
/Bw61cbRj7ad/6Zn2+uTvLrDv0b5GRstUPSk6GJ97oy26scEYrkVaPrkl+sYqyYD9gWU8IPMGzeK
84VsoWleF2o3N/IV90qrn0Kqbg1/QriR25bkC4KNy5gUewDdYBYaiC1IhHDXlrpUpUBuMaQK3Uy0
Umwl/Hl9QJdnHBDoTGeINJGMf3ED8rsKLCI9TGO6RTsAKXd+6LHe1i0nFFaaz5/Lb4MFGOXePUHm
G1RsboOsSjdTTpBOzkrPSjw52BnaZlDdvL7LIjf3d5YqEplc4as8GykvE+RLmYVFBXh5Wz+QwZZe
qDN6/fYjPenuqQnt0DW3b/LODvaQm0FDS+GMNnMsp/cyVOYKQpg1Y11OBZ/o0NBlVc7zTsqbCi+a
FDqom+tLu+Z0lhCc8RQh9X157nptU7cd9qDrwmEL/bKYbiTLqfPddbiV96d5gnHGI18FY+JTRwNL
Eo2hitQJik3d3JPpmxLvrPpuROtp89tS96n2o5B6VGZBZpz8rHVBtm5ts8DBIZhBhTsuBNyB4ZdG
ELcqxpuBXxBN1HanCDzMKoI5FwArYOZEn8n5ZiFTUSSKMZfIqmirz04kEhIkz+vObxHIf+Acx5ZH
QwK3H6tSIqWfoGGm11EWcMzGR5nupOQUNF5uuAFN7LJGoRv+ETwfrjmCBTC/NxOzC5quAzCa1ai0
ldX3uLmVx5e6OMh/X8MPl/Y1SH4rxiNcUTEPsgjyTT3+LCblIIWRwHmKRsRvsZKlxjg3c4Vgszam
u5QdcRPxjXfS7FDoLEBb29DLMXG7rUXZXp2QeUyovTJ/1M0h7r9f32Frhw969slMAWSiCJ2zjaLQ
oW3SoG3X8jWUrFTR76iDOm+fQ7oyHILJA0+jiO5vbRLnNB0eWFH1bvGE3YMUqhGdC/Gy5KlpoMnl
SOQll+2RHnoRC+rKFEIZHkJ8M+sIuG648YG3Xs4lA1gNReJX0YznojGmTWqCZ/76TM5/idtlMqit
8MKIi93MnnO+kQPi4+ILKi0ngsixPEa3QX6PZqZbSS4OhXobEnVj6QiPr6OuiA+jD+4L9uLZYmhx
yuvwH9FAd+iLhmik6QbRqzoqO0kyDnXxXAXhsQtrFwEvOMQ0HFGQtYwnhhLLFy0Od1qrOZr86/qH
XRgW8v14aoOgL2gBLco/c+Sqr6DancGxoDAtb7+XkFWqSbRnbXBAQn5/He3CpDi0+fdFnIZYJzZa
SFg6XbmX5Je4Ouh9+DBBsyRHM4VqibQPRaPjFptlUxdHFfDSethkpnpfGDVYKFIvauLbIVdSwTJf
ZCfOx8cXsFlQIzTNKMf45AYJ2Oeq/lOaH4Ooae0y18fh8FdNy4/iggGnocqPOolDu4qZdAST8I2S
ZWBRHQbDg0xcjs77LPMapfsjNUUi8Hui0XJeto6sUZbn0VbSRrHcArW6LXqMBpMKgFaXkaKwhZrI
BoMi+9xsqGJkCh2xjGFxysrNkDzgDLGN6i0UlQasGugCSTtH6iWTsmkAElVe8cIlDxuGMjAG8bvE
soNe5IxWZxBie8jTQ+4UeZJzOA2yLU3UzetYAgnqrxk8TzMpJwPt3Ne3nghq/n2x9eIqKUihAqow
5SdL6b/HOlKkvbGvdBFp2YUzn61zMap5ORdQdSwxpjSYRC2gDxo1UJTfvmtWLRjR+i5Y4HDeJNbw
vt6HRY3OWE+dXAbhXSUsXAbbKNNnNIlnoO1Aq7gohhFNJedVEjMc2rzCVJYqslYKze20alGcn7s9
gyjo9XW77Br9nE08nEF0HGUkfBatzPKCUBloejz8TgvZQSXXnTUE+yaLvvksQxq0bv/EOuTiKLsJ
LYJCltqNS9/FG/abhobe6x80j+7sAD3/Hr7MpJNMVvTt56wzW4ZSqAXK/TQ0PD3fSIabolW37gUO
YG3GERbgUQNJFMQjnEVJeaqrA6uw0iTvbXQBeRDucaeicnGkCFJDl28LGOASjDOrtJNyqxsQa2fl
UYXwqOFo0U2fubn5Ehl2St9CvGpcn9PLVCmHyZlUVk4NehmBqckHFt1lDSaycJv4KUH82rpafgrI
Lom9urL95jRaO7k/hM2jGSHwO0aBqBR1bQcvpoCn2pGkUQ3VFJ9T68GPPqk/DCXZQm3kb69tn6NG
iSRqymdaU879ybgDqFEOmNhExZLBviMR+XB9ZteODqQQ/4Xg3B4NVMNHWxAmNq7tWjvWOPwn6V5O
Xn0iyKeIoDgjNWgz8/NhY1QgDgqzh1oqN4V51CWGG7dg5tYX6GtYnI02dehnKSp8HDgihwxuIKHK
UKReug4yK1Qjd4i3CG5AyUCtqJaw6xIEoggynCzwj4XKBEu0duaCuvxfGG4sVZTmfjnVtTOx01A9
G1L9rWa3edpARGewQ40Kb9pzeMS7sCUit9smVWMkboDYssEJ8x39jcGpt2NhHyIJrNxO24lU2laN
QwE1HgWrOW4CXAjTIA5t2gFzSYLmJkYBlmT2Xtrcoje6UUVPwXOUcjG+BRgXxRRpwAI9wviiQvUG
cM6HGaq8i8rxi00XyLbcod/lNacPaMMFuSPI4lMRWcbq4Qw2q38HzO3tgE0pUr8YMDS1qP9j0B7B
8J81nibhBCs8v69sS7urze/X97sQl9vwhWmCwrQGboWCJTyJkO4BIsqlsinKBC1rmV0Y4GDTXBmR
wXXo1e2yGDG3XVjWSTEbgVwgxU+6w2QM2050o1lf2rndAoETkrezaS9iK6mfSC4Fbe0oE3FB5YBb
U9N+uz6Qz3j60n6+QLjAvqdVY9KhqR2ZQjUDIc4bpdtKusm02y6CYucbVbZ1c2vlvxoqmMRVZ6B8
QXP7RCoTTeoooNW0cVqdQNbqGYmIwq6IY9BdIZmiJ5K1eMZQFegaoEgI1TqcM9ALFpNgAqJUPI/d
qaG2GW38ordTtbTbZifuS7+og5qPvS9E/nTtLCWtRwbEztw2imfk92MyoWMvd1k4UyuhYbbAo91f
t9HMsJoCDSMUiEDwjvMKU5VlE57sKyeVX4shtGna2X3U7lv/u9r/qMtpd92MVid2gcd5gBIP9XHf
4e1Tp9NWnYat0hOvyKEzTLu7oDS2ZGYbSGX3OuyqBS1gOQeQDd2gkhlWodKr5L93aRnajTpucvWH
3GVerxSii8jqzsfTMo5JaJjLfEFUG0IgrZkws5EybhRleJGn4hSBL8uypttYfonkcTcE+AxzjAoE
cCgfpdIbSaht1f42N0RNlKtOQpszyagFomh3O3cSGsqb21i3Kmcqh22qtI9DqO6vz/LqefYvhMFr
J3UFbjpTCAioO/T6LaLiONlaGpqPBZHOaui/AOIdXqubGXJlOLsM34lQ1NbivQZNFzsmfKRaX8Z/
pg2E5OfThj7yPCLzMnbNrjMerP6tkUXeZv12sRgP5+CY0UxkbDAeE7JznazaPcpOk/QQ+XieYR7a
qZUA96pa1LwhBOa2P0rR2yKUAdyRxoPmF1qdQaq069CvUg32aOzU8rY0BbGdaEo5H2B1eWLFEkCZ
4ppoGPCDrVl3givyKgh6kaETg/+hKPF83VSWZoM1rxtDOcIQFVttNDyQ1AiOplWTX8BwjqVUjNGK
DcAgsWy3xXuF7qIgR51WvPH9QQC2avYLMC6YkGlj5tUIsHJk9pjeFp3mjMHPOhc9XoiAZne6CCiM
QK4QfAMoYvdxv5UxKNMCv6XgjUm0RpxL0gscAEkMQyAmLtZB9hSScQPW9KfrbmkdBqXFaBZFIxRP
51UWeZjVE9wS5L/sXh2RIH0awC/zv6FwjoIlRRUgp145Q6PvZBo+j2W0jRkViKOsnmRouv5nMJyr
aCMzDVqLwsfiQjmFW81nnh7tGtxTSkgDiq5FornjHIRV+b3W5oBDCx+0owqls+NI9PgtGhO3V5EF
CKkxYOoy1Gm5lULD2I6m7GeUWpPXoLKwRrNMr3pqOrXP11dt/WqAo4ogYYxgj39E01opbPoeVPZV
4+nVcWo9MJ7aan5b5AfauLFpt2VlB+gAvw68ehx/4X62miy2GAumcuwSjHmSFTtFiaU/iCKQ1ZBy
AcGdkmMnNWkqA8JiqIbEKApzZ8DRoj0lgfD92G6McZMGf12oOIeUC1huI5iMoeysg8nokrkfivZ1
qtLt9clbtcoFBLcJdCNqa1Jj0Wh+qjKGCrZnU6hsthqqLkA40wc/oiWNoMV0kNuEstm+nhtHFdWu
sWDG8Ngkh0naXR+XyCi4jZD2JGOtAkjmoxDLTA9+zn5ch1h17YtRcQeWofp4jLLgc0vUQ7HqxPx8
2xqnCPQg/wUICojIbcw0FNwaxUbY+5oqVSCVR09bFgeOAjbkbmB2bolo7FdPYTBX/4PFLVUFoY3G
oLCHTD/i8jTIlas2rho6RP4vmW6wdvwLxS1RnaJZihWAktX2Rg1GJ9YehwzPxqQN3rsq3at4eO8L
XyRitm7yX7jcumkkGbo4wXQq8PEt2LXQMhAMvSDPveqJF6PjIgw1ob2vzqOzwMydPhZg9ZFRANLo
m6KinrAkad0YvwY1f87CCU5t11I5w6DSwOvwTtAVW7X+oRnt/2iLXKAhp7O2DMGwlLKxh/nuV0Z4
m0ie2lwk8fz/OVD+GZPMX4KYJWV+ZAGLQtWo34fgT00YSPScCXqSafI00T8Dec41UafvZXfRp9/9
AubcPQQcUmPKABzVkGeJ/9Q+DTbWQOwGAQlY0LdZ8dR1o007y+1x5Sw6sM5AwldRoUHQmY+DVt6P
GRE9/F03KRR0nK8xa0wN9SJY4yZ+abqjbj00eXiI01fD+JFUhmCl1502eBZkBQ9gUF89R1PlsSiq
FGdeBbHcCJI7+WBHam0zeT+wn5BltWno/AdH99lKJiONgqvGOeSQ+IoSQTnXQf4GvYIelIlr9Xcp
YvdeT8AtcDgPILVjHNc+hmaCk4PtMygwS7/Sapd1D6O8lRWctR9V+1KmD2j3cq+PcXURF9icX9Cs
UmmM+UwH1U9qoGoqea3xtNlamzZAA5aoJ3LVLyzgOL9gFLUcyw3ggux3Gd1qhVNad0wXDGr1tF2g
cF6hprGBJiWgdMm01/X2Q27/Wspw3pP/QuA969w2UhLTgkWAiMrKDeHXJHUW5k3LzfX1WT0dLDyD
oqBI06jC2SBYp5UmztBvpwz5SdLUk5GRV6MyH6/DrDu3BQ5ng+iaSFpfhY9R+ze8kUBzMI42qmw3
euCRypXaHTjgQnB5CnDnbXuRfF7gcvanjFJdtxNwUdJmV1158CfVxuXR9dlgs6TyQvqzZuGvIm7s
ojRt1tY3pgkat+vfsWqXi8/g7FKFmpzaN7MvS9tDoRXHGtVCGWSrFUnUtLsa0iygOOPMqF70uH1V
Tpt96DCcKsblDoW0/RuISnf/07AueODrxGcoPcV2qzZBGEHcxKWjQzRB6LnqROYNAZYt0MLwirqa
Nhix2cNIy3Gr1b9RAlKgLTAirt68VKQW7O7Vk2CBxq0Vbc2kMQesFel/KNWL0R0V+tr7IfpHjqzY
jI1IJ0YEyK1YUvuSlufz8FhsB4bDpJOMEv0qv81UTzc8VZQOWvVfXyPkS3T1MKSoWgqx6S0QASDT
MMXN83XLWK9BWGBwQYVfo46EDRgUSckDjXpq12neoZ1T6Vw5HW4hN3hHmvpXpfaTY2rTS+1Pe8ny
kT+M7qJq5jOr0tjLU9V3WAdClX7MwaFNfUlwCl8yFeAr0WUFab+5c+GiMjX1pYZkJqRiUxXvxXWw
RYcTWmjyYqfE6EMsk0PYNVutSMAhCU8V9/uhof8lCbT8CM4/asgH4i0VHyHnDz0UrQy8aGZMlJ5b
dcNLGM4dak0mgTsZK4+Dq7I2dX0z9a+GZDhR+q2OX0i+08t9OQm8//oh8+/+pcr5Yeajk04PS9hC
TKaDhIeitNBugzIRCY+KcLgYzrRIXMQmdi7StjvVz73SRHm9Jsq6r7sjkPiYBO98Bs8pgw6sHAVS
GI5pvHTGZNeZ2zboPRw90OQQQ9Tuvbpoc18yRGBA+YnC7fPpC3pz8BMNi5YmTmqOdt7eZHhNhJLC
EJ56tqOodpUg8sZ0wdZY9RML4Pn3xS0riCiEIfH074xmuZWGftuLhBVXz8UFAhd+pGGmI3bCVA4W
kgrTpjB8NzF3uWYKDuDVUxF0eGgooRS10dwcgjmLDnkP02Dho156EZ7uCcJQzUMLsABq1QoXUNys
+YPSEcZmqPJBk3vbqAn4i+PNdQcrQuFmLgtCCLTM13opuqF4Yo5QNyjkZ109mVAmC5peU0V9OwcS
9qg6Umssjwy+4CC6GaEoQcBWU9/R1IshLFaqgqP+krT40xujaYWgFlOHKNG5zRVpl2SJCciG2clJ
fxzvjef6Vrn3N8SdNefQxt7tgz+I4q7P59qm/myW+X+4fCijVAmL5c+s07S3TE9HCWZ8rwTHVnbH
WPCOddlHeT5I/mEhYkbSIfLF4bilduCZgR3YmjPZxn12yKCzRyf7jdjpS7kJXNAQoIRfErwGrO2H
5XB5l9w0amRoMJ9p2LTxcRyRhnq2KteQf16f19WXwiUSt/P0jDKlD4CkxEe45HZsXZUcdR01Cuqu
MjZlZjilqGXtskOCm2FuE1pWFyidhBmu7fw0Ia5HS649BFCZscO35sV/PDaqjf4J96fvBaLnbFVk
TNy+UaYkIl0Mjw0euI3/bNzHb7VrepGHZ7dtgAV9iF3L1Zxqrz+WrvSjATHDtv5WwLohyL1DnETB
lhnvd+r3agNJ22Mkuhitufa5Z980qALNEL7/FA1NUxJnMc6w4daPBjATiI6tNQe1DDW4da9Y1qRk
xOHBfFsHgYiUbX1hyftqbmOJwq1zleqRNs1HVAaHDgk2Mz2BTEELP9QWxROpBLkQryQvE9n2dKOP
xLtu3Wvn1xKeuytIxYDi2gzwWikdksk89ukfEJK+1aNIE1c0nZxfrDqSMwbub8cc73X5ZeyeGv/P
9cEIIPhrQdymLTMDDEZJJkeJFJB/TpspZe51mNV4ZjFpfNfeZNFQb/t50sDNhRs5zuLW2lfKXad7
vfwRy8dcdomR7a/jiobHubwgHDqZhIAN9G8V3s06+UFX3q5jrG/8f+8SfKimW+jqzgqsUtSjcq8D
KVMvfbOs/ljpyntsPdVWtLuOuL6RvxC5DTDSpEo1H4hVefIJosAMQhOCs3EVQ54ZSmd+nIuKJAaR
ZLmfN5nShrc57ZEeoVre/ro+ktW5kzVqQYpZsXR+7ggqgCC/MKOUhjtK9gjRH6jTK5IKoZq7AK91
/xseN3NZMI0JKGpwFyofK+3OTzbJeBNb3zP/YQA3y3WwVeNbDG7+fRFKmySKE2IAbOwmVCHvq6RG
L7igVHfVGy1A5t8XIEnQ9XjyBojflx5ojhwSUdy/rTsUegjMTrRY3EXSCFisJARQoIRUKUpWvGZ6
H4cnVTlKjeBtaXXuoPmnQ0kLXY98at5s6rFIfZzlJniAx/4gW25UirrO12OyBQpnDkxTCimdr8bW
KbyrdtMOr1f77FRAvyi28XCb25Gr7pkjnbINyez0ZHmKYP0uqVfmqGXxDZyVNK0Geo0EW6D7dQcN
nOAVNX0f354VHbpupds5+tZ0Jmd8s7zWUQ+T7jQbTfANqx1Cy2/gjAi50SGrA8xDC9YCN+sd/XE4
1ttuF7+Xv8IHFfSNHp7BZO/6BlmP2BZj5ywqZcpo1CVwIZVkSTY6/47NTvnwP1rVxtsS2Sh2+Y5X
0rsCVcqml4mKHlY3zwJ/tvjF5vE1LUloBHz96URB1PDm3/Sxh7UnG0hxPbZH/1G5BUFH8H594CJc
7mCPjbrQDYY1B6V1hBSCdpokTyjxKkD5jNIXozMTFH8PKkYXVe+xf4RkQALx9KkUXN/mj+XT7Qvj
+Tz6FzCKXvtqTOdJBKdqGpq/VYTZECewifpnCgkif4K8rahkdtUZfS3dZ4ZvgaqxqQq7Eaht8SH5
mpsmIB9JQXP2bCBvGNWb6yt2SYt5vk0/g9IFXlBkVGrn/OnoQAAJJGWO+Q3/QbegeavXduN9J++N
Qx6lG7Zt0G3tpA/Szbi9/hUCr/jJorH4iEYFz2whwW5KCLUMvbzJNcdQRXkTEQrnkXLQw3fhbDdl
xUB5UDq6+tYkopBQtICz9S7GklZsLlMACol/1bJXt24Z/tITD0KQdiwi0r68nYGbEW3qoLQEqz7o
p7kxVUHc5SYDw4KVQ5VXagNkePWcKE5Ko/gV5HPTd4umdB+pbb+LtTFxqxalXnahNIkTNJNvl1MS
vrGqIPfMV2LfJX2jpzu/TlrNzvuhObBBHSIb2iCqa6KL9KONu6BHKJMNHymLtd+hX0WbWhvGAfZp
KO9mV+l71o/JcQysdgALcDU9trSSwVxAku9+XUZ7SDTXuC1HdXYjsZaeEtLl99dt6mIdMDMI83TI
e2omSua4mQlaonXZLPRhjlK0lYwJ/QQl3eNlvNqrKt5cRsvy7THXusN14Mt7HJBR6zMTgaMp86IT
JcoKMEeYoMFXHlqcepmnKuDRIfvpkG9wHSbP9e464kVMywFytwFQyYG0+JN3v35QwQhuimQiLjwu
B8DdfxstaCwJdoR6Hw8khrmEWv2IoOrHvT6Qix0646BTAB3fBv4PX4colV3ZRjP/vGWUXtsmtwxF
9G1XCUpuL+MC4OD5DcrIYOYBzx/3oFNofoygHwcHSH57D8Tju/xGjZ3i6O8CxaZbvbDZFjIcghvV
2jQuYbl1SuNG1sICsHJ9AOWcpH6M+SlFH9H1WbwsgsHwZAUE8fI8OItnukUzT9eUoQYdhq5ixAnD
sDthm/d/olaqd0RrrcA2kmJ4t5jW3rKhLxCWdIiFUBFZH5Cirx7TJEf1fSNN2UsVacl9mUrte0Gl
SbBLV0wX9MMgHZk5iHEd4yIltIaVcZ/0YD62ejeS4J5ED4TzXzg7xsHKD00jMA9CZUqlJucH+lDW
+q6CTSmjU8mewryuVeyadXYlLIRfWWBQhugGOO0pBastt086oiHn+8lsn9sd+1ENd02O3LJgztbW
9wyGC++7vi+HeARH/7ilT0FqK07+aB7TO/8+cpo/IEpIUNC0wUOKWwoiy8twYZ5NXF0gLQLZNouX
09DUpPGTBNz98pP+pB00T/Lid+3hXb/tArtzkj0YgtvdmNlOtFedcRdvexFjzIrJnH0Ct4sSnUaK
Nc7yAey7YZ1iUdHBZU6HGyO3ijGJOn1+LnL0X7NUjA+do87W3EixSei174bolrJyUp0NiFvOMEoh
SxbCQsN9e8oN3FT8m2mrgV7jgH6XB1ByvoG613lVn5vvAk8hmktuc0hSqqaagqFW3+I920eW271p
UIex5dmQnOYx2fz9WXU2WC48CpEz6NJZpcBCESyRvGAQ5UJEY+JcSkxio8nmMTEl2RtdvMPr9/Vp
W9/mX5tgXtBFiFcWYVpOI8ZQsmBDVaS5hzcDDMuiVuFVHGSPwBILqQVEeec4eicXYYeWECeDHIY+
2IH1Ey3RFC3Z18ezcuzqqBX4F4czQAP0niMuNpkTSPdo9ER5jdSKLG0+Ui/c8AKDs7TE8JV66IAx
BY+xDy3XzGMmSkT6XTOdlOohYntCf6I96frQRFPImZuBYkUpsmZnoaFpFreqkjhFflRFSyWaQt7o
wnxsaIvh+daTXtxVAYR/RaxCIgzO7MZ88jOlAUYVPE7WLu8diI+KYofV3QOiXAuhK6RWeW6z1lKi
QKsxYSWFbKzu0mgH+uuZidUkL3ha06LXKn2qfdygcFdr02dJFARevrLN/nfmV0N+Fj0Un5mlxfbK
6xIqpznMvi03qvnQZRtoEm2G0vEz5E6g1keGmzTfXDeUtZhQp8pMtQYrRQ0ht4KNHhrVGCHGrdzB
heDh+5TZuLJRJ7WDO90pTuRxkGwhv8m8h/l9sYTlFjWW1BizAHkwYwsB9d2wCWy7Og5O+618Ko+m
4Kl0bTss0bgEjWkk01jJJh4Ls12hnVBZZ9Vu1Qk23fzNV8bEE+FUNLPCZkbRq2+scLXpZHWFneAB
c9j42bfrC7cakizGxLNLy1I5TKUCtNoOtiD8wJLFd+YtQqD/I+3LmlvFoa1/EVVIgIBXRjtxRic5
SV6oMzKDmIdf/y1S3+22Za6p07e6Tj9mWdJma2sPayUW6nTQonkPHe5Ez0flBk32iTOg2XVr3ucy
5QejPf0VQlRSjh1vgwjmMz98xqj2zzuQch1N9zfdN15g1T7HzPzt7bjhV9d8wiKIrIInRkfjtWC1
MydpacgIBbPaqesajHjgT36+vsNrD1qs7V8QwUaHmRhpPWFtrdc72q67h4jK9/wwOIHV+8MOnB0b
gGuXxSmgYKZdTUzaEABSn2Re4I8v4VP5Ps42YRYkSf7D9WdCi4ogdP+aPz6/ZtGMp5rVEu/FBYLn
Q5vshq0X5+oxKXgRgNEMiRpRJbYc6mSIR7i0RUEoWhQQQfTeb6xjzXWb/4KIHHujEenJPAOk5S8B
5GziTb7gjWWIHBsD3nBTkuMGkipuQTyDdTfB1mksFnvhPFRomoIv/ovk//w08knHvTRAG64lB/D3
dP1Hr3tKup+Gtw0rW12NCtZQ0BNAHvDrmXVyz3RKoodTgG+ns8efLVxEbukeXL5Fj/F+tvnTaG8y
s62e0Qmm8CkZoH/rWQhbGz31T3o7uIYz++Uhu6/2rR162n5rxHL5VC63899FCp9SprU1g2wg6F78
8Dl/jQ/pfnQ5ErrXN3PV5f+7LnGSU+NxhDZPwPSejiYcq/E0LKff8HZbKELeJimiiSjVsns/Zyd8
Cg60xCN3q+VlY8u+LpwTuzBCGrTZAJTkAA4KO0K/S+/G3tZdvBrnoDHsf+xPjHM6orZhMgJHfSK4
+tvb2kVC8j3zh6frh7Nh6F/itycLmqmeq+gHW4QDd3PghPU+oK/XIdYezQiawNAMzeOFaUCws65s
wZ4wQ+iOZB9cukHS1yl7d2LPge4Zpp/SP7rslfpGOXUlngGqAjKl5fu9GPnQoi5g0NdB2G32aPNo
oe25q5B9LjfyHv/L8nSMSFMTAiSyYHkk67KG5imUnVjnluhYDYxvpfwO7W+ocBIXmmDQz5UgXgk6
vHBOf1zf3RWvsUSk/6DTc5/Yp6ksGRAJg4otJj2Me7KV11ndR4asDnwhUsWiY8/0vmkh/IDlIbxO
pT/j+CxFd9FWaL9iiAD4F0ZYRxspLYbEAKOEhzA59NFOC7z/sFUnEEu8fWbrklGFaQ55MQpid7Sr
8vDlOsLWIpbDOkGQ6rBG0h+LQN3FKs0/6KiHOMtG8XEt5mLQVmRgt1RA4P71XDlBmRsjlTgFShKq
Fl/IcVAFLBSrKO6R0gXeqDlzA9ag17F7DbZa6lZc4Bn6Yi8n6Kmk9Ikkw+DyPvEbUz/KfXU76YUF
1kAXohlOMuYwxMa/vrUrd/8ZrBDNxlkSIq+KRc/KcxMcMu1uJB9K/anMG6HS5RkiJayrMl3mxCBc
IXirvBkqtDLrCYbm5chKu+o+Z5KVydGGf7rcx4X2HwRaaHdHOvgig9N2VVtMDPxuBeiVuzs+Hodq
sgdlL7d+rz8WW+qcawuD/CwE9vAZy5A5PT+4kYPalHMdzfXQVSGvafQsNR/XD2kDQmyt0zpWmEEJ
CA413Vp9VzrmNJNzHWRFOOFLv0wBHxdiWuj1nS8kAM8Lkl9GCmoIKMQa3M7/mBZmzRSrrS39U7pj
x9TZapy59LPnoILZTxLXh2EEaAUOQnQ4OcNWjL7yWgWEoaIoqRBol4ilpwoUV1EMNQO7couX3gOH
vJf4xd48ZPuGWaVd7JTiTfe5/TRY5iHxzcOWBO6lrz//BYITzlWJFXKMX6D3Fpf2GnV7pcdr5O36
Ca7AgHVoqeJhzG35qs8PEJ9X3ptdjAV2r5p5q4yeLr90ZONDvpzNUg0w0y3kRlQGc8nXu/zEU8kN
Nas8y5FrsPLn9I306EFPiI2EvRXfxH7gZJYCGa+73g29/LgpSPblh8/j63N84YOrspk2JkIQu7uZ
PUgxeuoHuUe7Ljrejbtfuv/91/VtXbkYzgDFSLuTQVeXGAAMPsFsPMh2+tbfEst0tbtu9MifxBqs
DchLt4xCKdSz8ESG09REodBEnqRaw9wOUmPSMXms7vsjpHbZYeGLtGbf/CR26lSBrWib74o1K4Le
tQHZMKj9QJbt3Io0aWIkDUJYURZk6PEJnjO5ux9mqdkTOdiiHllb6Cna8mtOjCnVtWSWFCm1ixic
mCr/PhbZCw0/jJnupvbP9W1d8aMGGn3QH4q4dRGnPAdLEh4FVYWDNMvQHuXvIwQaGT9eB1nxaBB2
hadhmIsmmlj9HMnYlroJeYwR0meahRhdf0IIaGxY5RoMGnJwp+qo3ysXxxQbOYbVBiRPUcKFAAw3
ttICKzcpiHAprlDMkl++L6bIzEm16FrqgZfO71E9gINpD57rkngQbUa5datTGMoyOAHh24anRt0Y
6nEUfkYI+qNZys0oLBYlSKOZLVkNJjsP5OARIq+wDz1CbcGKNI6eKaPvHHOIBjQTGki9oBgAoW8J
ZSh0hg8SaqDx3Az7YZDUtzxoEMVjqILvEq6ks9MrCETknLWR3w2ZQpweQcmhqYfugPJ+fV+RKexu
uR6rj2xm8NjzNHu0naJbRnP5k06lcTvGRrPvYMDgKiE5Yhp1VglGL1GrBcdraLI/uVyO3qwa049Y
mrSnsglANQZ5lm88Nbpb1UxHTwPGEzegRsbBUx85+Wj2N2rG2HtfRZVP0ykiYKwf2skhoQQm4hhC
1LOcNaE91XL/HfFq0ng0JOW+YzMinnrQ88ehqNv5FtJBQ/BoQiH3IQF9cm8PIOMED0kRlXtdi6Y3
3tWRp8e9GVolaamDtgDmR7Eyg2jBKPnkhOB+gDI0jaSHjBbye1rNwVPZNjFEQXSMei4ss47Op6G+
6VVw7KNAFxWYck7LGxyjAiZ8M51+04pi9nYe0vwl7ihHQUGTZa9omvhPA4lC6oGTr0BaXNe7FAWI
sHun6tB+lHOI4bo+MpIfJKwVtw47dbQgV6IcMM2IOmPLAmnD7645CB3vTTyqFRBoivmp2IxhQIsi
ELbSofqbmaPPeov/YRUE3TCIFYEFlZlzL6TqWYwZe/SkSMZT33hZ52iKc90HrfhwZFb/hRACDhOS
nSwAzQTS/5+pxpykg/ZtMaD/5a8nj9HVf4okuFS57Eo+SFhMM+1IfdMg2t7S/lm5IsCfB01k/B9Z
DrEBIu4n2iP4XrR/Ci8Hs3/us2M0564aEP/6vl1mu1CUlWWCWhyk6MDVfn40MWAiqSqRBc9nWx1R
yJBaf05kP265HfT570Tayrx/pYJEl6chmoLgELSSscJzzD6vqihc5JSkI0o2xeG9tPXZyu/Ul5fw
vr+NbXbU7lO3crrH/EfkQkkC37u1NcC4dp2gBKiBuwYjruiWP/8VWhDq6jJzZSupxyAO2Y2b9Zo1
ozyFEK566HiOpdECwgw8DEjSu8n+gcqqbtFHs3CUp2ofH2rL3G8lSreWttjXSYjBi0wv2wG4oYLc
ZTZZQ7G/bjZbCEKKuZ1Ip05fNyX8axPfj3QjnbgWgiIUQzxGdAhPgEb3fA0thqDLop0Qc5dU+tR7
Xf8oohBltcoAi6tlzk3m5SBewi2UM8yItFEQU6dNaf6rDpUE9hs3tzwe+mrD06wt/TQMEb7/LAzG
IVzkDIfuVcJTgEUbnYNrVnMKsPyAk9Mz6jYtaQWNrGqgbykt/MpEf/jEbwq6gbTlZwSnOZZynk4S
qpoBj3dDuC8yVAdap5Xvomh33WC2oIRdG4ke9mmAEnQ5Bk7LYmdC23n5psqVU4BO4TrYmlNbRLWQ
dIEaMBFb5Kqw7LvGhP8cODi6Yotj5kbdmbViaeN+SLZuhLUDO4UTDqwhqToVEuCmHH1cvTPJf4Le
6rO366taKf8ahoE6EjoHkHjBdM+5YfSmVkcDh0xb53auvjOPv9Ed9BOuEwNs6MZTfHk33IKl/X0w
na0Sz9oVjiAfaVuq0suuWdaNnZZpwI6k1kJvt4EOQDKX7vUlbqCI786pCGUG9mxURaLCMqJHpj6z
LfaYtdM6WYmYHMnneq7SCSvRMEfiD0pao/WD3M1kYVfKg+R4fUlbcMI3Fk9qlTUZ4BTlZ6b/LBDp
c/BoR8m36zhrSQLoE/5zQmKlJ6lyg0jLKyz+br7IyDVa8wFJM1wCB91Fq0JvGfeGF//YgF2ItcTL
3MD1iescfa/QbD83yhoupA46gqIcboJcs03tuaNHAoa2MHai0mun7Z61te97aayGsDmIKMGof45p
RiQawlLFnpYFt/ms3JZdd+wGnrukvu/RPiSZG/2wa/7LpJgB1BAR6Wi+PYdERD8o+kARs4Cm15WU
Rw38XJYRF/KeG9U7M/StLqlVRNTxlyYpDHkyYZGsa9WmShFnllOmo9OLxPMuHWLySdNAiuxKrYLM
z8cu36gKrNxvoNAGewXmSvE8Ei9eHHGRsgEV6yLS9mV3pweVf91mVr5yE3KHMFXMXqIXSliZhLqn
oXYo48lpmrvaLEfQ1GxGtPvrv68jrZQ/l/EIEx0XGE8gqpjhjfN+grDlhC7T1h9c6L58N3unsBLo
C289clY+wHOsxROc3NsSCAJoVAMLHKX5fX5n/Io85nQe9eiDDZXjO/mHvHFWKxnsc0zBLElZTXTA
x2aXbgTR+9LC681J7dhW7qL71rpBE/7Gjl4e3jmiEPlJMgE9ajejVQ+9wz/ltzS0W2vaTxakM93g
SOzsptvrznXUy2/hHFQIBoeGlpAcW5ZpHmfpFjSFA7OVFuUhMKxch1oJPM+wRGKTMu811o7Akgqr
cWUszNZt9VjcJs6j/tQcw421rW6ojg8OZXoURUX1Zui3FajvyIVdd5M9w8Mk6ks1bp3bhcvEXwaT
OYEevAEhR7b8ihPj1IsBace5KyAClFl14ETRczNBAqG0U+1n1G/pHVzcel9wy1AEYxTapoJdTiGU
vqgOScAkRMmrv+cLf0D8pKV//VRegDSqsyV5gbqdkFqYA7yV5RxATQZh+zsp82okugrTrSC8dN0y
VrfwBEq4yQs+mvqoAGqSDnJKLZpDaSi7CSn2MD1of91iLqxM8JJKrESyWS9bKFdeGgW34TDsrq/o
MqIUMITINY/NPFa7Zfemz4I9TwTj6aNlTDdtclPPXjrYYJnM+A7tahIEK1n8OpjPrH1EtRGdCC8b
v2bZwLNQQvg1go0mtCtLWcWvqXu7q29VDRxhZmf1GBLi7Bas0xaVvaq5jQq32yTAWQzlAhyJZQMy
6mgxETs8JValoQFiWTRX048UsSCthnupiyyDpP4ElUnokDpj/VmYoLblQb51FKv4BgjL0GVCUc8V
jhv5nmmIJfjVjjDMDmJySEItvnuVGcpMubKT0Ibd58F3SEq+q/JGdHN5j2DrwYmBNBDiDUq/WlNO
3EOpdD3LDKy+H74NBXMCWmN2McdYcvUWmHSvl7rLQc1vTKMbaun7MBRuwNpDnZdbPDhrruP0pwif
mRZAbDJrsREFarFh5MrmbwV3ZxX+lx0/BRJ2vDVyGfkBAFU6B1Xcm2L4VOZWU74wJNolvLv7xkr4
owJZqA1Lvwiav7Z7iX8Wjk7kN869sSm3aV9BU/crQaNwkFb+UuSnnLjJqLlp8hBN9zl1r4Ou7+u/
mIt7OzniWcWX1UHPxK7icq5cGk9K5rAkH/w6i8eP3uTD83XE5S+KnxQW+s8qhVs7mmOe90twoqm/
Euk25ZYUlFY02op8l2RbI1UX9+jZnoJ4/3x9AammhPIlMCnKG+gi73gTwH/8vr6mi0hEQBHum36u
u0xd1jSNnQ3lxB3p9LsiPoK1y0bNZCM2WOHaXL5LTF3LsoJwXBW2MAOdYtnJCA60yLCi2ZblJ03N
oC/xYrAfyWBn5WTF6nsZPHTFxvexbi//QIua6c0oaakxAbqFOvJAvbzrnBwkG/GW+vxlkL7sKfpX
DBwa6s5iDUKvR2muKZDy8i0KvHqyaXiHUo5FlBu00uuzPfcbi7vstRMwha9Bn8HTREpgshS9ObqX
yaotBQcj8STtllX+HLhMcuJNdrfFqVx8EydrFQ407g2pywhwMZVq1+a+bu81Budut8Mh7zCs1jpB
5uHdjPnRAFyZ16139UyRJEDxVEG1XSyhkiaZUjNXC9hN/doNyVM8DPYQvWXS1n26+jWeIC2/5MTb
tGOfyeMApDLIHB5FjtLHHpeK/+DUlrckONnAvYskxDlMSfpRiinBgqBSbIO1MrSMEH60UNXPlHQb
U5Rr24fkmwIKU/xTRUM1qjonkgxFWYkW9hiAqaOFLKtUPQVqZ18/qbX9O4US7FNBmTNUUP9Evi2v
nVRpNSuD/pXDmeZfR7p8t+JTOIUS9lDXiqjvc0CVBWi2P6n5yPh9Vx0i/hOFY2X+lMkbCXa0/1am
z2TEbODGL1jzqSc/QMz6FSP65DD7j9Cn/JXnN7JxIOAAMehjHm+1mSzbJn5+p1Ci+64CtTHDsLSb
Wf+TRm8p3uol6x2OKpfBI69X/15BB7trLtaJ1lqIzAuIUsKktOkDHGSh7c2me4UOnFP1wX/5EE5g
hKhJMaIsJpCoshFF3ral6s2AiEdtV+d0o99wZQ8xyoDxf3SgQnBRTKBKcfb/j0s3h8bNAtV0IKcD
xvhQf0xaCSzjNfQt0e1bb8QTy2tEODwNPCQactDAZ6L+Q8E7FuV5VKIkFEvPSpfrdo6miA1rXMxd
RFGR6UMLko4cmKhIOlcgQs4VPIzz6g3i3zJYXEFZHHwa5gRF29wiW3M7l/VQEIegWIEJPA3zKEhr
njuxqoQiS13JpR0b3FIw4551vdXNOoSjkE8dtJ1JZzemUIHWpL0CvWBdD12tjf12Tqw6HO7jAmNS
bHBnpr/IJbEMI/MzM/USM3V4Ydop3RoTXfGE+MkmnCD4xZamn/OfPI1DVo2coJWwaRweIBpJrCz5
lbdP153Tmq2hFR7FDrBMoOd/cR0n14jeF1Kc9moJrTdfo0gRRvtweKEp3kTtTsd3/H+DE7xuSepZ
1ucFLnwtzcgi5n3SP0TBazH0Vv5fngEayjhQRENFRSFiUibnVTw2MittcN1khlUjg56kxGnoW2xY
jbafy7sy+PsQAE3+aLDDFIWqQ77lfEdD2mljlA2l3ddOqyDLm/0uppdB3pJvWnHqZziCQwpzc2AV
wWekGbvevIEOtQYFSjLbGd9soloJqhbPCqY7cDjhvSFaYzjWtRoDSyePo/oojTbFA5rG9kIzrpme
TpySezX6xRLFN/rf141mLX6FcQKaYaAYbNmCkeZMT1g+jV9G2so/0+pT1yD4s+MgE9TQB9T52bjx
Xay5wlNIwVCjNhiLhuEUWQNK4tk85srWRObqAZ6sSggLIqZMg9YDQqqiQ6XVnhRWXl/Hd1qafeuj
aYvRaDE80e+eLEls+aYsa7jRYhf1avhVRw86dIWyKHxADuyGK91RCg3PRKKyVd8bYyswXntonZ6h
yLFqliaEHU2sNmr2aeVWCYim+LPU/QrCNyM6lPxIDLdWXkDEv2E9q8b77z6bwocSS5QWkwHkukoc
CTpNcxsdNJY81Kx8bXjmTcPzpES+FPZOmhwn5Y302dY7c2vzlx954mdThU3lwLH5afUrC566anAg
Lp4nD6Bkzfp9MeMt9q3Z6rdcu0UwmWaiPVVFD5J41U5TKI+FCtSIOEV71JvHYPCSYiNsWLtDTlBU
ITGQJkFXShpQNBV3eofb1ZvJjmqfdGkefLl+nCvRA5PR5aksI1yY+hC+mlifCpWAaMw2jVepSH3G
3yZTOtZyYUklOyQamra1aGNybANUfKqrGiPS0AIUIuZl/6oFtwkelFDXpPIBBMUW2+KfWxyq8K2C
M2GhmzeQsAQR1Lm5oIxhhrRGxALSEN5Si9b7aVMXYMU6zkCED0PLWR60CkDm8bHFKz0zoWeDGGxL
tWFrMYLtx5JBSp0vOMYPtPwiF47CbmNdt4sVb8pkELYtb1QwXoimXlQYbU91BEwo6KrZm1m6UFyd
tAQJxq3DWd03RVVwvSOZgpfx+eGYFHMXpQwoHjzM/e9qOOrhUdsimV35qrCgf1GWG+rEY8wpKkqZ
BBRJR6IUygaGywK36j5CpbKHLVm0tTsWzYkEQ5gMvhL6CudwtYGSEl3g9BzEJz8GTEeiO4ppT/q8
I4M7dL60ZRdrR4bikg6eLZT8kTE5h9RKw1CzJRjEfLMTg4Xe1N0yvK+NQ6XGGw547QvG1D4+JXSX
LmMI51hGE5U0MIBV5pFVpnuTvEbluwHBK639CanwGh74ukGuWQnMA72sCJjQ/yhs6FQxCNIOQET7
N9RQoJighgeCyV2a/XV/FCYDTqDE9z1qDqlWpQuUNCyCuDuJflOgZzCXxlYdY31VeEKZ6OpETVAI
xRqMVfMx1Ep7auvsVxGE5Q+DE+l9oA0/NjoNNHcqs/B20KLskM2zfmATzVufQEd6X0kc7zuqziV5
RKs/6dx4jqrekRUo/13f/bWvB8EOMZd5PZSbhN3n2jg23aSXiFAzGLLHmkcNtI0ZKBuUMrKG+uM6
3poto3UF/RwUMT+6Ls7tK2Qd73kDvKitrLREm/rHiHCcyY9GHG3Y8uraUPYFDQWy1hfFDTAyl52y
rG2uavJtpNHkUp3f1SHHsOzM79OsjHdY/FYvxEpRBVLBmOIzMaFlItlyvsaAgxNsSNG2zMsPqt5R
M3M09sTpE6WjE403jeqifnd9X1fWeoa52OOJF1T1ue5Vo+E2hH+sOZudfPq+JOy0LLNaNN62qH1f
R1wr1Z1BCiY+TkM46uoCWbsyyD5VP5/9pWBJ9B0nmE7nezO8Q1KmrbyCP3Hz7foPWF8yaB8JxKcR
Mwumi3se/INZB3oH+Y6XTtM+G2DRV6DFi6R2OG24qbXkiE4UFGZRl0UHg+iFo0ypYqR1OXh+WPBm
FPL0rIcqOc7xSImt9Fn7MTAl3VE11/5UWmd+N8eod5se1BvWiEreHnMa2jv8OH4bSNuMZyNJtdSX
SnUYHFb1UeTWPUu/aZE0OjlTGieRavInnBVksQgJyX95ruIE/9lBMVxLMffFAwJDTWQ0ptJdad5P
/b6rbAkjhh2GngP2xsGigIII+zXWW0rza3fpGb5w2ZSyAfKkECcYzvsktdX4G0/sULan+DVSdqP2
zjelyldirDNIwf8MMaJ/uhgNpU9R/1ue79Xuz3W7XOxOiEnPIITrmvd9No8ydjWKQCqM/gyZeBr6
3818l89OvRirex1xxamCnBJMXgq4ZMGFKuyjNBBzmJWZ27N5M0EJuDcss/4RB76+eWZrUMjaELQ0
g7YGGeVzP2PWOebCQrQzj9JnWTjajC6N1FVobo3zVkvNyh2KMTSM0iBKJeZFhkhtweMHHj1utzkq
fsUBkb6bJD/7and9+9bsECNOeP/BXS9DNYInI73Mgj4j3FY7DU3oha52maVmauQMTVvO1tTINLJG
Uy4OTDLawckTzK45VTjmf9sIjxrr6S9ZfN6JG4eouSr3ioxu8Wh8auafZfzeouY4pai6zFt0bKv7
Cy4o/YuO9oIYGH3rYZ10WHY2N6UV6CC3Y6R4L039XcrQinB9l9e+PAKOI4qeFk29GJHuwygw0CWH
z6LCMF0IGiAQPASGvgGzYqBYD1nUkZabQXx0yKpstGROOeqp2LLAkukR9VMz/aFsEc2sfeeg5lJA
cIV3LRX7nPsC03wq+K9tAwQpxRufoDjQ3IDSN5dGPy+jPbz/9S1cKxYvZLsgfzFlzC2JTA6GVNcc
rPG4g+Q/cuojWrdIF1vgkOhHqKCYH2X5FipvSbHBpPdVUBR92gmwLqQuRt6lcqsAWJV6u+pAxiE5
ifmoBd8pVCGrwYuDG7PytXkH4ZJGfaz19zj8mMv7ZstoV8OO058iOLuxnfK+Y/gpEqTJNHyXA0GP
VO5o8vdEb2yl3tH8EM5OMVmhhN56exEMvn4Oa6aMlIqKsSCEHhdjcboSKKGqVPjThukm2kMUgamt
/LgOsuaV8BLDJ6MgwYGpOMHVUr2lOYj7oWiOQsvgZfR7kPvGYsi1l0w3ddLbDL2v11EvlobmjkVP
dXmKoaFd9O8zNxnodzBCkpQghACnO9gZaLVhx1/dzmfmBBRQGDBwC+F1hG/o3M1hiCOMcmUGkT+G
VFz1LnLoXnGK28nLIK82QzQlckYbE6c2JMcL3/l+YxvuVp734vsVfoSQOIh1rtWqjMGuyQczOtgE
fpi3gdPcxftyb94ZVvUr/X2gVvrAHeP5+i4vf/ra+pdTOHHzZDaiOq2xfo1N1igrlrLVUfm1hdcg
Fud/AqFUtdEbBKvD9B30HtXPz8RjHz+1G+MBbI0We2oP8Wf+VL609/MP6LuHqk3c4Pv1dV44Y2GL
hYtVn6HdJSv4ETUGhJLHRPaIssvzQwlfeR3p0i0IUMLNGWZyAb4nQOlW9oF5dTZa/Ef+eujfpD/G
Tn1uU1ffeOSvnqKKeAuTqwi6xGpPWozIl08YWY5IaOmdafPo5/VV0dUNPIEQTzGO5ULC0LldZg55
qKw491tHsvSHl0S3fspW9Ie9fKstybRrN/crZ+CYVrI6TNew++422RrSvogYsMloO0HCgC6iDmJ2
KB0SnSscxTqV3NDhplDdyfhTorT018te2HDRR71wcOA/wfVpWd5N8TJ33CZx6Zld2O+K3qxnSy80
Fjq6GRl3sZxH96EZdaVTl3l1PwxZdoxnJb7JcpqXflATKbGqClKxlAXZkYIr60CTcZyQWRmrHQPH
afzZDAO685IykWKXxfFEQX8Qa8fMlBLQpzaU7ZOmqbDDGZG28qOXDgjr0xXM1MhoYEC/7/knGkxp
GNRgCMPgrya701AEtto00n5oF8CqRbqCDqqvTR1aI/vK2IiULl094NFkC7lZ3GOgUz2Hz8H+E6cc
DJoxpZXX6mn4bkwKh+xjXXjXD3QVCsM8aPWCJATc/jnUaCYkKRJQaaKhYLJ0UsT7iDMUmvtxq7Fm
DQonB/NE6zLFQPU5VMIVqRyyBvzyE29uS4PxJ5q0BrJvCogori9rhd9oye0hnY5tRPvs1+d74mTH
uO2Ghle4puzixXwod6OjEQePh9hqEis9tC74Ow6hbziam7lwRN8Kf2t8fGXBZ79BcHwkhcRNOOA3
9MlB094i/QMZ8Y2FbmEImzqlctiVBjDm4iHoHsBdkcTH63t56UzPtlKcdqnHuYEAByDUefIIyXaQ
hXL+HgKthqqJXhFTk8X2Fh1dgJUaAEJKdC9mOsg60o1VrA3tsFMMwWH3yPYWrQSMys0iN3nMX42D
vKehS25MH9E6t+atw1nbuVNI4TtuYj0CdQMgsxkz/Dn0GzZyi5fRP9ryThEEEwshR4vCJRDqg36M
bFpDOEt7xmvRyr3BAWGobTzoN4Utb6UYlz98HsScAwt2h1dojCRaXdjGU/bYOxjuND60WwrlD2Ov
uxngzTfy1t8Fm0N0q8go8DBUTnEDiaQMTOvbNoZ0ls3K2FKLl+QdJHCY2nYYqHHGH9cNc+UiYLhX
TVwBYJ0yxX4yuBcz6+oWjY/kYep7i4yhI4MmiTlG4E8B8zebYtY+aGytgYc4XhZIap57yS6JSpOX
PRKlCP3k8SZPvneNfX1Vl8ECEE4wFrs9cY61UksoAgAD82vxn775JodOEm19cBfJ9oXEGkkbPJQw
YX9RZGy0dqkMQ1cjeJVv+JEtZkG9yoBG9PS31W0BSlhQNNBgrCVkl3PtVkKfWR4dGXrEI9MiDDqx
djVvPLtXdhCfFgZdtaVJHMmM8x3EmLvJkD/Obc4fKgVcpSqG1yZf5dLfHxX45DAkh/w2U6gsfGch
ZZVepD0Yu8EgP8UgWJvj+wi0gI1aPV+3ihVvdQr19eo9sYqAq6U8t4CaWGWNTfEwdfzjOsSKccMi
KHL0oLIyL96wlZojpuOAGPrQyQPlMcW0QJRu6fit+XrUfxehJVSENazq/Hg6yOYMYTaBwHPwuvk5
zm6l5C2ke011jBiCRNXtPNpDcs8zKEq9XF/jV3Or4BqRF8VZoWinLSzE5+Cs1XTM4qlQenqCODeE
BA/G3k391Mfg7WRNnvkk4R0LCqnOepX8rYaZtVNcWmWgQo43/EXbpSxJeh+nGgiQ8xCch/gk4v8Q
MqLpFZ0daHE30Gx7vj6t08qA4Wlhx/xNK29m+rQZKq68GU0ZPGvI+aJ1/zKPg069ieWE4W2q3aaD
Y1qF11vjU3w3P6EaWkned7rbSjbTtY8aTEfoikD9E729wkc9c61stQoLyzEj3d28N26LltXYwhRz
Z+XWQ+9Q37znO+U+2NWTa+xzG+yVmhWCYnzrx1zOXarYgZMfQ893OZ3zmmcNfgxYgYhpJT30BkJw
drSPiYfnpPyuP8d2iAdSbN//2rDg5W9fWPAJtngHGUVM0gLY/Xv6Z7oBy5pbWepj9/HT+DX7IyQl
2t1wYLqVPOl+uag0beYS1zzF6fIXMz9xRl2lJrxezqJ0zaPyjkwm5tU1H0Znj65090Sf+EbP+mVW
D2yocEl4R8O0l9yxAInLfghrzIiQ1p8ie3KbO+S9HprGTR/HDbCV5S2vdFRJFg5WXSTkncK0rOea
wxGmOzmXrBnpWcx1Xz/HFVcA6gs0FC2TKEgJCMdoaGUVc4PAhDC126EWpG71v3wlUgRLQZswZD/x
oaIqIfJ0BUERNUWpg7D7vvGjb+pggQwfM0rHx/Q9csNkh4TEVp/U2qdxBrp8xye2QaUoL4wcoGjE
8sMdmtkR/+6aD/5Nv6M7+oCWqdqL7vJbAu+3EWl8JTguVgzfjrQAeCAR/52D6+Y8YrQXc6+YwvKr
u2Rv3IAZe/xBHxEWPhVvsaPt44/0W3xM/Hbj+lxxUEyjmH5btCcALeT684rUShREiA2LuyC6j6s7
3fwz0N1fmw3kjtBGBc+LJI84vGGkcQE52hRP5+qNqO8s+3vbR55haS5fSqMXKYei6dopVYvC5h06
tFKHFg9KtxGfLacgnBLeB+g9Q2IDQxpiOYZi5ISB1wuPPeKT/GUw/FL/prK9rD0HWmZhmMK6vmkX
HzTGTgCDVp2lcw8ndG4WsgyJW4RmoNZpU4tMDieFpcf+/w1EeO1VHGzUwQgQLYDMGwZllcJvto7n
wmssAzQqIhc8PsC+J4a2MhlGNo4p6gxofo0UZ0BjxfVlXJjxFwIw/h9p39Ujt650+4sEKIdXhc6T
7Ukvgmc8Vs6i0q+/i74H22o20YT9nY0DPxhwNcVisVi1ai0QTWA6la1V9qSuk0EF4+zUOH7Z+Lbz
qAC5KX9cN8PZEsQ9DP4ZqkI5Jenfr8JEWLU1sucaLIxN72IWxR3nl+ivkyGwZeiAfgHPC/IYIJTP
jUhdFRutBe6mMtYeMCLvG6WyVSPBO5+3lLUVJhmY8zEkKRrhXgkFGozIbpWE3GmWiPeea0bD90Il
WUfxkYltw4RSpLmAVm7IjVM/aTcWuLnBYfH3boxpHUQyykgvo+Jz/s3mRVLN1gDKtQPdGsK41Wgu
+Hqv7/5FmQAbA14RnH2wBwHtxV4SVVOijmlCbMQwNqOTBNUyQwSU0l2lUFAbQW8iqvddBB3GJBMD
UrturKkHTAGMGV4lB0n9Iwp7P4NstQ5C7nZrJILbiP6LZ2EOtTKUbXH5gpjaAsbk/EtaS2XWBmWP
tO0OqQQSshFMAVm9NRf7cfgHBgpqj7LmKSolXmSvhjjUSEgKSmwIxieSB7UJTtttlXqV9T0D67ny
EMevTiToB/JWCRSqruMhhyuD5d3AXTImRYsSk9Yeohj0gJRP8thNjluJoHOc0ISeBp180lWI9Tqs
15RZvjQVTOHq3xdaeCJ5RvBe/EUc0dwazxQd6pJBv48rg32j6mXVYXgG3mKYg+x2Sk1u7HjuT3XX
SG4fzf8QqaAyjdkjoHbAws3eUKNqd0qIERqvVc0AXL+uDd1LsKVfP3a8vYL+DlUXQxn3IrF1wG0M
70HnpFIyy8+syALmsXxIlByIq7LazGX5+i8Woc2gQV1dR2/q/Aw0VjvkbQPaSHswvvJ52qp64y5R
C2IOO9t0poh8hL/CP/aYl0k3AXhkxbBXF8kvOe69rpwOE8jQOql5MFsR2RQnJluQFvpvecwRn5Fd
N3mGD2qXI6bjvwHCs6mS4Po35BpBzgcqN/A8XzDLlNXs2GDdxI2cqftGe+gHIwDhvcA3uB6/ssJ8
uaggbZZSBMMUqxu5DV9J39xoy2eUtIL+L289aDFRtn4kM+g4nfuEtsxpuqQzIvHwmI8OBGUlNxYF
X84Ng5ocusv4H/qE7NWvp/rchhJl45IVP5Zf5OQlRG+pDLuHJvlRWA/X94hrzoKTgwceY5Mas6Z5
ikGeTVXbu6U+WNkp1362YxOYXzVoWQft6bo1ThZoYbgZSQASG3xFJq9p5ZHIHfCSXuY4n1JuB1qZ
CN4BPHdAeqah0I00zWKb9DhEsq52iLV4vO5lUvpknN9RyYW2qiG4J3n+gPwJw9qY1cCoBv37VSqY
KOCuLy0061NwomoaFHZ2nZoLngCXRSvcjmsrzOVhAnJWOg0W1Od68VNaDPMQTlp7X6nD/F2RFgua
92a9Ra8+R0nS6o5pjQ6hW7apc6c64/BkFoE6Dvu/30l8YgcvVvALQOPhfO0kB+FNHoMJU3HCey2p
76fm+3UL3I2ECruGAAKCOhZ/rUZG6cwttQDYcnIY5EJJt5OmNDFGlwBE6+NBVB/imUS5AWhvG8UN
uND5ojD0pYWdgSCc5MXrKL8smfZQUy4RFJc311fH8x00Y1AcwW0GpkjmfrGaATMiUDrB3KORubWh
/3L64oAidyMIj7wjh/Y4vp+FhjXmYc7XlPRaWS1Uhw8Qi7eqwWw5RiQEi7kscjE+yhhxktkIYxMn
QWp2YT5uISNnLl5kxK6Z+lWjeXq8FQ5x8kIXgCnIOzD7jJEWJpgoUtRaiwFwSt32+8TU9ktCTmE+
7WbE5bAlh0xv/eu7JjLJOMhQmXNYRjDZtg3mgU13sj97qPBEYQDgXJn8Q3DGYxmzDvTFjMr4+d4N
8zzoEWX878tkSyz5tZTrQ1WjrWapN/2c+FJhBddXyDsCwDlSXSM0CzFRem4ybpbJSKFS5lnooeiL
vJmL8qhXKJXbhqCacolupV5joQGKqVWU+9impGphHqIiOANQpISg+OjqyBWsaJNmn5PlStptEz5Z
6ka3BCGVd/ZQuUQyThlSLibQYiAel0ynqKbOcpWyuAfx+SYErvb6p6ROzz6jVmbY6bMOk4PgPIAZ
uY2CqH+WUHduqk0MVo8hFVxFvG0zVGTgeNFgrot9Y0eGpKRqThPkCQzgXWj/dJrR8qR+it3ZybbX
V8Y97+tAyXhJ5Aw2MDfYLZNot0n7WNlWhemucZsb0UZd8rdpMV7b4i41RZpz3IUaYFcHI7Ij4zec
+2eKKZURgAsK2oe6QK66VQp5GV11C1PwPuQuEm99lHhw8jBSzZiyK2lexgUgJrPvbeXQO1qU3yDZ
rCcXlHYO9FuGtLNdc1SzW8wuxI9qrJKjDaUXQZ3mcs14zuEw4pdQjSA2pTG00RhrZAEe6rfBaLpz
WPkReJlK0cD6pcfCEFha0Yej7yzWkDaMBtEc1DfD7lSa71MBRphyh6cqcDSCw3F5Bs9N0TWvcidD
cWpt0mFKmVu3cwKnQholSiFERphraTCMrlEoAKgIg6j7cKQBTDaCRIhnAwgOBBLUS0yEsvOFQCSo
lacIIIEMck1mPuwKK99okoimk2MGgFNcAhALQ9bAlp5nBTds/Zu+rbN+OLK+tUIcuaiOBIFEYIcF
/msSQtyoYQIMxCJuXEubTpqC0BCpv3DNYBCNxl/cNCwZjOSAHrtrTHy1ORw82a4wwWSC0bMn4d8f
YwVQEYxsoLiCyVD2hRM1Lc5wDpbEBIpuhR1gAiVLb+wq8e323QT1lg0pqUWEnL3MFGiTAy85FHEB
eGepWcyki9MwgVWI2X2r2/ZZrXGxyejMy5COMqDCVkROcD0sc+IE1UIzHazSRBWSTRe0KM3JklRQ
jJI3g/aRz+N2QXoyG+PmuiX6L51fbXDEP5ZYLwmTKuqmCZZ6+zt0aHDrBBImnJfp3VBxmweNqH0g
MshcOHlfhcDOwmDcNXQ4Qrdu03Fjqi+JZQed9GqJlDy431IFogQzYkAlsBcqwUiYMXVZ5Skm0BXx
w6TOvhy6g0gnm+cngIH9z84FeWhb1XIdmlhYqmio6b7ozuKFqScZr4XzYksieuzLcwcIB0AWaF1Y
1iVa1khqYjvodHpZ239HaQbKu2rql1o9CjJl7u0JkQTajKG4ERZ8mRpKnNsNEklUVA6aDX7ELGqC
sIvfw2H8uTjqMyZCPLUq7xVU1q675+WbB3wNqDrh4NO7jIVcWEs8xhGYT7zGPKozqM2iSGDh8jsq
dEQH6Ra6APQFdx71pyZHoYEgftWYf3NneUyDrC8cF4y+IqZJ3mJQOwb14+9owr600VHLJVCaA+4Z
1a5h3Atfb78TUeY0Q9oFECrEScqsRxe7uotJCzmENkSsmoyuBMW0cbQKo99IM/iAZemu6HTjEKrj
SZGkg223e0mtvjfNclOrUQS6YsSaLr5HD0lH+jccKrXfhRIyskjWBkHcuWRLQlICnitctBApQxrI
hLixHQAdymJwFknmplaKnRwD92fKfj04XjJBnSINPXn6jBbDT5XIcwYRvRhn5yFaraK6BLpuPNyZ
SNTVITqQMyWtVA7RYLlR+6gqqiDB5huBZiW4vdBoZqMPJF+bop4jhDscnrCTtyZ0yHQR0e5vjDWz
8eBIVulYLe6Mi9pAl+tLqjoIPlBH3Ei3HxhD/wFqIt/2ms7dzp/tyyOF+pbHU3bXuvnzk/QtPtTv
li+E1l2gOmkDBs9NvMksAOvZtJ6kTaloGRZcTVkA8nFrpsMf/bQDlYPftsSfw/ZRqVvbNTpRqOJ+
bDzUqHXkcCx9A9LuRksM2NZT58c89R74BY95LAJ3cs4xlvjHDL1xVqfMKFuQuBGYSSp0mnLzto+T
t+txj3NL0uYk3u8Y1zFUloTEbuolKyTsp9k+6uHtUL5qgHZNj3b3qus7EgpyRc4DXjmzRy+31ZL6
ubfDOUkp4YZftbcZKKFRhldAtnHQpXcHatbjd0nIoMz7kOgngEqYwkggvXBuNRtqp6nbHExXO0gG
2g9yUHnqG95Dpq/7xX7YZp8/r39XnoesLTLrhEpnVdQAV6E5I9/NWnUA08tdIr3+vRU07jBeCoQn
6lpMZDEbBwDTvKBMTXPQ9vO+aTsfozOisouK78Oeeghy4NgDaQnmArra9a45YzbZU4Vdu4tP02bY
dwAcKu/VSf/ERLMI0i+yxrg9KMtCVMlhrd9gkm1nbpOtcmyPyy3IxCeAIK9/Q55vgB2UYvyAMrpo
MIypHTfI53HIoAOldV94u143cIlNo/SzKwt0vauvZ2GKlMgFLID4JN/3r6qHAQG0Vl1T8bPTcFi8
H6gf/32/DogW3DiYOscLHbWyc6tqihHSwewQo+RvinHQ1GDMRX7BSUUBbkL7HTO6dFyGOVeh0aph
O42gVt2nd/bNN/Onundul4MMLXoPtKA+poE8SURAxTtbgFRRxTxgqhC6zlcWQna3AgAAMQvsNWVr
upGGCoewQs3J5yly6z8z1HFW2waBNytua0qPdwfm+sFHRlh59jegCrOtdVOd2mdz1xyd/SIIHb9r
tOxpWxtmTptRY4CgLrA+dfs+wfByV55GRK2N9oSS2Vd9aiCcBOrdHhBDdM5fpENAiJf/mP3ZNfZC
ADDvilj/HOY4mqCFjmQTP6fvAmNnPXXecAS5d6A+UUqdzRQ4vr5rTsld9uJlIt5ZrnGAwNDYhJfh
BXm+CZFpVw6qhDid5pFAQ6zDkOv4kMV+GX61YNmoBG9/jkcDbUaFGMENgQ4c8+3zAeysDiVm0hIZ
slGTq44PfXWf2KBQSBMAvgUXIseXIZ1LIR7gaccwAl3/ysmkeTAaVINAZlkOEAa1P0GCgUCh/vUE
GG4+9I2AQaPPAlSwz+2UmlKHcQLiwN5upcMyqj1a0sYk6BxdglJhBpgOyhCMoAfA77mZNLYisxhn
HM3v9rt16n0LklSQuU5cyItNHlghDqriSjf2JhLBIXhh9sw2c16btJ0biIbg2Hjdr+K5PeX32rFo
XBtO6oD4xgMPX/1dfrke3TnXx5lVxmHsrIHD5LDaFcdpeK5EDDecAwAZeVSiIEyFUQ4Wo6gSK6sA
xwF3YRvUMnoqGeAk35TuFGeBGm1n0UgWp3mMLVwZZG6rOsucvq6pwaO57U/KyTouRyeQvjp/hsiE
Kx+73fVPyF0iBZagcgJpehYkAUyhMfYyfNOqpgNxpi0aZq7p/NKsD7wz3VCxtrIl0pPl7hu4OcCf
Af61Cx7mcSibMcOzFCk8Zecebwtw21xfF9cjsSwwIQHISMVlzk+DTrS4MvCfF6EsDqX7PNkn8k2P
Wg3x2uG7Orv2cq/iQZj8yMl2QHIlynx5q1z/AmYzM2MapqYEnaEaLtJBs4h6pzfG5/V1XsZMFdg/
BGhw9aE5rdEfsYphhQR96qkDyxvJnsAda6aHfjr2+p0kH3T967otmlGc343ntpjjBsiCVBU0Ps/k
h6VvS8ydTCcluXFSweaJFsXcerQCTPQKhnoMiNm3afjdCTGp9ViVp0kVXDqcyhd60ui1o9rsoEag
0x+z+oKOjCmtDDhRL07sfRW/gKrQSwuImFmgPSmN7Tx9ylH+FDoiF+VdP2v/YOJ1q2UKzgA8NM3k
QMKf3dDvrUR0i3NSqd+IF4zAASOKZPF8fbMjz8nk0NsHb+W+tj1lynwluWuqanPdP3gLotia/1n6
/aVXX9JolySJC3Cv5tqyAxEZGI/SYBnNx+tmeAsC+Q2wBGi0o63IfLc8U5qUoKnmRWhZWk70MYFs
XEaBCeNcggxB4dgCLsmBhgHGLZDSMx8PBMZFrkWwpab1kZDofplN0LYVLoo0myzrd7J2r2DyOG9U
15luVeXJNNtT1Bluo320WSZYOu8Jv/497CfuG9TyO4LfsxjhSzUogd4qB6MuD2kW33dol+QYO7BQ
lAFIAZRo5V9HG+RKGApBrUKl9HLMm2Mc1Dkbe8wClJ3jFsp+Ujxw8+Rg0C8klC7erm80x59s5DMU
bw48LoYAzz13MaN2LuoE1kBj1+Mk5j+WQcDoJrLBBGkjrLLcCePaa5PSXcJtOUc+BMLc6yvhutFq
JYzLRk09yUqHlehgBevfJEzv5n6cBv83K8xdENcOtIAJ1mLOYNgENnCPKqtqf7tuhf/FUIkAxyCF
VTJHwlaW1IIbgpZOAWEC5NIxHDk7glDC/2D/GWGpL+OJjPLS0q2Xbkr9rrB26exNRAA+vLxn4M4o
02M8GBwrQA6fO1hTWmE6WfhgUqchL+/3tdaciF7nEGVXvVEJt+oo6iDxPh/tc2DyCY8BcBqe28xT
K2udAteNbadopzonuSi3Tq98v75LdK/P72q81xCyaMiHIRak32RNqsw12MmQ3d7MCyY0w4/rFi6z
AVrMQ94IQjLwubAt03jsiNpqeD1ZdlL44wAl9iweoazdle/jnBLExagQxL9Lt6B3NTCMaIuBu5kl
dDHMziALHugeiJf2k+QcG0d7SFvzBuysoq7U5fpUqGyirgdwBdCFLFJgQWrVOzpy8T7xB+dN14KQ
HEb9ncje335IGEJJn46pIbiyd0wSKhrpKmTDNXmdzLew3UfkuVUPi4jm59Inzgyxl0dXZZaRj7if
lfYV0+nuNG2vr4Qe/XOng+ASdINpMY9SSVLfXyUAnT4sVd+byGim49Lfm+VWil/aaNeMx1o9Rp2g
WMnbobU56i0rc1VUpqQF1yCkYmZvlvfL3G7D5F2aoEMrwvVybWGYHgMGQCkDbHNua1ioJhPw8d4i
P/d2utON5aHS2kBqiQtojCDvuAwSlH2PYvBtR8Wf9NesVmZIfRpV9FYaxwIqTpvR/h7WwfXN4p0l
Oh4JXhP8obP67VU62NDyABMnqb6M+bFJT/EMpKKgTMnzOQxfgbkCSSgl4jxfiaI0RalZ1IryYIYJ
WgwP15dxGcPxKEEAxyvydxRiPhWRm7qsG/CWgu7WrL+r4Wek32npvpgzNxPVdXlesDbGvBVQR44J
yXEt2YsOgcu9YT0YRu1a8r4T1QJ4LmChNoXRVaSfF4Po/WiPpRHjwzUN+AfarZMBhxKLEhOuFY3q
JGBMlt4Y59sTt5WBjnBee470MDu1qzqPkiX/dfaDLVoZYb6a3YwSIi2MLDic1b5LPhflICuZwAx3
cwAfQG6KuvEFa2VZg7g+S2DGzoxjAQ6MHSoYnatH07tFzBs1CgvBEeJaBKUzcF6AgmCsivl6BrT6
5BDXUVj8pNd5Z3mNtJfG2u+r7XU3551WFBH/ZwoQjXNTg172XVqBVrWZd122b8Ak6BhIIQVmuP6w
MsMcVzM0GkJGmAnzwBzeSPxYJ8/XV8L9aOjJQOkBTYsLlLSTxnoLwP5viu8h3fTGQXZC4EKhGi4I
DdzFIPjImGZCdGBnf2Ow5YxagcWMHTRFZ81LMScw6bPg/uZuzcoM/ftVsM6LEap21ExGChSqvSkJ
ZsV0++ofQinSnv+WQz/syg4Y0SDzm8FOa8SQ97OfyyX6l+1fmWBOKgrVUYnmDjhto0cjuUucu2US
1Fv42/9nFcyZ6XSHNAZ15E7JNnF0JNm2iUAHqFfuIHy+U3dlE5LVJ2OfESBvHLtGhzFSxqAHG+k4
4AIFmHeT2H5vFcGw6H5jkhR8usMuW5z/2/dkswYIvoVDE8E+witRvw36NuxE3QWBlxvquVuA4DnJ
7Bo28tbxrfhO7h3XEuF/BT7OTvc0ZjUqsgojSuQ7fTDYG0M9WKICEtc3MFsMHBoqLjY7/KLJcxwr
E6yM9WdYus0cDPlDHkaeBYrc61GIUx/GpbSyxbh6rIzJZA2wpW6VDTkkt9UtZNQ2085aXFB5IHm4
Jzvrr9/O1CgGsfCxcEGxlKKxbnWoQdYIr/I3DRSExZcliuD0d1+4/MoETchWUSKN8l6zQ6zLLKGC
8TEpPzLHG+wne4TSgS7wb0496nxB1DlX1sK4z5W8wYJqEAAlrvpWHlvXupG2ie9stZ/X94zvHn++
HhNorQHiKaOON20rgZI5IRBrmTzk36PxURnP121dEnjh6bfeKvpjVivL+qkzuhjG5HlXBLKXPOte
FFi3w6HdQXfpu+Q6wRD0B2mrbdvHxK9FqZloIxkH7aJokJsKnzZujR0ADMP0YgAhrGhvan0zqP/w
4lgvlwnLgBpmbaTDmlrqH7k1QwxO1Tdzq+yvf1eRx/wGua2+K+aUaoAX8V37KGjDb0bpW0A9Lelu
In5l7qoEd2i8C2XRFBFdwJVzwYJMF2WKjZrStYdt9jw46d6ZvhkhtYnRficF31PqNa0gAxHsocbE
5ipcujjKYJSAFL4AXVUzeuBKULu3sajcYhSUZ7lXwZ+zz8JOMCbVZDINLyXBHBFINdq+fswlS7Aq
0adkQowq9cYyFDAjV59G6tX9wSIhaoC7ePRmx+1E7wfRspggE+U1JHc02AvnG6u/rapvavN03S3p
T77mHUxoGZq8RikJJpbxaZo/NKFq6SVi8iycXCCQ7TAy0wEG7Kl/XmbpUXFSt1biBzAUBrNpHJPy
rs4xKliYohMnMs0EktZWGzlNYNrUq2etIKcUwmaWNR9yPTm0juwtdelWihkYkyy4H/j+jywfmuaY
WP8dDFaHvQRPCNF6XEappHu5/Cmn8TYulg3Vjyva9AbUJYKaENdXkEBgLAqPZtCTnIdtDZOCU57S
E2eMgdmMQano4Jf6l+IgKFf+M8McbJ3YrZPO+KZ9MmwK2/baMbkbEtUvtK/YEVHycNpQ8J5Vl5dZ
lYmXX6IXaIiG71LsUmEAc9/ctLsIzDx73EAHyNAqb+lehA7g7t/KLrNMs+21AewWSPt6xe2LzHPI
tgehu7y4avUCde3rp5B7wa/MaeebpxvpAvFGNLPD6lkCdth+6SpomWyg0HXdEC+CrevIzJEAV3xZ
ySX8clKzbRz5Y/VAlh0qLYEjuRF0oSZMCl43yVvb2iT9SaujoBdR3eQJagVd/quwjxL5NfXfQRHq
xZLmXzfF2zX64KVSUxglZ/WmWjL0EzS0EMyyjRWC8+JdtU/hXG1U1bcjQ2CN30BfmWOcpKgsrSYd
zDXIUix9n8cQirQfbKCMFudkV0FdfBHTFJjlvUjWi2R9Jc57q6aSNxMQTdN2qJCxA7BiiojweAFl
bYfeHKt90yqMPfeoLXnV+J7JnhzfZyLiYvpPsJcPrZmrNpiEKSHeuQm0T0hkNohZlV3dDnX4iDtc
cAmITDD3W1lJtV31La7sOjwBDBE0nejxxv1QdBIVlLeUQ4ZxcBR6mqSkEocaGBKU+K2TJzcVcU1y
D+5/Ri7mr1CcSuxuQkCy5vl96b8lkONMUISdPjrpKU2UBxuUhddPE/fTAYmKdqflYJSF2Z0SYAM7
7LA72fzeOvf637NYoKe1+veZrZnkch4kmrQlprmzneQuztBLjyopCOd/qUeAa9RG9x5YRI1VFzbj
IRnBg4I9AvuDG1lS4SakPzSxqKfFd4b/DLFa2sSachVirtTfkObXL/9/XlgQUrkh4M9q2LsecqvE
SvD6BAIfQ/S5a4N3h3xPRKrZHGAldghUwNgmQE7AgHB+PtELVu0BcGRvfgBFRvjgT5/VAQTj4abY
ly/RdjqU29nP9qGbH0QIYG4sX9lmgmspdf1sa1jjTKdpojz24iLBYNmUQE0QGjpZvhvxgrnu8py7
CmyGmI4GsTlg+RcIm9JIY8y3AXGdB8ng6wOou9y28iWRRijvNQgEOwiAAL+ltBLM4crABGYWpgMk
oEECfS62Ur5sQqjb5u2y6/UvtMtvDRS10plqoov6/7x1AkgErDFlYsCf5xtrLvJYjinQNDqBaJqW
q2WgjJnjkqzqPRyi0pdjUEZe/7icowFZOmypijYFAj7jTSV09nrgjOG1VrwvI3CglKhkkL8fHVXP
zDCOA6XAeaks5BuAWLZq4eokckfRdN2l9AQ4ataLYW7hJXOWKKK3sHFX3OZ3/cZxk+C+3ICdb4Ho
Eq2idR/DDehXDBHRIicuY7APUxbAOGCq83eBb3UxqyUp51BB4y8PoejiLB/jDLac63vFAeRCsgAa
rGjBUmkctoUwLEZnFgRdOHPW74sBwC9Y64+QiSwP0jyjdDBJ96i5WUcFeZynLukPEHsAImYOmZtE
kF5K/54Ikf4kDAWAZQkkE2yTvZ5VuZg0rHswPo3mKYsyHzJB8N4ZerCO4PLjOevaGHM5EbS45dqE
sSmaAI6SjNlTzdZwpXj+uP6pOTc7loUuMV5t+M5szCkbFGKcDv7azkPm5TGeNnmSSL4yS/tmToxN
mzuKC+K9r36qvl23zQmyZ15MXW3lSuVgNmZC2wTGfK+onjo89N2jmp0KlP6U4P9mi4l4+dAoy9TB
VjSNp5KYbpt2nj50wZDG9+ngQM9vEGwiJ8yB1wBFZwCCQNBtMcsbHDCSEhO8RNi++xp843GTb4Da
eeqAZzAt0TAAx2eAuAYdF6DsYFKwmJiAknCu2xPlJCJxULXdp9ZPninJgnYY1wwEWXASEEUvwFu0
VYqDADqiIa1fy0GC0GR77wgvf06YQaWToheo2AFMnfuGlZiFocdgsIE8qhHYTZY+ymb8umRRGiSg
rC5CKJWn5kuFS9odFvMmjArNlfsF8hlh4+yzzhAlwbz9/D1ojI9rgLmWOZSFUSvJ0oAVYNAgrwlM
QLbcGr2nZOBhFZwMToqFNBFdWvqMlNGlP199ibpR3GUpJE5GotykJAqh19mPoIHJwhG8M1Ivgitf
inbRJyvGy4CzNqB58lvoe3UYgWkr4zSCPEjSuk1guajdWO7w9lptCxejCT+rrYU2e+7BnU+LdzB+
zjtRkZq35xb4mSiSGXO5bMoPluVK0TX8hHYBTIqoqZuS9OV6HOC579oGs4kRVGgH3YCN0F7aLQBi
yl7t4g+r6ETVo4vVoOyALA5KNUCRgBqJutPqg0KPFmxEUQWmfFl7sebuocPZvL4YnkdCxsekzKHA
6bLBexjUphuoRzqg3R8daDKXvQlZ1LJVPAyYgALQFK2Ka5I+mFFXRARgS4vxZEUYQi8Kb5qgQHjA
OCT+/z6D0KQWtdR4FQ4MTv+xxeRSemIOqanD1oxeZBFD7DAF+bAHdfJ+8TXtYUbxoZWC69/0UomE
UnCvrDJx1AThYNVNEA8ei4w+cCYrvVGVqnsPQ3u+sftEu1NC0/gKx8muN1FPwAaRm3K4j2RlgOpM
XvrLoioYWJQmee8oQzuAbLuDHHKtEQUEFZKjfMZdZAZjEkFYsB9TvChyVat3YZZE3+NSn6GiLfUx
5IMH4/368nheqYI3CqyfENA1WYibPI1kAk8wLqOamBgPw1CcFIlUIi6cBK6v4xOCixjvXbC0nrt+
m1hVDewvdHBy2bXHb1rZg+bwUdI1b9EEleeLUAlbmPLDqDYYKZHaM8csCYvBmcH56Y32kxn+khS/
WO7J9Hz9s/1+ETHFIirpQ+XQNfBvs6xBILUdDI0AMaFtUFMP94qP54s7BZ+KDxW7DXmIAu0AsjUJ
Olu2mx7SPcZUg2KHdGo/Heeg3BKXBE/qqXkqPdHDkZNIrX8cSzSkKdUoSRTOsRiY19SeiLPHj4z1
7WjdlIMAvc2LoKsvwZY5QeNuOBL9ElAgU1V3lFr5Sxkb+5FISf52/bPzNheDecigVNCbgqzm3JFA
yQQMEZU7kqPpIdU+9Gq6qUsb2JFF9OSgx/psg2mVGNrOQH4CaQo827mpRscUZ2nBVNs1/kQOg4bj
uHOqnaQfFcOblsA0MXk1vqXWsRDdvrx1osqBGG7Au8D1dW7cIRBsAHsqtAJLsJlYW8veU5bwBBWp
6x+U97I6cxUmptbFYpkFdRXzoY0D5agGNoQKweoIevBNeRsGsv/rukmRvzBrm7GIqsnoyYkee31f
K9tQRG7N4ebBmfxzOtlUWzfAxd+NsGE9vSbBsh/87F314ruT4t0vu/sQonSufko2WhBtrq9O+EEZ
FzUWBw6jwjT5ZX1bXoe7D/SEtuiiHO6L7QS+O8EO8j8nHhaY4US0Y2OrWmsoDBDc+bnxayrvwaUo
HF3jmgCXOWWlspDhMyGVOFWajC1yb9mYwZgsu6gCBFkt4tzl0BRh1zDNAMdHHQgkUeder+YkU8lv
z0gqd571j6j8LEh+UjvEyjn/2SqWp+ipZxTZbsF0SJQl94LdoybOTj0u+3VOz+xelsu90mrUOYH8
DTAj8iJDvm5jgBEayW4KIjpDf5JbO3dlOTlORiK9WWCQLhRiBngi/7XiIP05KIgh1kE1Aw+58y8i
g2c+02jen2pfvRKMYJdtlp1JvOvLvgg3jBkmCEDPpBmVGmay6jZM/Tq8ISl2wBAMefE3GPOPIMuC
1BB0Is+XQ8Y8S7omK7wos9LNALBS6qSndJ6/OeQlLvObNideA+52YkqbMl/2hvp6faWXelV0qauf
QK/OdRaupHFU6PgJVuTH3+zaTWM3/zUHTXCnSu7L6EdPyux2e2c/jG4quCov8iBqnN5eYEyCwDM7
yzJEXYHHBhLYXgdQ+RnO5k7Vtk1+FqPgVc7NAFaWaNq3WibIEzDmRlPltjd8B/pfMSg7JiihN9Uu
IeO+DkfB5l4kknRtVHsMtUCA59i1SdE8YAwJaTIGRie3yKbZb4kukrTghSKdXsogk0F16uJAzImO
MfkSX7Dx0+z7hHaDvPgCH+EgNTCJIWPmyAYLBhj+zz9es/SW3kgo0EBddgRt0fxM7E27nGy00gCQ
VizfCh8FNnkbtrZJj+hqw6IkxAiAA5sqnroVJoMRauofg3arhZtG9RfzLm68GZFIem1ULx+JW8l+
X+zNau+AAfT6r+Henyhs0hogLQayB9UpOzr5RSXxqmPkuIb+FU4PgNZJoTuqSKtRVQ4UDHq0d0Z2
1Co/tOFZB0KCenzLIe+TCm5VXoDS8YRAxoddv6j/OlOFsk9OoJ4nfy3da21aaMTYnq6I4Gk61xI0
w3TabzEv2gKWE0Zxa8JSF+R+tdO3SB82ip+fBtUddsbmdXSVjXWXuM6t5HZbMrgA7XhvcaB5Beh+
pqMSZPvy1gaWwd31rzOSjOF52YbuQ+2HN3HwfH2neOcBryoMjlCCmIvnG8m6bjL0EekbnpbwnCW5
t/+hiYi7H3kwJXFAVspcQl1iVyRp4AzlDO4bA0J3lbKTlE4QHDmVZ8hQ4byBqRcDciyl0ZjlVZSD
zh9jAiXIUpZRke8G9IUOrdwUvtb28sNAVHIo5l42vbmIy5fr35LXRTENTGKhTIMfgSrj+RmUly5s
qxm/oI63qnwY2iB2bkrJK5ptlPt2k29b+WDWYF7WP0M7iPW3uN2H5D4RIe14rc6zX8JEoCyNkiid
4IXZM5gFF7/9aHzQ7XpfZJsB1bGPT8Z9HNgB2Zm3IhgE7wSghkTBYhaV62W222gWENvYsC2h36AY
OzAcJdGzswgKDzzPRVKD9h0t7SkXIWbMm1kBzBQMVsq2nZSN3cXBHGqBYFN5wRwzfArYzDEedEFy
Ehnm0I2/1T1nJx+CYoyNX9LQkgyE4GoabpyEhCBYbfrHHMVVyxtAqaggtSzi/l/uFQyX4gzR6dmL
GjYSOalF1RhfdgcAGYFQJbTLjXYjbaD9rQlSWd73XddvmZxOSXtihVSsGrLLjvZeFuBbEzU3eZfW
2gaTsGcyqZt4oWE58heUiCH4maPVVm1AHg5lies7yVuQAckdSiwPORwWuon5xWQxCU6n1Oyj4U0O
t4Uo+vPWszZB/351CTe1NqP1ABMN3odSeFrMIFl8AMAxSWuj8y7wTe6K/h9pX9bcNs80+4tYxX25
BTdJlix5t3PDSpyE+wLu5K8/TZ/6nkgQS6jkvXYqowEHwGCmp/vsvGF2mkJTpTHrxVwv22puHaJR
c6d45uQWq16dmWEioaNUpy3FV0JXFEA+o65JIbzpzbMlbCueEsZqjn9+iDIxIYexPKsDrKG63Wbv
M0THovwFKX5UvbWmW5aoAP4S6RaQAk7WspZdn5fymdcFKCQMISxwF2bPTXmvt8dxPojJMX66HYdr
y3luhgmS3BxoU4lwMEifwkYloNRsVAdjjrPqI7nnOLV2K6IZC5SQDDCXai2n9VlIqv1YyGE/IpF/
B8elGRH5I9kFj1NIgn+IRnTXcfBDohONn+WXnFmqtVbHFAksidqdmfiZDAG1f3hnnplgJ9/lSanp
QJcvNLzNw08ZRJ21ndf+7Q+09hI5t8JsKzmWU6Ub4EgLth25a8jUc07ytY2L4iA468DssNTNL5cK
oo7otGgQcy6UvTYWJJ8dXeF4sfbhv5rFIi5i1JiZfWSNwOs0so5EdEI7xZ8xqZnjEQdCfDJWfluk
TjJwImC1wXJuk0mA9CKVdFyYOGJDTF8V+zasSdvfibk3THYT3gO4Ug+cAF/Wiqm4gPcPPLEaVNvA
Zsl8LaENkzoq0BuQZYweAg5n5b+SaSRz/UMJNrcj46tPem3sSy4TFFN4Slx+uDhLwy6uA3SQbNXu
nwaV5DmZoHz8Gt+1W8XLQURaPFoZGSFsf7K2lt8VxHJ0krhqY/PKAWu1Qvj+38/Rl9zlbMvpZZAW
tQDfi73p63bxHLrpIdiAHDC6U3bxk/h423+uQWaxw2GiVZnA/1gn5jYGL2D4AOo3mBpfAzvbVv5P
jsUlTG+suC5fujgPeaD0KSwOwOgTgaT2uEu804zuSIGZP57S7NrL9WJJmW0TdcNg5hT2WqfdK/u5
ty2SkpIUR9UWv5f3IXnTa+cenzgCLyOOU4/j8Mrpc/EDmD1UYJYfjLNfP6A5NLKHGNO9z3D3hjZQ
YACRAPZeHoPmSlyj2YWS2iILhSOJRUdoYdYVRg94YqctANbA0c2eTKnbGzomu3+aCdrB2nuFypYF
0VZV8tDxIynoBZP5kKPY2jUbddxbxlMrbnXzMewKMGpkjtF4OY9Q4Xq/Lz8VyqfgVEBXnz07xdia
qjnHT80aNx4epfwDVZZeRDFh/HX7U1x9CWCYFmYNvC/A4nFVPG0sYdabCCKrXQmONTqrLYGiLI+/
4+ouWKxY2tIJxM15dX5BWLnSixj4F9CRzbumbF5GS8Zwc6G//L07aGjKQHaDWwGFmcud1CttAJgf
HkxiFH7PUXie5dC+beIqtYEvCwIebXwAlKBifGkCClFKhvIkWnnVx6Q8tTPQl+hegPW3iF81nXPd
rK0cehOo6oDaVoauxqU1paimdNZqtJ7j+lWTwr0Z1a9WWHFKoVfvWfSCgRuEoWWWGYDPSzN51poW
DqAW+dpvfXKt+Flvdhmv73MdbLCC7An3GAoHgKxcWtGMxrSiKWmhNxEprlrpoaNOMW/JVn05s8Jk
gyAQhHxjlrYg6jadvDN9eVFpEpaOCOccuw6FxR/ISoNACLknGwpllseK1MMSyoAo6S50nUH+vUXf
3joKEY/Ommdt+fvZRTiDLg2ozwwiAnV7pwR9Q2jVxKTqpdYD8mSCXJgek9yyeC/Y9QX94yYTg10K
VUsrhJv19FTlEmD40OybkfwqnK11lc4tiISFIhwoWfRzDGZrqUbfQY4QuIfCDIjeGngIga9NFtwU
hzIqTyDYtOxByTZ/u6MXs+oCU/3a2kzw01gNU6lG8LfjPfKMqH4KpW2Y/4iqCYhHg+PkdQL55eUf
c8zlVxat3Is9zEFP1k21e6NIUKfeBMpJG17i2Ms7G4nr/+Yis/P6Cp2CLIPNsP2aeypqpG/avR66
ovFg8h4XX/3Ui4Tmy0XgEEVoyoE6lzE3jiBZMjUA0634RRPRJ/QbYZuCrTdR9pKMoxMoENMxcGbe
dvO6JsgYZvf+QAMdOmOt3QfFXqy/Jeb3snqhQmMDrI/qJPaHImynNiUdhG0tZDmlBkbdXPGbqCSW
1XlBlThioXg6wCC3f9z1Ub6E2Z9FYaK7pQ0ISwRE94z3gRw8Fvp7wiPWvkocFv/BSA6c2YIkYguG
dV3rQT3BhhC1NcacC9Tfo6EnvZ517tQV93hD8dpo1+1CxihzMPW5MUOnrmrtyShfknHwoV/kVMVA
4hhzfICU9mhxJfSjQjc40X4r6XxQpZdMFIhi9E6hTY6qzPs6KPzbC74ehmerwRxcoh52I7Km1lZG
1KOFN7nb9L2fTZ8qID/F4IbVwch3fbe9bXf1Q4NwFBq8AD6hRXR5UBcJHaNEWtZjLDaaAfp9M9wA
Ls5z76pq+7XugBrgdAchFkt0YqGoiFYjNnVfT3YA6etZA8sDEKcgAwTbpfysRqXTG+nDNEcc22s3
+aLT9n+mmTNMHcCfZi1nWKf3u5jSraLxLoP1VfxjgjlDCmhfdlWKj2e1ozfWKo4QqBmr0j8dGWeu
MEfGoBeinExwheId76Qb9Kt+xxs0NPb1ptgUpn2SnyAhOBDkyJuJ89jkOcmESlW04ZABpWzH6eg0
oCDO9MYdppzDmLF6sZ75yOxQI2g6o1kuVjPearNnlo8Wrp50n3SYj9506cO/bIA/n47dd9AzRY8I
S5pJTjMcdH2vjz9vm+AEIFsVSJJgsCoJyZBQPo/KkZtErv7/eBMtaExgJdnHotKA/sacFxeKY1s/
Uetfcg7IjKHrAuJEEFFfnhF63pdG1uCMaMV0P6Q6UaTkSauedbXa1Hp214/Nj9srtvyPV3fymUUm
Bmiui9SSYVGf0BC3J+FEhY1W/gxaTrCtxvSZIebrD5YIPaMJhiLz2DUaBtZIPP49WhYXHR6tCiim
AWJlL7p0mIVEVSgOoAHXW56NW3HKShKJ7+JE7XYWOd9rLQcG2GqBGIkguWSVjdSuDIIyrxenNo36
ZkqObnltz7k5lm9w9Y1MqHsgIMBVe6XygZJIaOpYulDPnLoFuCajuLsbUFltUDQhAm8QejUo/hi0
mOJaBL6LOB9gkJa+Kd/XtduWv0ToRvCYPXiG2KKaYNJwpItnAkVq70CaN01/yJJtzRyMzddblV1E
kGmg0w8uYRQBmPjLjSkMp6hFyleQyEYzeqdDhQ5am/EmJpDp3WqHwbtPdh+nwLHs7v2pueuc7E7z
qVcQLLmNIjJnS1wPiuCqPvtN7IxxJQ51regg3pyP74Ib7pRNe1c+ZG/KoYJeVfIWb2f3IRWJdqJ3
oYPGxcgbxLkuay4/YZnAASwWgissqVBaV4WSW11jTyhu7RR/dCIHzIy93bqYyjkpRPZ5itrXhUbG
pnx5yk1Z0Ne6CZs/wtmW9uObeJpO4jt1PgobUn82JnWdaKfeYdU3PPXkayISxjjzrBssJbGsoofD
uwWjUmJG3U59wR684aT5eMbus3vTMzlZ/uoT5HydmdQoxPM2qFKYRbPLoa5Gyl2aEstuPvf0WT2a
RHD0g+GIjuzzBrC/wBdXoX/2jZmcqZ3oIE5gaLYxbuHN5NU4jt6PR510UNUBjelJPFq24qvQf0rf
njoPGTqPdXb1MXDuPpNO9UVbD3qAnyAfFAkh1rqPMxk9wf7aeoWXv1e+sVMgBnX7eltfd5AFLFO2
mP9is2FMKE1N2GPdDZIgtBoX01Ckf1egDWd4sV3dJRNgSAm1cy9An4aTRq7lC5Cm+c86+9WbDJOL
JqwHskrU3pWt6R8sQP8TexijURjzZcK5ErIY4Tw2dgbeTiB77YRbll9ORjZ8VACYDBnLBx0aJnyk
IhuSWISJpiaSQzc4pNsfiJy7z+K1Ir/CbfgM5e4tVBReTd4Crl2w57aZuFEbSZmlALattLfDwQ4L
J0LpQOC10lbjBJg3aMQDP4WpAWYddSh3pRRjrbbSkfkTFGDLPPh3aAjb2kNGtNqO7d4uP1AgGcjk
c0+ltezo3DwTKAON41wflzWGCNvn+J4ekppgoinsCZr+dvpdwUMjP/7k7I61tyI4eeExyEHQk2Xy
zaTtk4AOCpZXejVAP5H+0o19nz6n8msCbt501/NoOFfvvHOTTMJpxMoQ9QlM1jFJH/oNZuyOhVPc
Vdt0M0BSUyHSPehXejshS2stcUHCE72gAXHb9ZWg1vA2xlwharR4rzKZR1A3eTRC89Ye9ZcSIn35
sVJ91BRN4AQ6ejR5menKB0Zl+4uABVN4BiuaIMuTWegSrW0g8np/tAD2UYOkx0Mo4yE+Vw4dE5rb
CsTUlglUFu0Dcu+4V8WmttE59sxq+j6rIiebWvXmzATzEYu4R6qtwYTUUNAEz047HHueRu/K3gcR
/9IXQna9DPRcpgk67RIlrmBkBntWGaZuB3dSLw8+bofCWukVhlAYA9kU6tnsqy6UcqURuraGXsZu
RHoIEgbw3CoBCQVSSFszO1TR022ba9/IBDU+eB8wF4LRjUvfQrAfJGnf1XZj5l4RVNvMqL3bJtbq
XHDrjw0mzZq1SC+yFDbSClAR0cXzGxTzFWkVr26deSLh7EQtGIw5/MhrwQGsK1SkgQXFg4U5Siur
qGLLBOBBme6D4Fc8PpXd79u+rYYGuOskfDMNcwGMCSgeTuAcgtR2Wz1TkCqEyqeRJbhhX2/bWXfl
jx3mWI6KGD29FnbAdpAq92p3L7X2bRPXqC98IxPoXZTFIb0NNd7LUBBAADQG4hJ9efkwJ8Eyu1q+
1rPSAbKthpspnGegZ6tiX0rRtraUDwuTsQ6os3naJF9cIMxNj58CzgMZbRbc9MyySmqhBFI61naf
jWFGGstoXocyCk9GNlafk1qMsp0MlZETkEylTt8U5n2URhh+7YSU2jjQig3+89IvUtAnEYq8ZD+a
zWCQ2tLDksTzfAotzMjGQjX6kKWm+yoK2xdIiuiQ+x4qDEiJoRafilHVfoZmar21k9xuxXEyXmML
gzZOpMbdQxykEgK4JqM8JnbUysmxhKg8BKerySQy7WOvTKfy9xAJeDRB1lJ0Q2DWT1JB8XKmUifv
5K6DKOftT/kF52bWD2OHANsDba8aJouRGYR2nsx6qu1CF2yzfMESu+WYe7M1bxpTIsqk7JBL/Qi1
3yJtn8xJJpGcvOHCcHINsApAJ4v6W7pIrzcD0MMSumk9p6e7EtKAo4MIAeXhReqdCbcMKAiRavjG
chvfDYBYlJBNHI2320uxcr1eWFk28FlXMp7NotNEWLGaarhXQZgfkcgEaJOIejxvxaJJH1PR8kMD
cI9qHE63za+cDxbYbnC/L9o+CLlL86okJWIh4NhrE5GUU2+rw5NiulPDsbNSv7iww2wYITCVacxx
q5s1mJVnD2qzmFh36PDU9zz6xZUPh80JJQ3UgcTrDBWDDGUomjiLgNjYZxIYF4RiH4ThP1ztCF8M
mmFsAZuCSQm1Mcz1KplrO+qMYyX2DrDfEcZYuLQkK7mn9TWNDGZV07iaEp6pNPQGCIns1pp01+oW
DctJB1gfaJynOkQiPIfQQ5UzaSC62RSu3BXh8/8WJ8z5XgAR0LdpjTXNYwLtUALBmiwHtSCn0rMa
jxLwajoORvSUmeu+C61WkRvEidJGDmReau1QqSYxJE49ci0egaEAaQ2Eapb3xGXcR8FYZcmy7eoS
5U/lKamg92p5/fAyhpP392t3bovdY0GEt/UEW4K1s2pfi9qDCMk2Q9j+gx30y/BAQfkTSKFLnyDy
o+lziDiJI9l8AMq8JZrQSL8tHRTRs64VL7ftraRmloQ3J2TPMV0hsqxcxZjGM2bwcHTlmGFThsd8
4BX+VrbyhQnmdOxblVqThXtiAN9ookieBc3Dtm/+4agHawpGJpGFYRSWWbkwNqVyWrayWv+oMRE/
Bk+J8Ov2aknLEXd1550ZYcIgDyOtAei0tqnx1UcSU0gPvBfiVpJelMzXTFD89fbQ3neWD9T8besr
lXEsJN5wILoHlpjdVzNYjQoA0/BE0BtIRmyGBmjJ8D5FcTdymp5HprZ2q4EmFtg71EJwwy9/P7vV
8h5UIlO9hHw1bINE9aVx/AaMyF0Z9ntVBefArG41ZXi97eVaRC50VFCtBBQPR+Wl2SoIhVRv4GUy
Nn4rl/eY0v37U38ZUvvPBHMQZn2SK/oSKpoYP/Ri/piACb3FBMdtT9YCH19LwumE/FJjeShRi0tn
oyvwboTSx1zOnlzNWyufOGaMtbjAiw7ZjQaRZoyBX64YNVBhltWytrtIoiXJLHwwUoPHxxHztNa8
PtJ0z+zp+GR2VX9fZVnqZDIN8I8E/EgSi3E7QRQramQoBLfUIO0I9khRq4XJrqMkPWlCphwEFHTd
ocyCo9wm0UgCURz3QW/MOxVI4bdxlhNMnVsBfWsDK3fNSALdBWYF4v3Q1PODpQ7Vc5NY864HD5bT
t9VsEtSBDIyxztBPQwGoShIwnSq5RkIUaz4VLQt7F0p74NIoJMsJxyg4QReD4p6UjcHL1LGwtUrt
fYWOoGeXMSSDFlF0qnsl9kSJBluhCLZpKchbQ9BcqZoVr6iMyZuHygLszpqOIPWYMY0hqHuN4vVI
oqwrc1cpUvFBGXWQauSjqmymuZlfp1qXcjIYSXVSZvT7STZGLXj0kyJzTS3qn8dslPyO5umHEMYS
VJdjHRgqpE0BJ/Vee8MDH4aEAgcdxlzZB7VsCU2RGcj4RPCf7uOAVvfdULdbEN2or4DqBQmpi250
KmE07yWzSwoyJhNPi3X9nkc5CdUKnBHsvCftp4S21fKWQ02p737XoFVSNXcMft/eRzw7zKFbl0Ve
KZhGsiU58yydghA5eE0yczdYc2T/b7aYvRTmdGoyA2UYzQp+6HhHkRAgoqbOTDKUxuNtY2tH3fln
ZBzL0MCrBg2fEY7sx9R4TIvOv21i7RBfJlBQvoK2OuipLs+GAW9GyDxi7QpTsucO5HMlBkMiEFBB
nOVHicGXIDG3lc7rFa/lZiAaQVkO7xGonTOJtWUNQq8sOWAh7SE3XAohkVHbTLIN+oCc7bAWH+e2
mPpc3iVjbvRYxsqgIADpstwTdPG5zWj9CHC3wrk91sxh8Pu/sGdujwnMJBSToksqmDoQq6/11K3k
5yDi+bX27c4NMd+uhHhz1qkwlGJ0yOhGoPRrIlqvs4LWTpye8roiU0M5Ba1r98A9ubSPZOxrMBsw
O0CMDdkwS/SIRjN/M6u238ixiQnnuUIBO5jq7e0Avb4kYQ4MAlAiRcMKHH6XAQre0NikFuopYoL7
oKNp4QaSjLSqVf9+b4PpTgXcBNVPlOpYqHKM28SKxJraklL5UV24Rd9vx9jYgIqNk4xe72yY0vSl
rrQoKbJdJAAyjL5pYMoEnW9ujH5kNJxrf23hAPoAVB0vSgBMmXw3iASR6kpBQRicSQSUIT+NSOgc
eTZ+3f5CK7cNyiQGwPcGyN+W19blJ8IAm1RV9YC58r6wVbG76zPUV/tgW4mGj1refSrTnZRWnhSY
Pzm2Fy8uE25MfOMWWyah8elYzInUl10SGTO15WBy22B2yzbbSnnv6bQ+DHq0XQpsOSQZ8lyDGHiU
cFb5+hyDfbB64YLTUEBi1bPrrmgVqojUrgYdZHsozdnK0N+HI0iw1AR87KLR8Shn177smU1tqSWc
Jd6d0CMoe4naUeRYnfFN1FNSZKiT3V7btY0OxRXM8aHOomC84tIMjkxIDQUyhTiz5YvD+EkxxK/N
9QYFfO+2qZXqPAZF0JSGuvXymGCZoeLaytRZUyhUGWS7KCwUr1UnLNBXjYE3FCNidtTJ+9c0FO2+
58kkcs0zrppjroQhhfmmGw03z8uAqDEwEJVK91GMLFfsleMYChOhSfjD0JJ9YNY/OGtwXQLCGkiL
Oiy6BHhqMxs2BkW6YQ0atcGXetK1ZCBDDS7MgH6XJnmXBIrfAY7YRRaIvweDw6Kw9rEXjR28j/F+
RHHm8mMXKNRCAsdA2VrVD0MzPlbh/CiEwKHM1sdtR9fC98zU13FyFr4TCFdSDDrBVFtBr2sq8mPS
65Gt12rA2Z3qyulgYlQCfT+sK5pnl17JU2sqIRgybaDAXYVWH4Oqfd725mt+lj2BLIzKGXh568BS
MZ8tb7V4nlIZmpDmlqqOSO/m6WeXbrJMIUXzHrX6nR6+TNU2GJ+o9DOxIKySHYTKy+eNUfjqZGuz
W4W+VnkDj+rg+qtiBBsNVtS+0FRBH+PSf1C6hGrZQ99Yoo4szaRDEWeSPxPr8fYirNoBpgaJPuDc
uKkv7YxWr/T1l2hzFhBtWugMO5IpO7XQ/zr/hkdwCYc+5m4lVmAgQhk7GBZR4GkuSDs/Gur7FBzH
/Ptth64DR8aKoZhionNhyqwZa+HCMQPwxLdDpkMEuNXtIODSC64tG3YCeDwkdAdlFuDadAK6xosc
U1+N2Z2FIv2hrGXdkYfoNZwGHjHO9cYDuT+m13BXg/bqqnYooa82zngL2jVUhMa28zXQlOil4f/9
2llQVF9KDuj8sE+KqGqVNCsgHDMamzz4KWfvt///5TC+3HBwA6xn8GUZFWFBTFC6R2U874FA1Byl
IgEmr1GPRyebJOpW7TjZzVoknFtb/n52WklSECtZCmvxoLkzarp6Zji3HVp24ZVDJnI1FIHASsLu
Umop6GqWI8RVOuVeyExXKj+s8dGQX2WMLxCt+4EXPI+a67bRK+UdJTOprrUDtFmFTdN5keZPQBKN
uR/rsQ1ZHlLxhHdWwk9WLICyFno3TJ8yh5GJgQ+rh+6fXQEmYc2eMItOylUwXbECSje0UlDxBxKZ
LfMG41BOGDumoLHMHb0cbcMU7HBObHlK3qZEf+7LV5SrnDR4ADL2cxKrO4jDopHsUJkrSitff9mL
H7P8/Sx4mgHiIMGSg1vWgzDjmG/dMIydFFcgac23oivv+pS61iy42XAYx4lzjK0sBsb1UO/G5YfZ
ZRZ8gH6wGiXlCDxfaD7j3RaCxgL4u7TJeBncdR4M3RWQPIFOxzLBq8fcACUo7GNBDYENmFSAwwTM
6FezeKJG+Knp3RFClgani7SCncK7ENwLGOgEaxkGEC4XV7LqwhwMlJeKvfxtBgVB7H5+JE4LxZLU
jrzalUkBYquXgWjkgVf8XsFwoh8IESx0T0Fvj3i7tK6aQqTJw4JZActjTcL74jTDrKO54aG3lVcF
w4N+dJ8/b1IieLcPjBWUBD6nbCHGcWmgdsOsdoi3hqCUqELJh2qvEHNnblP7rXwvt6nHo3NZNwZ5
m0UuAE88lkBkVIJOjVuss/AEbPbGshf62Rxg7MIuN1wqi5Uto0E56D9rzHkbZUY46xZco66+C3cC
iY6ZE0O+9vih3hW859vK2xUreWaOCSLDyqgk9XBueqidqidQeSAGCAt8yEFxUpeV5tClrSUdODsN
dCnBVv1CVu0698d4l/rdO33XgWkUvPHIy/2uFbHRsTt3jYlQSYVGiLG41r5jrvG7cYcRx12JFzqp
SPjU+vXLA6+VtwJmv7TJPKQKVTEHCcJ0tvmQb9B0AnZ9sqO9RTwlJxRAZ9UbfZAcil7hv3I2xVJ4
Yq5RdJNFPCBB/atcNYYG9DWaqYZt6dP6mX73goNsgyTDw8U678ot93OuHHkX9phI1eJOTKvlc6oH
vPOPAxQsEqw1tUN/RjXzODiYjDqYNm9kc+XmvrDLhGwLXaRcoLDb2ZUHjbQfj5ovivxwXfcP3TMM
qWGQiD3hMkmuIslCq7nZyX73Kz8ogKoLBJPJdu323+Pt92jX3YH/g/Mdl3W7/o5/7DIxZBWKkqjJ
QhH0nn5HaQMMVXu0bF3JHt0iIy8PPNbiVYOYkgJrENqYaPxd7kutVbRCXgJnEOa9boh3bUHd204p
q8famQ0mWPoZeOMixnWxEAZZ+8Y9StvJPj6+B07gjQ60te7l7SF++aWT6WNwIhJ6fnQXO+q99fzC
m79YIuRqhdEgMtESXGhQmUxsiLXYTGQZO6V8rqbHDHJ3vN2x8rRB2Q/ZHmZc0aZlc9pZM1MapFpt
ownnoDy9TLSrwSHseVfhqiGoZqFmuzRR2UqqUCZSmRYqMJ0RhljiDZRsP1SiPehoGw6kcdANIoYz
nzoem+nq1YEUE89rQBYxCsDsw0ilHW0mscbgVG9uqhM4l2xXPwp+LHKcXPXxzNLy97OLIwYeR8pH
WKJur9pgbyMFTxhs1QSIpFHIBHGLzu6BuMt6TNnie9H+JQJ5VqBsaLw1eZnLqhkDTWj0TZFMsLlE
XaBg3U+IvFDY68WjTDdzbE/F5vZuW72GUMbCbkYzc4HyXy5YauZqExg6rr7P0Rkw7ZL6hguxoa25
jzIyu+0uIvcDKTfBwdjKHP7Ztd2FdweQ0yJKQmAkuzRuTVE1UgMRaZjdadLNTddaXjzwqBLWnfxj
R2HKwPks5bQbYWfaybnTK3YFRldb8nFGPg6+5c4alGJceOlG6Nvb1uTKDoRuOEu9pJrsWYI2s74U
MNDIY58YXRFHUloicPRD8x2MT3h07WNoP0yfhldvou/KTJRvtRs+i5vMrj5jz+LJoa3GFF4cmNuw
NJDbM8d3Gqq5HE34Bfm8HcYHI8DwJJS9oJF421WeHeYIn3JqTmUEO0GueBHoABFhL12Sg7d54rSH
1q74pRj8fy4xR0ucakpidjA1CfVBlwJv0CynBDxKlvrXWv/M6sqrJM6DajU/PbfK7BqhLZS5r2F1
7qEJjnk8+dckEUrxXiyBJ9qWkYteRtvKtilD3Mq9vbwrtzDYIjG1pS3kY8AuXG6bGjl/kRQBAslI
wEXUkoYHi1j5gCAixlQTAG2ouLGA7hztJ7ybhKXnHJFJJ7PxkWRPXFjP2jqi/IXxsOViECFmdelJ
JYdg/u3ixs4zcHxXR3UbeNpB/Nm6vVvZ0UHmzvVdtw7QfjqzyHw5Q54WrUVY/CIbt+XTcLIa0mEN
N7XC2QZr3+ncFvOs6BfKiXKxFVPwoBn2gGLi7UhYOUAvvGESQLlv5jYPYaGythqI+YXGKbgcyivn
1oUR5pTOq1HvaitqbNHXHyKncxNHyNzBeZp84+dtf9YyBaCvIWaC6eLlKzEn1Jw3mViX0IWUPvFV
BDLnBBfRSGpfP8wfHGPy9YGMrA4zezAFYAXbER1jnVahlmG41LeOojvfgZraBtc4lExJ4iOJuG1v
NRzOzDGhR5VKGbS8wMhlrzhN0tuS6dy2sFZqufCIibg0UItZkUEgaFBneFB9sBAlXm0sajgOaLZa
V3lYniQVKffxb+2ZY53nIBONYzhAFKqA9c7GzIab3v/oPdEG0MwRn8qfQIb/um1w5dl14S0TmMLY
iSABwIIO1inOXExgyQpJ0oAUPIWzNUs6SrKgopaBdbQWz8/SSmUccdqLJYa/87u6RfccJdCfZey0
PLrUlXnShdbwjyXmRJQFmc6CDEv6IYGw5073Nfd4OooVqTYjCf2M7GQidqAihqrx7eVc6e1e2mYC
dK5rQ24t2C4feiJhyDw4pn7v/u4MwpstX0KByYUu3GQCFWJUcjZEFfRfvxX76NhuhIPw0HCSW95X
Y+Kx7XLQHJbwx8ItNkggnkVn02laZ5hHztqtjPAsa2egGw1ZdnRyGIdao5VjKaWLQ7PX2G2IWpVK
Unfc1puPyCvfrYP8HD1OdwmKBOmPdOIcLms1rIsfwDgb0aKpLfBk2ybQqGH9TsHHLZCp/AQh1iLe
Mnyq6ufc3KNzrGjA4clQWOEtwvpX/bMIzIYEGyeUDcVlEQ7JdnrQfenO9Mc7fSv+zLc9AfTJ6yHY
F3jSriaxZ/iFHfnj0SKvxpbH27h2GJ19EJbSh+Z1J04TfststSA9eVBLDnjtq6pzFcMKxucxnQtu
Lp355Gkd0zkW68buUZZACgOV1u4+Qg4TRqiKqpvY6TbzSeTyMqyVmTGn+8cw86kLATSizQjDM0i6
tiLeuqI9Y7vS5YyPK8Kj51rLBs/tMZ9VEMsirXPYayWIDaJzUQdElkBpb7m3T6DlP7qxoqyIoilM
TZea+GbiZBuS3QR3arxbGuRojmuqp0Sft+2tsJhg1/5ZSRaRAKhXkvQQara/hTu02n7hBsGunW0k
vY4IwgeTd07wPFxSkrOLpCwFqQ91eNglm6JyahV9Hy/XbEkgVf4bzK+3HVzLD8/9Y9IpUxNTTWuX
SOlIKzpj/SNsT7dNrKZs5zaYu1HDNHynSbCR7EW7+xU8Z3fCt4To98o/tEUvvhZzNzYteLRaCYvX
YsR1fM2le6iLcLzhxLrB3IGZrrbh/18xL9pGtrwrnNwHjqhFRKTbxqvJsJHf1MfbZr+qOdeRv1D8
ATWEUVDmQ2kUDLO6AdesJ31n3ClvFqrHDTn1qMWoRPQq+w0np52htCtuREf6+IdyE9b2zw9gvuJA
kzQuYnxFScIg7L4L3QikPglneVcPZbQAIV0OuKXyRbJzFv5NWxrCjFqgPWK+Ek8XAurO2yu5+qT8
okuANxjzZjEPkTVmYmfCEd1HX8xOfkYRmCHik+BkbuYP29DhGFx7Hp0bZFauS8wkiKBAaWtfzPYD
efuQSfM0bcoND8a8HiaYH1o+1eIcuwMoSnk1OCjs0hUDV3c7NyWiPRJ126JjT/RFZPMUnD6rx9Bt
0bxK9woU1ThLvPIRwRNhSgsbq4xhYKaalqZ1kFEZvGg6mtcEbVen18BAcntZV1IJCBWBGQ1kbKhE
sMUy1UgxyWKpaBHR2hF0v07fAcmd+5xU3TEqOB9xzSUgstCQxzT90im+PJZppupzHQH9pmfi/KS3
9GXCJ/37aicgTH+MMNd21/ZFWWYADg4xCHFUedfqKp4r+uavV84SUTJe0MwLzJi5rWkSSEnRR7il
UezzaG9ARjO1KlIU5ZHWlvkYqJQ+xxnVOIZX7jYA2pAHAdgAdAMbnG0fBZ0p5Bi4FLchhLKsU40M
MDnQ9FvT2mn6cNvPlez+whxzUqsh3DdUmKsxBtyBgFKo3ARjEikkTvAlbxtbCRALDHDAg4FLD6Ac
ZuNheqXq8qXDN9Ntn6dgTeIhYFYungsLjDtGlmlVhGkxu64kIhWp3SSPan6ADjon1tfW7dwVJtaj
ASdLmsCQLj40kMwrwsqd6Z1U5qQFu8ztdeN5xcR8pdfTWIKuzu5mgR7zKB3dDjLZD9VsPYBKV+b4
tnwG5hrFBlsQ2GCJXi6Zy3085Z1aQbEaRBTWQ5FvIfPJraGvLR+KrzglVBxMV5zIPU3HfJIx8diU
p1gjQ7cZMLsyPfUFJydYYZwDZubMErN2YxBJ0E6ApcmH8Nbv2WvvfszoWxiu9qg+hafK/3+kfVdv
3MrS7S8i0MzkK+PkkTRK9gshy1Yz5/zrv0UD9+yZFu809jl+tIBZrO7q6lBVaylomfHvT9jyo+wI
XoMyIxhIAfrgEoAa8SZDeCIPIFVWOmcKn0Je19vaovoHC29wt7NldH2chwWw2vESDTuDl0peuxOj
RnzZKFGcCsUb5qGc5voMXhIZq/ZcGDZxs+PgjzjLqbhQYG9EVyeUZnDGrzj5gTU3vMaVbg2baDji
zRS4EdR8iP4WB6lDBA7I2nPNwuoAsVAd6TtQBNyiDG1YzXgfQ8SgTjA6aZM5VLMa8iq17y0aKcdD
Xj7O5td9B1m37T+o7B0tm5Me4tCwzSh+l6n6JtXQL2/y9/8NhZk59MZCmHWAbbhu+kmJQ3ha7GRD
4MSLNW8HheVSk46KdDTm3A5hsBA6UgXG6OSrSDdD9jSj87KvIYWJgfx136bVBX2NxoR4KVTENomA
hk4S7efUJeo+0VOhRXluMNvgHpXdEUvvoRWpaqt5Uxz0sZ226BVqXALCPntM+2YbxpnmDDWE3dqk
/H3/E9cypajQB/cT2ksI+ISZcY8KOZ8yDQwDcyK5ffvW4fLdhZITgw1iqD7BSWVVfWePJVq/SH9s
5UmxhgovXt2P2XhIIc4piMoOWaOzSgKnNGvOfrI6htcfyCwtdFPrSInhA7Xj6MUPg083KW5oCrRG
Nsol2+a7EFHLRzHw/ZFZi1XXuMwFbQh1tHnHyAkUyVurHLP/4kH0ZuAX/KubUaHESqIoiIUSQoaM
msG2d/RwF8cPQQ99Lk7WdG0RX1vD+H1e9kIsoUHJrqB0Vi/v5q+q+Xp/xNa2/msMxtu1zpiHqsSI
CakXJ88y3m8SR+JRnq89P6DDAdxT6Gkz0VnCTAwth2zM/lI5SK8D1e262tZiaxV4UVR9yM4oKCeo
eI8ea7ZdgzKz1ZhyZQTqQsTRv6TJs5ritnzUeLeS1f0L+9ZCY4XudBS83zqFglqWaJpFRHgHC292
zo0f6S5myy2PgWvgzW+wlCde2nLNOUDtqCMhhl49VHndokZ612eSAecYysSNKmTgGugp59rpvn+s
xd5rGGYlG5kRkKSCf4StPxcO1rTVzzPoQCDOAjIQhddsvO4pV3YxniLUWjOQvw45QfUmQeccutNw
UzpkcgztaKLbqRyeC/B+m1XPOVbxxpRxGCkMZCoTjGlAHqPuR9L59cjpNl47mF6PJ+MsgqQXM4Hy
jB2N6VNvSBaYI/1Gr5/rsHdRScSZvrW3U/Maj1nfKBBojQB8UrZ8cZRd6unvsukEl8ab7WmL/KLX
8Og51mKwDslCFHODZupbKzASY2rUBEDUUuHPFA+/8lRx7jvl2qO+eY3BWFXMIklMAV5J/ObJsAe3
34tIYOSWsgkOvd2BaZnsUQn1dB931T9kXNehVaSgroxZcwMN+myQcd6JKuMtCrKNWGhHI1R55i0+
zh7vcX/9Dw6z6ES1MKo6BU6YRS9N9QLxpa0GVsBGmkC7COYRwZf67tJEkDMZGqtsI9uY0pd/byx6
EZbeTRxeUYd0G2DkKFXaAWo5EOB9GJJTqj8TwhnP1Xm8xliiz9V+CqHfselzYOiSPe7RVP0k2JGr
bYfYmh+7bb/LvNQff4i/A866WJtJNN3BTdGdKqHb+xa4N1LwD2Y45Klz4wV9EllFU1pZEHBek/6q
Ht1OJeqNNZTn4A4gLa3Ht0ATpGAmbRwg/HTRQEcufgrnAGHTpqcQMleDIzroBvDJ1gAx8WQp76i1
3hmf5DN8NbyI41crHSbLxxggHQB33tKVe/sxbaRTbQ6hlER81StwX91CZRwUvZ54QqtwbFFXcZqD
/AcsLqmV+7GvvfD2k+8Df/sJS/S4mnH06011pEKVpIt3puRKKGHkXY6/b/uAQIsouhwXgS92brNG
EStSLFaWv7v6y1R6UFNetP7r/vr4HslvYRjfTVDUEJIKMCn4pPtfBJxRxbGQRmsiPDrjlXWyYOGO
jCskFAHZ9s1kTsY5DIBFRwgQd79nRdu30geSILYGPn9RG2x0EBSWmPxptcjRp/5oqo0z1yjljw1Q
nzyMNHm+b//KTn37UUwQVhoslx5MlzauoW6XNK6AUvppO0WOrL3P1cYgJ7njgC7u8W05gdET5ckS
BoNdTqQ2pwJce7iMGeQxybQLXy37+4kHZl1BMGbJYSKMUwXVDymX3ToGbbBPEkco6XYSdmHeWfeH
cXVBXMExkajpzFYIG8DJEbEG9GWGaWPNSsWBWfXWKxjGWwetFMcuwMBpibihjVfEyE/JS4ckuoS2
/4VJoBtBlAE7p8mWh9GhD+O+hGMs/NFqpVlK64KG4D7IqvtB8ZGARBp7MWGpLDXI2bVjBotq8StE
qRbeenF7iQJbUMGOCOJYzZKkzX3QNfczUVKKXmOkVUAnfRu99HnUKkPFZJXgFm9r+ZQONWdnWote
1xDM3i9UYKOpIpglQKdBQLNYjLdfSAWVL/dNWXOIaxxmL4iqBKNaAifXE9wdzni9mNHXEBZuy+Px
40Eto3oV8yupEJNGAVQigeDfsMpaQr28XbeHNPq8b9WKGgYU8K5maFluV1h1nmhTRiDHKWy6yWol
yziCJsw1bemMxlg7c1KQ/ovu7O+Mc/j0Etsv1OGd39YiyPU3MBEENS1DR9rFMyEXnOXuMBfegKIP
VdwL1BGE3/dtXosg13BMBKnAnjIVBuDQSfYsSNCmjdGyWpV4FLoPtOqaSw0NSj8xxCx1kYgnJFno
utZWKm+WD6VyNOjHzPOW1dG7QmEilWlGaYauXsijZf5g9BtBUK0o2I9N5pbGA+28+0at1PLBY67w
mAfavKpKEArCqmKyjC+dWtm77IAN703NLNpbJbWFV9SZbKRT5bVowqOX+x+wOn3g80cd98K3w25p
vawKYzjBXiGGUBGN7EixNR5F7WrgugJhXJJOWij8HdQA9ZBEeos63gYjLoGJ3ZpR4o8XCSTgJJGt
Rp8T8L2MAcYxF85V8ZDTHzX19fEzUn7X/VmLd1p5pIKfkOf/YvyucJnoEoAHJAmXFd/M1BGhXK7q
OBHx2NMXL7hnHRNXhLrP+jkASpWflOKPMh0kvF4iNUzL3EL/uVto/5rBBn55ZRczZWNRVuDaX/yi
2Znxj6g/0uaHyturV9b0UlYNkhPUwOPEzGwDPZ5aZmjTYkeDWnKsy16KZGNinHsx4pwKVt7JAHEF
xUwUTVJp0HNchUZUrV7E3po30RGC4Efloa6tbAsql735Q+RUPq2EE+RR8dqMV0ek6f5WolxtCCW0
H2Q6QH+6LY9GMFqQfwUtoKWIBbIWbldw3ndWVvMNHGNkKw+pPiSAK6VDJjyJ8UYUnu47/Er9+KJz
9o9JjC+OWjkYFQFGrT4N0JyqwSR17FKnz3M7iFyx/2oVrzb2xHis+72aPzTRuaFOh8AWckZ37UqJ
b/lLiY/GEJ0tJxAbogrzAJ3o0qEn+dxhZosPxX6KDv2h3YRPnZcJVrBJDvlJs3bhS8MTn1o5XNx8
ALNM8kBAfivBB4yBF4xeGTqh+aM3T2XIE3Hm2spstHVFojRSASVTp4o3BLStlvI79P4kh8/Yi98K
0Ym29GGw8gPkD59L/4NXWsQzltkbDaMY9crEzHeZMyiOAi64OnMj+lOOX+87GQ+J2RVTvZjaXIOt
4HPqg32V7qb0qZkuQcTbOJYVwUTW6wlkS4AVcF0pcQ2kWjrUys824RyoVzKw6MxUULEHSg1jIfO4
PRI2SikFyqKhPo1nNTijkWhMvUr25nw/jQ6Mk2loz4rKOS395ZNjDEPnPhYFGIrRis1eFkLaNGU6
IucFeninRnwbR5A++jGEeqXBTcGSGydQjdc2Wbmn/VEI9xUeD9S9Jp8G9V0bHlHqZ0kTaMqpnwRO
XPTu3FgD2SezNxSOPuPmI1uTso2NYN8F0Do0QJkJ8c02F+xmfO3DEs1tH1Lnp5lm69lklcl+qs96
S7wxtE1cmKhkRbwIuOI5oMZFZRMYmRQQiDE7Ch5kUD87qzgHIAKiDLkwj0liQ3u2UmvnvpOuxPYb
KCbYFoMyt6m0QEWHSHOaEFyFEJYSHIM6WsmJ7KtgaAlFEgv/0Jp560Z0HkC0KgMs7U1rzGaPCJrV
iu/CcCi6U1y23n3jVnbmBeg/eExg65oJpHIi8BLhlaBTSJaeaaN5c+fex+HZxUQ1EYQ+ZaMtdqmB
lTWZZ0ifherL0I8udWNrzLwaqhVAUMZCEx0VEVgf7CukIIVGAMGcDjThLqHlNpp/Tu1RyKtzJLr/
vm8fjxAS2hbxAIuEBLv9Z7kOwj9qdrakBvZUvkzI4YeaN+Qc71jZ929wGFcsRTlUGnBj2rl5HpNj
Kj5HPSckrwTKGwjGAeVZNiNkNDu7DRRbkgdbUzhHtFUjQOOKB0aEK5Ra3Lq4NMsazUMMlhJ2b20+
O30ZPuUx58ywascVyuIfVyeyXjQELSJAAWuiJaO8GHzn912aZwcT8WMhNEE9D4Qq+1NWrjzhrQvP
pP8TCNuurqiFTLFAUGYBQbtW3Q6GgsjLKQHgjBWbcTIyVIYqBSwhnXoOe8lBk6Rz3461x2X0cf5n
1v9SfVzNxyKN2Kog8gFvwXyMtIM6JWA4BxvhJDtllB+yFsmAcMBlnIChUHcrEWITIXQ++9xSB+IH
w6VNeHmCZYqYzfPmo5hdJEfRWWsKGN2sezGKSzWdKN2nzb6nRzFx++7x/iCsBNsbuGUersYgDkif
x9Lik9Hg95FpCdFbKvlBwmlH4s0ns4a73jSa0lzWcBI/dHW1z/Ln+5bwEJhto6ioaYwECIPyHuS+
1Iocv197eL0ZKyZKaFE6o9MIY5Wq5NmI49hCDQmorM3pYewF10wMb4wKq22eTJr8r+BM8AjpjL6M
IcCCIM9ZAP0CLPLunM0PjbYbYxOUN/tckDioq86IVy9s/cg5fMs6NLUBZnwh7O0MESvI3UiJUU9l
6yNIQT+0J9L+uT+Ha94oQyEeSiTg20Dbwq03GqPSlKMJvM7sv7Iaavd4C+vE3CEyd0CllYV2jcUM
6NCCWKJKIvQ5H1CaWEMT9VB+6Mfg8iI91Z8FrxySZxoTmo1ASWMRCpN2/0lO0at+SU7Tn8q0yr2O
3LbrqNtX9ZHb/bHUqLLR5MpIlmG61KWUNilQcTt1hy/0J6hHZQvqlNAqeRRsHAtVJkdgiGVB8hFY
SHQ6OXjl59xO4ieDxwy5tsld27RM7FXICtUY3UgxcDIZ1QGpsg+HyB4m3gMRD4YJxJ0Y1nLWLjAq
sY1hF+N1jfdqv9IOBBKBfxxeZcLvZEz61C0gAtgFDb9+j5/zgwjd2OJducSaFXHC8Oqedw3IxGFQ
BpE+WSapyV/ph25pP1uQuwlu5EMbXbWEP+VeekaFqfmYvt5f27zxXNznatoQN9M6qoEsy5+D8SrJ
jVWRl/sYXPOYANJPiSiQxTe0o4yay5+i1e6jnZo73QCTivd5Nz4kjlpC/93gXbc5AUVlAgp2bQ3a
u8BGXhxlaeJZQSLe0sBmQN0fBGUFOueMtFLjpIEvX1IXcuO/DGC3QxpMWWSWrYiG5jLC3f6cpbsk
dlPZAceCE8WXqTrmwabr/GpyhOoUJz5nuJclfRtelg9AGwD6DZCYZm808zhTM80V9AUOtZX0KHUt
VXsiFuYWRGQxuqxDzZ0DNytdDvKKFtItNLNyCoMaEQoGwIGq7VFX2dYZaJo2ybCNkqNgnrPiUFfv
hezX+qupWr0UWULhyuSPKH5ouKOoFhmTR3Mhx6HElVs3Go5GFWzmPrF1qK/KniS8Z0XtmGVsNeCT
bOufY0jstj1TEFYr5UaWIGtJt72Crks8XzSHZoY8iPHTAAes0Cr2OHmitInBFZtt1WpXCLlbDdtc
8IN4q+Wz1aKK1vC1ya/7SzIeA/msQjeFxtTJ8t802lNo92k4VWQoPpwf0vicS44meajqLMG1kJ/j
bBtPHmlxXs1fM/QPBJtY3xjma1E+Qo/PlvN9Oj2m0HsSEwd6SXp1MVovS2QIlx1UbRfTR604CGAJ
099MJPznQ1LvCzlFO9ZWL56yxM+bj2B4Rt4kNy96vyk0S5/8RD7nWD+kBwtX9NkoqI88D7PX65Ib
gWw/eyfNj0KPbKRELByKEu0YGrYivuTxRSg+5KlxTDAA4MDSahTDBRa9Stk1gmNGn1Kh2gr9QaZT
Fp+FEuzFSKRIPTo9DA/uZ8fFS1CBidqb268WchjmgQRnPGP1zYuR/BrqwQqrQw+C5Tbfg4o9N0c7
6T2quA1ptkJXHVoKjXPpnMqDRQrDN5J3VAt5WeRmJi/vtJJdA6EcSmPRIkiQFmLZWzKVBrUadksx
ji1u9W3tteCmiaz00KDX2SIP8lF/qV142AUtkBPn4LYGj0ZdUQH/EurkUfB1GxqqVIV0rAT4+JA6
kj3YiZ2fa5BLWm8X7UCdfPeJxNFb4/KaS1aaQPFEf4XMLEytmDS9xqb2tzwocKVdZc1vtLIyHF3t
J93Vj6XbHKZNuNWd0ol9YbSIQx3eTrBEWyY03XzGsh1dbTdh3xQtHfAZ0sL3AujA0XwE4wFkFy+5
hR3O0Q+J9W7+vh+Zvp+Cbs1ntrm+TIyJ6MiXjdQJs5+l5DZlaXUyz77l++/Zx+x0JMmGSleRv8qs
7KTY8j70EthZOb3fusG+2XQ270lpJZF1axuzw2UhNANaA2OavVZWuM29SgFrBt4fnY/2eIIqoj1w
js08K5lTcyrXIKBf3Fg3d7LqB+NJFjb3J2xtF73yFDSnMp4CDm8tqYERa/QXUTczybdl3FjN8IGM
k2Om40c7SBbo6hMLaiH2BOXWIeofk4R3w/xLZ/j/n1Qk7W4/xTRTqTSXlDwOg4/Qa4eK3TZ2klPg
/Er80ZmfsKtZSLNYjWdYkJ/0WntwdmpsXe6PyTcnhnySIqFk8i+hssZW9g9COKVECnCMmmpPQrtq
heDa6Eduf8S3+QXQX25jdEcghLNvy2Y6p6UGhRY8vIHzUMutUnBlybtvzfcZZlCYNSn18pyOKBq2
68gy0D2F85lVxH6+CS7FVrbz0SqQvOJxKPNsY1ZojtYPnVbxYAvFYxs/l6o3iPZ9y5afuPEXxjBm
QeLFUmhIB8OEmJBtmlTZmyRA8dKFknxx1Ls4/RIgmsZ5x1zzDpDQg89H00A6y170Eki7iv2cDkgH
+gSMggStLfVekt/vG/e9meqvdf/gMBe9WZGgeIJCetvEuc4RR0/z6U76IZg2PRiX/Kncq8dkq9qN
zts9l93x27iC5gq1lhC2gyzV7Tqk+mwOZpSACXqLVbfVifWG9g9X9ptt7OKUxiMu/n4PXEy9AmQm
sqNVF9UdALVje4jwMuybtvqo/xzAsh3ujBP3OeLbwwADyARWQZ3yQQ8BWKmgB4KqIyhzrBonNS+3
Gx4lw/fE/S3a35e1q824y9OinwjQRkc8G37/WaRWAxpTe7mfzb52bnAwCu32A940bXj71upCxF0A
EiNk4R5Y/n6FPolFkUtzNqCwCiWt/WZYXrFUjec0q8sC+srQJkalOWgabmG01tBLE8OKw1b31fnE
1lzhUO3KX8GD7kIhbj5lD9RrB04MWPcdtGUgdbEc9dhNA41sHdUM4CKx9Kk8orDeC5z0l/SMpk27
One/OMtyWXbfFscV3vL3q+FUBSltw7AAG6+ESpa2tVB/akd+g96TAaxEuP1xRvZ7/cHiPleIy3K9
QtS7INUyARYaPymUu/BO7eWe0IM8ELpiUG04T2C0ErYxuKy+oBPys9wJB56ewXJs/WY1enFBOmpi
pNkawDotG6OQl2CUHhTxy+DJ06wbeQXAhABUlg0ZbRHL21FDlXdhVUpsx8R4gr4rIk5pot4Fqfw6
teJJwRN0aAUjktxDuKFlDKVD1YIcLORYqvMAGefEkC1xqC+GCrnoUoh4F4zvx/xlTq4+lwkgfQJe
cCItu5u21X4OH7NVaF54KTdPJchKjc/Mmwcn3sm70RY1Z7Qn5/KvK2BuP8FkDm6yoIx1qmLEwBdc
kZ9C92hEEO96g4QexwNXJ38hc1xeOXCZY5Z23KtVFDeIXzNyXflcnsaR+JxltRo+0HYEHWlxUeBi
nHzMdVxPl4gMMiwVbICn7uSpezkDjXxr0Wd1B6EH1Eh6tXcfmIfL3NfioE7kqAWuGUlbpZwPyFLb
tJjckMdntj6K/1jIxOE+ntS5pUAyzLcoelUi974lywphlyiqXFDyguIBHFqZ07PelCEdaAWXpKrf
4NEjeID60pD7Yp6eMl65x5o112hMGMy0cg6bFGiT+dZRr2h5NU88AMYhND1SR3EB0IyLIv6GPuv9
4Vqc9ttwLRTxuP2gUIeVfRelSZa1vh7sXv/VqE7R+k3koZvFpLwdatWSf5AMZqEWIwiW9QRIkUx6
qCKGeHFO4mNGf9Mg8agko7g0bZ28N9+GKAcnVN6+kh7dDKpRnIK04Xj894pdBA5wAEH2ZxFURVn3
7X4yUaWS+xzfk3yBzMZ0WhQVNSCdPaFICQ8iLeHcYteWGGg30U8IXnVU0DDhQ4lkxQirZrBpAKoS
/VDKGbpr3KJx7s/oEnNvZnTxx6v2ScYuRc/EaCBLc9+EisQgREV148apchA0ugPluquidq5A4+R9
2G/nKwZ2mf6r7blPJHXEiILbqJYt0OBZpQjtTW17H4VnHBM95AjvOb0JlDq1DZgxvkD7XZahGviR
JvsA2l/38b5NGmPV8vcrq0ihJVWoL3iKG+LxKESFyxvhEQSsoqgKKnVkEIzjvn2LkqchyaaFVymX
D2T0VeoM3VEW3+/bsvJyA8+4gmGmaJrRN5gtMMpxftc7S/4FhjvhFO3aN23bPpZPGrXEPzz+kpUK
RMBCzWNRnlnSuYzjR1RvIFaGMYyK11pBzd2u/tI1R5fOPYjoU2fsPyZeDcy3sLbM2xUmc46ibSPr
UwlMXBiT+GtUO2uY3sz41Ia89sRvGw6gIE6BrjxkYKD7x5hXhK0O3lG0K6vGsc6PXXislXNbvsrz
I1Rv70/hmqNcYzFmdZIwT10BLCUNLWRVysBRitISBs4y49m0LMMrt49EJSq0cGnB7lDbPxpWVfyO
kHdAWYqlITaDOIOzbXMsY3PU80C7qqbLKJbngv7R+5doji2TV+6z5heI9gSao7KkfuPDrfOUDIIO
UQR16ftKT9qwm7HFBO1eKv37c7UWEK+hmLkalXQsoNmFgBijN/aD6FuV/vnfIJhpygsoGoN+CSwY
4mhL4I8sPytwR90HWZ2Zf4aMJVMyGyXJAnHxuahT3JjkNfpMcDaNoL9wFs2Ap8Sz6ns4J4BpDgX1
4N669T2tLQ2opi6d96P0OscxtWdtdOph2pM0R4pNfsMrIudwsmrjonYO2oa/pJ+3mKYSirQeoFax
JPuSZSPBJSt0UuXyX4wlaFI0GfzpKI9mbKOFWOOAoNe2mQ94qbPjqbBNgdrlxHG+5YfYQwCiOdpa
oKq7KJHeGgR9mrhpZgxi1X80JcRoZUsu/BG1Y7Uj5644cvBW19UV3jLAVwEjK3M6SCPwpHkDoSZZ
cmj7QxePecnpC1rJaSHcLiyEYM+DvghLYl5L0YDIjiEcjuZpyG3xLdmUaKWpd+kL6JgFi6IJIXCD
P2a3SX7xKGhXN7NreGZVy03YEHOB773i1KVQELfyX2AT9iOn2YTFv/ZLHBZFEX3EUC3W0WByO6xS
Johpi0unXYigSXGH9hjMziRt/61XAkUW8V61sEfqBnNlypRElaYZGhNo6xjVA/St69EReFxL3x8L
cLpRQKsL5gWiSSh+vjVmGsR5zHok6yfoQEbICQpWA/Z1+STtTA9k9IXfyKARjpFV2ulbiKU1NiTT
eKnJ756KrwDvqElAoQL9S3ZIFTPOxA6/ndZOODsCLtmlFxYPZc3x1OWHbpfgLRCzJAaDhhCVgrmj
/EkhtAeurObX/Ylb4de4xViMvVp2Wk+MVkhgDHlsD2CG3Rqe7PcY1shuN51H/dAuXeTwQbMrOLGr
bolvuMqRxwyzcrJEjlzC0yNZuBLBvnj7Hco0BwMZjcamr/Wn5oqg8zjjnR6VRLqbb+I39SjueKpK
35884U/XoMxSjFRzjKQFtP2c0ICl4x2yPkTgGW484Wd9mjb3B3ttPq/hGPcVjYSEQg+4eDo04pe2
vF9zjne8cWRPQV0pSVUzA+O13BpH3coeBUtEvv7wZu6iS3sUj4//k1Hsa8lodkkrLYDStI3VrUx8
gXey+74V3UyTKt36xpQVehCkgNAv8huOjw4q6J75dVDSt2TGrTuwnTcjOjnjblrmZ1uDC+SAGh7R
Sz3lGWvBLbaTB/Fgw0VxDfRJgsjjqTBK388tt3Yytyuq0UBpFncc0MYRHpRT68U/0J62a/fjU79Z
qK51rEWyjbanr/FBOkvO7Ea/AjgqL5PEHQsmyKEEM5aDFt9CXzsXQp+H2EPtbu6ZbnKIfzXv5avg
x6dLeBzs2OfdvVbq725Hgol8pjqparLMxLTT3MA3UsvcT664Ea0/B1ASfCY/hEdjY3IWzzK+bLzV
//L6gBRSAv/GrZ+VQgXqGRGpeT0iftpCBIcWHD6jtRBwDcFEHCrHZJwnQAxCvylLuomwWqqO102z
tkVhcwJ9D8QoF52pW0t0OW3bosVptBjUjyTM8J6S6eMRanVPAyqWvVyVOBvJ2hrVFeTGFtJ0tK0x
sU2ZAgPUkct9Dyo0KT3Npub3vRvO2zCUUfVmZTxm7O8nbuy+/yCy/SNBpZKp65fbUfFKi8pFzeTP
Pg8Os9aHnEPU2sLEswcxlxIoPAwzjiF1RhIFy4UCRVL7hLZPWgbGK6HSnscheOpI7xTa9HI/rq6u
gWtQxlUaUlV1RnBOhAD2Q18OjpYZn0Y826b+c9J1G1QHqOLD0igmASV4zUk3iU/0F5IGDjibdrmq
e2VCn+5/1qoDXw0FM88VhN6CIMNXie3sBV19GofSLsKKY/3qiOOIhcyQjBsVe0ZXjKjrjBHrJBt/
aq1iKWjjJDHIvB/mcdPognXfqtX1Am1QcOOquBmwuc+W1DOJDViVZj9aOfcMsXrM5q+8l/elyovz
q7ZdgTHbWWVqVEdbElgSQclh5MkmabbEtLVw37Rb0Qg5UW11xq7gmFhQU/CF1TWGcg4CECQNboxC
9DHiETXzrGI2r07QiNAHWCMj+nMF+SOMHIF8iPFbb+x1HmXL6tq/smmx+erU2o9mbUZgfbQL5Ohw
hnOq9jcd822Kgun7nsFDYnaiRsjriCzXYC3/KhLQuktgq3jOuZI567O06NOi39I0FWaWJJAV67Fo
4rotKxaoYE/tiO6KJtncN2d1i0MA+38wzCxVWG2g98DGULYJcUBmIm6mgcrufZR1X/gHhZmePFJI
Y3QwRmsOBtE9WX/vh23Z+ppgV8aP+2DrM4RyCZRlaDjBMXdPdcxnMxDg360h2EKHS5LWWHKlW2HO
U/JdtQs9w8ZCHL3cdG/drtJGUQ40jJ4UxVatPcnVmz5CvrF4SnLRFnkdkmtRCW+1oB1a+LI0tvYX
6qug9A5xd89r1UrqUw3eDVRlT/17rXC6DtYGEdrEMso+QLIINt5by3IF5944xwW+oKK66WuKw6UU
R35eqg8pjdvn+3O25oYLG7mugjeFQA/8Fm6RCFGylja2XMduJtHTREfvPsTK4IEQCMZIaKVXvr3T
FiqtjTmGaKgpPIL7JUYdg146Gl6eDV7CeOVJB22joIREbkIE1yf7VlYX2MkK1HraYYx2hfnTLAVH
7CFmGE1ehBdoXS5EiwwT8hfzU67y9Ibw0oLxYk6uIkQaNFPBm4SmsmTGcWFkE0g8IIuHxy0Ucsbh
D51OiSu2A5mtVEqSZxB9DC6RabEVIjn7bAtDs3s5KC59aYTPQYtDBJ1AYpbkQusZcaTiIccQDoNc
96euFQdItqsFPKKUk+pzNLLmPUlH2VYbsXxH2boRgpamFOwAFBu/CDinnprK0E91agZ2VmXhBopg
45+o0zL5NAZKuKX6ck5LZ6J9gWMXOUw5DaVtOY+QqKZzup1JqGdOayYq9NGSMD6oJfIJFmiwVWKh
YFmanGlEjTgkB5R8sBKtMCFwqklKaQVzpoRuLJYyKlyJ3uAaMYRgjCBa7+Im2X/1EPBrrFCPQxR6
xJ0p28Ew59tJlMd9LArZoUmz4dlI5vK1EaoXSZYfANVvxiLXIZpG5hmNHLpZQGNegqZvHUiyF/VD
+rPTW8OexTJ96pAfBU+gKULOXELtTD6C6xZqAlFduoqWDGhvy4jmK2oqu1pM4q2Y5pKbinij0+RR
32HRCG7e1+g4qPtqp/a9sZ1MSeqRcxhDt+2Frv1Mgk6kOwXVr5BWy0pjV4O9snArpdbl3RCOEkpa
MOQoyJtB69flpIIEcZ2UFhjty4tSRzEOrwk26iDUXrOyBuGbYJre2AfQB6h0DdJwaMr/OU4xcn1d
ipJ8RzHpCPmsOIg98HbEJXjSenrp5qY1Lmk6dmA7UXPpDTRF2aZUxlK0tTlLULIqTr+JTiEiUotl
6WZC0r9MJubMEfNAK/y5UoApodfhTRGSytgptDKfcfLONlPbNRKoFapAPs6oeTEt8DRCRj0Xu/Yw
SqWe78CXrCjOhP9384pAD7YwwVxuyXk79VaRm/psdVGJFx55KHqvy3PlNcpoEthNmuc7ISNkU2G4
vBZn7d+o0VJwYUokHcxUNHhWe1l0+pG0x05uRw8c+dKuCfNqEwiteQBhUSQBlSaxo5OWbtp0iJ9q
I5i3EMJFsnIeQctQBG3kK+hzsmpUZk8WVdWBOmWq99u+TgQ0hEej6IAfTvySo56iV6iPcIbqJbS/
aHQMDrIgpBeiF/9H2pXt1q0r2S8SQA3U8Eppa88e4ykvQuw4mudZX99L6dsn2jR7CyfXQJAHA14i
WSwWWVVr9Z/W1Iab0Zri+7HPmx04W+TPQBqKng2ROR3jLPKc1KfqfVnLYANO8QLOVIzWpWUXQ49M
8qvvfooqHWakhf+mRBGyWEVYmP2dl2XpAbpXEjJbpEnutb62Hhul9O9SNRvf+rEeDZfEqrWdesXL
dpMh1Sfotxg45Wnob1L0sd93BaTJnN6UEvnUkKR4oBASPyqSHv3KKSJE1k8WEoCaVvcb08/A66fH
Zoce+D5L0OtVNgd9MkaHpmm0iVFVO64EJ1/rgUE8jR9cHS08NRLChVq9ZaTUrCHgO2JHONKU28OQ
2qNhOeA53uBof6Llp5ZAMCCA32xZfHgf/dzJ8jMlw/v1U+prDQn3MVxAVhNS1GD2wsGbgAyp+5Zm
qRMZ34dBBc2W/ysvP0qfngIPMSdKJENQtKx8gOjoWM4GF6slspSY2TA/3ffRIcpapy0zB80SENbS
mOTJOw3so3oSOCkSuaZqvfwV/vxOgTJpU6Vc5CFJZQS9DRxdevUeB5oT1IGrZvX3NnnJydCzqgOj
pp77TlIEzCqGlUhEEPigTm5O9dP58sc/5kNxRh2gVgb4pgS7UfuOrXLoskOGXPXKSAXPixdQ86cs
Li251E5G00LWTipKJ7Q2JCo3eNlkFbHH7lkPt0NwaNcYVwUhq4xCQ1yhFVVHayU3vTFJNA+JPMSQ
OAHp1D+jZ343TcRkVmZABjx+kMYf1wcqirwgIf27oxPX96+8TZI0JS0gwxoN1WDi9ZXAlqS9l9hN
tL2OJQgkZVQ94VUdhIkGOqAv57TLglor0A1oB+oH+rSY0TjXAUT2sQSY53exaHCDSpmbAGibMgTr
qpbeZL33mkTQNtazpFyBm3cbH8ihVQBiGAgkka3jlgtaDTi8waluZ91j1T8H0YuvrzDtCKfsDwTP
FxaM0lhIPSAGdXD0oXbqNQLxlUHw0X3mTVqvK0Boq3cQkLbG019kp1WUIlPE97Pvkn8/ni2WRYVI
wojGKVwgwgDSHS1O+RLVgLL8minFqQua+wmKmEXZr9UyiPYTREqQ6QQbmqKZ3ALFajKC8lGBHHIt
My99JymomQ9SMG3q5NuwVvEnPB5wToGGfb7J6Pz2ldJhlJQG6Tn9e+Y0Cktuqxf5BvHTPv9ZQq31
31YY4jRCn6mFMk7wj2FHXVp71pZtrc5HYyx/K/NNMr1LxhFx0b/fU+jWAgW0Bf+Ah41LlDbArZao
sI8ou63RCAdWyVJFCPHvS+9UqKL9weH2Li2spg9jgtFAMJTkxq6eEnCNjXaSkZVUrWhT6TPvOUVp
P14sObMYpKqnUQCzQLhxSszpNMZrnly0q/SZFBx6ob9vzZezNnZEQ6gAU5BakOx2emY45QC67kxB
0v36Av2+L/JuaO6kwwVdMzRwFXNYllJKFN3MUGAdXnHl0dPNsYHSrGZPx8INbf3Rc9GC+4TMO8TX
WXXI/n2eRF5+ADefPTrqk8SYPwBs7uFwyLLPeFrxtaIX9gWIwndsQkdehRIZQKQduvPLzTndNO+1
7W0TV9/nH963+q5/qb6v9RuI0s7ApXBfuKkjg8/ZPzW0tsokZLfqin2fdkbKwu+BbPv7x5IwZQfh
zdWik/lPfl3QP5Dcgqr+BJJRD0MldrcHgX3r6HddwywoLUtv+k57iA7KjXRHdmu5W2G0raPeBg+Y
aHix+FSUQosxUBsP5BLb4aQ84Z0sgmCHt0NFwVZhKNUIH6ttf3y+bsHC/bhAnX+/OB9GOWnB8ylh
aUHUAaJRT1lhQJkN8OuE/hkWFzZPZodbsQ+A6pQFrDtGv7Ln0IUArfzz+kiER8ByArmwMcv0Og41
TGAKboyb5jU7hRsJJZUu3Vpo5ohfruMJ3cxi5jjj9AM/7JoRcD7K9FDyz7SyZ0n/7TrK115anDTL
UXEGiftxYcgdYBonvQGLhl1uXkErRPbeI3F/1LtwZVgC1q1LQM6jaDrYajoDgOoHSnnT80RspWft
a/3Nnxx1bXiiWB+vqLhXgAdQR23Upf2B3E6OjBLmAdWh5rXeot300zibt/RA1+xDFKFC1xGzOQf4
uMRcQtVRXVoTWr5svKk9qI+dgxrH5hS9mvvgQdM27dF0mx/R1lo5I4Qbe4nL2WWY6WrsIxmKbsF4
EzxnTjgwPCoMD6jMprZyo32PJEa2wXmtIVpoO5CJRPMFXt5AGsOZqB6GZZDHOuLLiJS7OovxIk+b
EeQ0QSTt0VKI4U8lsl2FSlP4VVOLHqeS1E95b8iOl8rDLlen7FxUBck31w1bE/iF5bdxdt1MZpWh
swh+Ieugcjjsc6l3r0MITRnPvOhDxc1urmW8XHFQV4dqbxqIayYNr3/qo1y+9Uqwi9POLjLUFYC1
sSD3HQ1WXivEg/sHmO+Ug7mbdThi4r1IdtH362Zysl0ZnNCc/wzO4lIDgY43vzHB4PpDcZJ/1nh+
wTFJnsyA+Z8n6Tz9SH6hN3QtAyzy54s5tbikbDPlgVzotAbbGHluCmXne/V2MlD9ZkB/OC592yz1
u7rQ3q6PV+Rul7icowAzBWp+CKY0le7K5L2UDsaaUolwRsHvhHAOPYHql6C+HAfT8DCjUBE38H5J
b3VUkpPX6wMR2sYChTP8NpS0OB/ndQt/msW+XSuGF0ZNyFwSXE5mPlo+xAYTXE9CH1GTeotB2GXJ
jBtyVzr6R+la+3Y3rKXfhCPCFRNxPd5PMHWX22zSM4ThOU6MTnkGSXFMVvaxcOlBqo1OKwX6ZnzK
t0IXgTEoGFBb5Sg7BvlTed9NZCWBLUYxDGJauNPhKe1yFH0fwBP2GMVYP+T9phzvqnjl1iiEQNYL
95K5qZk3MF82m67pcdiV4++7+A0kZFnU10/XLUxoxwsYzsLMKcXfnU/wMtpTLYba3E7Tn0m6cvVY
g+EmzEoInubn83QcwSx+io19Kznx2iVg/lg+fpwzhf+ZM43rZQQtRDYlPlAUw56iE6m+J4ZjyXtQ
kKMV/frEiQ9MXBvlmcEJtH3zAi6iYSmhndaXAWjvf5jtpuw2w8HMmLpNDqFjbjoQkHYQP7DVFd8m
3rIL3HmqF7hyVkWyXs24h35r3EoPuM+dc5C3npsNBCXe2t31gQqXDi1U+EGZONoWLvE00uqDWoeg
4JFP4QR16SjeR9XPWCpW0uXCoNz4g8QvH0V6538lJKAo2RauqR9p8SKPL0G2jzNQmeT7JrpP0cLu
r5XziOOuBTTnltRK7g2QtYAW/wOy1NZL8Cg/pOfYZ9lugFKvHUt2cCbH3CHGih0JbXaBzJ2RHXIT
fpNBaSAOUFj4kDYntX0eWtCsnYZyrc9KVMmMZmLIoBIUFaLQgTNaEgV1X5UYZ2049ZkcPCTJDtNm
vDO2xQ7JxrMKwclb5eG6CQlz+YaF99GZMAaP5pwNqXlWxnSCzTZO9wLfz7xHf/8WnK3ddLcCJZzP
P1C8EUW9afnehBEWr+1G35Y39D3+zM/j7VCx0dVcehe75Lv/FrDV94A5rPjifhbQvBGNvZq38yg7
B2IyLN0mR+Mm2709eXZ+XDUcsc0u4DjLAc1PA3WjeVJdi8m7u84Ozx0zbPUBGgq2cUrO6ftaCfN8
C7g2RD6yIjjVM/RWzozylXSMyV3VgxsKRU+b6+s4G+JXILxkogVVRwKLM1Tcj6M08rCMoQWJWU1m
vfXeBfvrIMJgZH4u/Q8I50pjvWpaK4JyiQSVAXl4QJbyOoBouubSJllBoRGa5jiLiIsuTU0fm3tC
tqYZoejhJ+d8AElSUW8zo1rJQohc9RKOswi/UdGkVwCujTyWaL7bVmepcNO1xmjhI98SiDMDpRoi
P1QwcYOr7iPQoewoG5zh2IOn6IgKQvq9PUo7kKHdr/FbrULPa7o4/kBBneBFHdDaln6gRiCHuHm8
sTbabVXY1r0GbV5/P228TbZ2m1lbTM4kiVk1aptidi3zRxocoD08Jih72LWRe91qRLa/nF3OLK22
p33TAIiiBhOUmXmwVSAhch1EeBSA0GSm/EBlx9f+7zptzWaOYcts40s5SmCOfvJSafvEY210JMGD
pLGhAE/BKVK+xVBxClae+0QTuvyC2ZUvlpJ4fWD08ytmk94m4yMqCBiqWJB0ZVYUrgxXNKeo5MFO
nxM/Jv9iaoCTcTIHhIbheKtIP8vUVdfSpmsQnGVKVd0p0gwx5vJ9FuEBTPfcBuKpKws3Ow3eNS6H
wtlh3GVp0WbAaaytlfxopU2lbPz8l0rPKLN2gtFOIfexxkgiOFdhJqpCwLGDEIJvSZqGPkHcDVS5
Kpksv3dtzdIUkmWPg4cavDUFRIEru4DjXFmXhwk42XH9Uf3qrswyR2sit0ObLC53KxMqOAUuoDhn
NuG2aPb6fNPq0k3VxAco2myur9naaDjTqDrJUMcGEF16O8kvo/xoTo/ZX1wZMRBdV6Eph15mvl2k
7DVLz+eAYOgfUYRDw322pv8jeiZbYvANIrLUeFlT4FwezcRBj7Rj+SlDV+lbA6VnxS83TTg5Uzjs
ynC8vz6JohvXBTZ3mo6KMli0BzbRXqNi08eHpNjl4fNUburgyae7RgWt9r4vHI3cq2sccgJvdYHO
WWQMLR2tHDC7qQ9iZfKzAgdoHPjMywlonbsVi1lD443SSoIknm9drXUnq59aF9lm1jGSHlHLuTKv
85dzDgVvngjdIJIJvnC+RUuNCqUzPYyMjgiXS+lEkNrtG/+ujAKkeb23PEOpaSM/INt1a2rg6Yxf
r3/C7LKufQF3EuSpKVlyjNFGAyqTTLOXUeBWybYhl2s6uMKJXQyWu4qABihtSYbBtiE9BpLvFho9
qBZUTpXEDtKffzMwFJ/ghFXRFMwtI/GnIMlkDIyWew10lTmKFrfXIcQD+gPB+RYISJSeNABCRkXo
YEBPbcJ76ynutlH8fB1KvAMhxPR/w5nXcXFiy0oAOgEZwdd4QOLMO8tufTZ/IhNzlyWMHrRdcr92
qgrEk3HozFXYYMMCdQyvNmTJQyx3ITCbb+0mcqDhskMBrOQz8JjvDPB+ps6wSd2CBQf9Br84wXaP
6t06UeZsGV+N9M+HcA6gjGGWfYIPobeJ/RwfwfUCCTulccwTqtLtcfcjdoqSSd+yJ3UfrIT2wuN3
MQu8IaHWN6woVnlMdiDHIuqx8WwNvO6gWtXX1A9FseHFnHM2lQ9VbPX5POdu4YDaYPtaD3a3ixzr
QX5oNsFMNr/GBCo2Lmimo7nAQt09n6TA7Ja9QiCJOOg6q9FTletzJfQETsXunNCaUfTjKWCm10Pf
TmSF5UrstPQDrQor90Lhllp8CbfSQSAPNcQG4CPQKNefNSsDqxV6pCunD9yVLSW0qgUWt7ChWcSF
PGLU2iE7nZGV6e6iu2anf8NFKmbQWAetYPtTcu6hVbzi+NeGya0yUXqr0QNASwaqFnQ02zSxU1Ut
i7rPoNfYykgF6VvQVv9ZX855FBGkA2kBuFF6GQLK2nJfGZAMALuV9s3S70CowcJyZYzCyMtUTRl8
/0g38F0k0qTobV4B1GtjNuK53tSLe/BKyNASuz6++fO/uIcF0vwlC99IaQm2qVnR00fiKQR5RYdM
rbHiBsQg4FgB56qJnhTu9ArNuokpSUEt3iAUNgs3qk03IGtkdeJZ+weGj/LiepCm2AAMREkjycm8
u7h2emslxbGGwsVzJpjpgiHJMGPxjo6/GusuyhzfmlYWZg2G280mehlGGYQtUD/umj2pww+py8qX
LI4+5U4NVgxO8NaJfiFltjf0BlONr6KEcHqVGnGIKpkOSisGkuh3xHDCDkXgtRPk8FiFazTPob+m
u/LVNi6BuSBKaUuC+rIA1+l2q0THIfkc0CV+3ci/HkOXGJz9ocUll9MSGJaCloPXPt2n09aE+lhl
KO6kr4jofPWNF2i/+RSWWwpiVW03AC01NxIEOlqHZD8laLRMClp9LITCK7GUoEbvEpEzycIEHS+E
kEBDs0cBpXJAI1Jxao7WJmHhuXbRQqLaD6P7lGy7Q88oM5zr8zu73EsnconP2Sq1Ji8oYoxYipuN
j4b0JnOvI3x1+jMCPAeqWkBqxfNrdq00szlH6GrLn1vofFjHpnwOko2hrgxlDYg7XegglTmSizVY
tNwy+DmRQzbYSe+06IC6PqSvG/xySPPGWJiJ3vVpMIBZyyb5B1iudMNOSgMCniu+V7w2poFWTsQo
hL8mjRHaZBMdTRURqpRTM0ZMsL8+EPHu+oPA7eCRBCB90WF9kxyxEaLWfZjbnqGdulwC/wN16t74
fh3y98PXV4v7g8ntaFQNBxY0xHFkwSeiPStnaZKVG2Il6Q6svZoKEaZUoSxEcf4bqOZS25TK6pim
CWrDs1BS3xU0qn20Qy5BKdscTqQfiu9aEyQPnRRp5zBENRczrS7cpVPdOFGBMKpsG/NX0hPvuR3J
+K4pKmpCygHdZrEKCQE8lahoPvT9nd8Ynps2VMX7ZGHFZ6ODKLUxjv4+JPrwHDXNuW5CvBiOOa5X
paWGH505gqUntiAWYtTaZ0DKCEVpcQoeJoluInV4JIWRbuOSPqqDZO20XKGbSgrvciuUVhZUuAdU
0LjNYgwGiCwuLVPKFKNqlQx1f/IbejZGKWSGyrT4NBhrx87X6AqbYAE1f8pyE1S9ZUpSCs8cKXtd
ilhg7grrTQJRuWwc4wCyUNom0e3r5iPy0CZFjRLqazVCfrPvLFDLto+kTMOeGIeUVXXijtms09ru
K5ptAz/ajVA7qxvych1WNK8mpIDnknpkjPluswxFh+itRn+VV2OzG6jKitBdV9TvkWedibxW8y46
WZdwnCvzAoNKZG7nisl9n9Sb2nyKcP26PibR5l+CcF7MqExryjuA+Pknshph7HTJfVnJLMmPiqev
eGdBsh3MrzgCjLkrBtEKBwe91B65lAJNEDG4ZbwfEEstKstRPRb331rsvxp3gmxk1tgwT36/Plbh
hJqoMwQ6Wj54BaxE0orIzBuQTyk/qWnY4fTSlCueTTifCwxu0cqUqlU8VFg0yNeE07b3FceIEEG8
Ke1PbU1TTDwiVPGpOD513F4vt5+pxrlPe+z0TAVbXmBstPeB5ivxkOgEQtr+/0B4ru641wj6eHO8
VOf1c5BRN6uszd+szB8ILgACcbqUtRLGURfhJjAlVo6NrXc/r6MI968FDkVUNiEXwxufpTZWGEZY
m05+bmJb0SOYQOSYBSIqKBVeBxMawgKMc8Jqo05KHgPM6h49/U42C6en72aSO9TYQyHvOprIEODw
0ecDt2SiIPvSELw2KwxPbpG4AHWtb1QsGugmi1c20P9zy/jn2OZNAYrxRqXXOLYzfyMVcxc0S6PW
puprSZglnab8CU2+VrfmpUTDmyOg/wRBPCllNgay0uaItdCQhpS5xCD/YcdrRTFrKFwYLBlJNuUz
9UI5biiFWlrnBt7n9YUSTyFIXwn62uFk+AIutMJrcTYCpI0e/WlL+qeJbmMwbXn+Ng1dqX6vgqew
XwlWRdaIF9R/UDlr1CQlr6sBqF79IyyfQzlytO4odXs1fozpGtOOcCIXaFxUkECnAO/SQJOkt1D9
0GKLQSz9v5zIeciLIGAc8sj35m7jqLj32lvFuhlIztr8AK7e2m9Yltvoy49BZHEdWORFliHPPPgF
bhFYSTI1CHmMyttOw2CnYXDT9v5NZYw/jDp1r8PNK8NHysudzRkl+CRoTmscWrl148V4DjS2sXIX
JStbWxRSLWG4B8G2B5edNgEGWqa7pNG2ddeySjXBO6awFvQJ2XBL5LWWXJGhLFG509KKPd+CIiNQ
lTer/aU0B8X69t/NH7dcoWGptSIDop1pmEZrRC+pqbwNmXas5YfrWMLhIEs9y8KACJ7vZsiMJG06
rUPhNLwvkc1Dr9G3KlyrKhCaBIrafh/5s84vZ4FNHo1yCxiKq5s9mNZdW2i/wAezTYd/z+WM8ku0
q+JcwZYFwcQlVhWFWgmJexTXmLtbBcUufXejhsmKe5rXmTPyCxTOPWWjhpp9igbSpNoVU8OqtbBM
YN4AQP0hIdAdgLDC5TBGfQzH2AMAxZNiGoEeVtbcvP02gY6JeNJHUKesNr2V+mOB1wWXj2Kh7RJU
4tDHu0S1wMWCQoIGTGAGoibisUHX7g2QH0TZqTkVNLq/bn8Cw7jA412ij6QEmEwqPAK6Kh7U63yX
QFO4jlfGJUiawCoWA+PizizQ9aQOACSX+0LbUwXavVsIxcTWs9G7CqqHkng3RFs6taxpTVwC155X
BVtt+QUGV3SNixHtCwVfMI7nZByZAqXnbHd9OgVlBxfDNLioKvVb3I7m9YulceOBWUSLLLSwQtjZ
ShF+RJsW3iSQ+8ccV56VLfH/gFsmap/RWYouiUvjiSdjGnulrWwVMQ8Fo45kukn4kmmPNeqmPGMP
hQ2GvqzrYxZuFOsPKmeyUpEoPTE6tJe0rgxRYMXG5dAl5dbPWQH2n9XqefFC/gHkbLb31CyVJgyz
qs+leQuF5nJYucAIpxLcEjKKOtG3qvFd6qNmeIVf9DBXEjY3gxUMDilH8MLLKtK4VlYwUPS3zAqU
iFFt0lmn5epK2CBwcfPFA5VvkOSjMt8pXBvworKloZuMSOiqKR2/htbE9cUTzSUoFEC9DRFOHWiX
JpPqoP6K+6lCw+eIeFIBAf9NkP+4DiKIf2aehn9AOLuUEki7TB1Ex0GUZA/xa6JsCWhKDbtfI58Q
VF2CD2IBxRljQ6wKFEYYjz5sfN0eivuQvgTF49BsLaj79MUmic9B8g6m6qnd9Yk9qSwMHcV4uz5k
kV9dfgdno00IBgkUPcOvppBnUJ8zMjoIP6FZPvzNClLwYaCfHAoU/BNFjHYpGpQKRqxSVPS5oyLZ
Re5eH46ghhvzukDhwq7AKoJES4AS0dSRa2cY301y6MgxKLcePXZG6nrKKYzPsmEP7RuNf3nTO8h8
rn/GPGv8ob/8Cs5ax4KQvmllOLhwY4xYztxuS8qawEDOG2+jzcoOFO4ONNfqIBADxQzfa6mjcy6R
DOBNk1U4SU2RQzKUH7ShaxdJVbDZwQ+ENwZ06MxNbtz5mERlEBcBJpiiThh8xg5lyMpBwzm+iRkS
SWAo6EEG3kYs+VXtwCx4il4+QQVyq9yEjrzFgfmCsqAT2RXO9TkXz8E/H8anWPWqL9uhx4eV5mPs
QU562sfqyluEyEEoM4Uhmu3mVxZuXSe1H5Mkg9xSWj2XBD4i2jXjgU4bWVkrGRHN8xKK80XhiDqd
ScVwmnpDkBuJlbXU4xoC54LSEhxw8QSEPIWsqFyyeC1jJTydloPgvEsEyrJQ6wARohmuOgbapk9/
BGQXoeNbOnj1SR5WckoiK1BAkoGO45mWmT8PQVmRjpE8W4HmEpCWhydrDULAOq/JqHzGSxsobtEW
yVkBeCFxO4lgBajTP9RuvbUsp/4Ity+j06JsKnU824NeKUsNiIPm0MW9bugil72E5yxDylOajPMQ
w6KyCfw0om9DO4TT3+DgPjE3/6H9k6/wNvWeRHWIYY7DbQhOxehdz2+p8nh9NMIFW6DMVrp4cyCK
1FtocILDRjumLu10v7DrteJneb4E8Q5ZBa0H6t7QLwX+00uUXklaowNLC1oN0huJbKthYOazB9mA
iak0P8bWXQp8zXStZGOt7TQRPHTT8MyMrgAkdfg3zGTU/UDOR8hPDLe11juDcW8EL3T4ULJvEnRg
JqfWDyY2hXqr5CvnrmCbK4qGbhkwPs48Rlyk38Zd3YwWSmjAgQnij5G60ARbuZ0Jzjuw/+KpHsc6
sg+85iPpZT2uwGdl08BkU7iZJg10nr9AAVmjSyw0V45XwQ64gOPcih6AlTSc67KlPnLBqnxW0Zdc
dYjp6bC7bp6/jw3OcsBJN0tngj1Xx9PHpeUEptZVnoVil/6Qs8DtbQ8Vk9AjRqXcId+iihhawJt3
0ykZfehsFPLZEfOdj9SJT6pNmPG2JmErmuvFB/HnnGQlWj/NZVFTC4bnz9EIHLjTAFLJnQ+yiPEv
LsS/SfkoZBshM8vHbZ1Pc82AYqktzz14kp1qDkb9Ub8GOytmbz302w0GnrmVeRfs2AtYzi8oVYeU
QA3YZ3CXEeaXrN1CRIx5e+0uPE07y+2OCRtADmR9xwtzyn5YezCyoPhNZb5bv9/kk9O4o+1trn+Y
KMLEh0E/AmWVsHj+wR6q1QS5SnyY9yS5xcl3mo+2ZKbjnfyNXEH9ZGSID/Zr7UWibbyEVS7t0PMT
SZ6gmGH7NUiiVTDsvlwfmEC3CmUBi4FxPlIlPe1KAwjDR+eoO20T3uQ30Wv9FNreI0XehfmP2muB
UA/lCM4h2MTs13/5Cdyip0VM/cRHmdxo16wFz5V8gvjp0116/ngrznTbv4Cnmf2QHJNRZzyuNa6I
qpUupoA72S3F95FbxRRIu/Nwm/4y7XxH9Z25/3jNtyRiXsak79qj+WhtjfuR/bw+fNGl8AKeO9mH
CnVEWojh09tb04Y0ybvsDCxn/v2HbBeQ91HtamArRYOC2mSsuwH1NfyHezzv4awYtLrpNBfnepu6
cKkS4nU8QdGwg8Qo+IQl/4DMF3QtTDSKfA+DzbCafBNudvAMgIOI4B9/u4fOXaEbPeZ9anDxVRsW
E43BKdtauVXVfW7dmjXzW1QJZTeTeVOs3U1FBwpKWjWMn86SwtwZKQ3KlGst8Ht6NCPHj/YZhKH7
7vn6Aq/BcHu4R6+EUs/Fpp4EF1bmJ0XWP6QqeJAbbyUOVgRXFUVFG7yOXtlZoIUbUoCODJnOtmTd
eugSD7bevblJ9sM385u8VXcdxJqkc/brkf7Ee42Lo8StnZENdv2ytqvEHnPxKdywq6g2el/C7MYj
ti2on2pcGyM3BUUGAAcIFbBuS9wJanjX51t0/5hjHhmFZBCHxMPCpdMcRpkEsoaye6sZ7ckYtpJi
2U2FpR3SiQVoXcQD64+mUTcKBKuvg4scNp7GNdgVbslfUhmJVKllOWJbKf7ZI5+d93D97wsCZ0VH
V5qMdKug3ZSM1Or9+YBUgnEcmF/khu8Osp9Edp2ib+w6msiclmhcyBX5ZT2WA9Cg2bTPKt2F8vBm
NEHkEGpsDFZepYRzh6GhKhDMMygNvFy32pD9vgVvOFxOiBK2+jSQZOV2I3roV6DEYVhIVP9+Qb3E
8KN8BA1m0dh5PrIQEs2Th9K8ytzEXn7sQLjugZZV0sKdUWlsqltoUyZ4CFRtcCWubVaRY5h5gZH3
mlvn+RyO0qW+2rUVWAAgtFUM6F2wvGM6JtvBG3ZyorhZlrhG/ziz86cElCjtuM8UmZVmwSoK1QHV
tAMp37dtDy/+Pcp+xEhq0bawszg5j6EJToEmQYLVWDFy4Q6DtjziYxU08Rp/F441BS1fBF8ul69G
f5ItpjRvhbltgztasCE76mRNiFpUaaUsMefZXFwZdY9WhNTA9OuYhagIyVTJ9vtNqkouyW8H6ywn
0GJrUcXmtn/xtHcBzplmkHjKEI0Ab3vpqanRRGJ+q+UGyvMpG7wSGlDv13eeMCpYDpffeplJ66GZ
h1ugJg/vNEH2FuNRUdcc3QdRfemo1Y6AjV/VcHVuWEK2oWRnySekhA3rc+VrREf18mu4+xDyJ4lP
BnyNEdWONZx+V5ZSRxk2kxdDuAK9xa9ESlkWv5TJp2Q+ruALyjLRcg5XBIcODWP+VYLGaJcOlBbz
r3yrEA1pwTNu0Iqyp1CQMFwrRk3aWg5XdOVaYnJhqRbKcjFoHUheksegc83wMEo6s1S3GwqW+yue
SeBqLdPAVRpZQBDL8B021CBBhvZ6FOnXySx18VhWph3ShJmQjivWEp7zenH32ws0bjNVnlzpfjiX
uWY+jOYM+jXPMyAV9xD3oLWrz5q6ciqLEfH+bBAsI+EFg1AeqWVxjdjSCJNNXeG5THuJ0Pnepupj
3/5KPN/u4rX6BZG7t3BlwzUetWQorZ3teuE0Ii3qGp2iDk/GMtIbBe2MipIxrdqQfq8kG7DB25qE
8poftAVXcLwv1d110xUcahdfwFlRADYbybcw06qRv2Z1UeytRlljLBEaz2KYXMSjhb3k53PZJPQ5
9r4PEmR6X+mhjSyP22h/UXuFISElZ4HHanaLl5NqRI2RDhOW0grJxlAm2wxf5DD8Bt0ed4xgtXKx
YjyCqGeJyCvHImyTo66dKzZRz1soyc6rfTtO/uL1HTCo39GwOUDeznl5Ca1vaNdEMa+EKxkrpOk7
IT+um4PAqVxAcG4dajxFr8y1pyTKdni0ZPrgzmUHme8MUPxRpNfreELLsJSZmxBCT3Cdl2ulQoAu
j8E/b0sZ6yTVrb3bKoRoqQ3RFOc6lHizLbA4U+8ya6zqHljGlJO7sSnOVqjft5O1LTpUR6uK9Kho
Yc1kvPayoU7GOw/vPZuSQlsiSaPbxkzTp5VvEhxcICH9M35uZ1gQp+ysEN/kpdGzmtffU1LcJEn8
4fXPKZJzsec5veRtaRyxSctw2fc/0By7dpYIQr2Lz+D8bZ7TNjLnMvE6u+ksepBrDbmCZ+Pfs8zB
dC00/oJxVzNAyXS53FOd5cghAQe9vSbZQtRon6PvarWITxSeXABxa63RbgjVFvPamR8kaLf62OBJ
1DOe/CDbqckb+JV3MpQIwdfhpPVLrXR3LbVeCsywnMU30UggM5KuuAnh5lqMnlvsHMn1gQT4KEKZ
YpzAwxjW5jY1UB6KTpVhjbtQ6JUWcNyiSpLUSpWCyW5HvH03zgCtVdTTXLdgseVgNVF+h74GPrXV
kyEDTRTK/crCDozC9dBxS1F8Fcsr1xHx5P0B4jxTHuleN0KOxY6znxqd7ozwvjVdmjnt+KF6/cpS
rQ2LO0OqPqhDlHdjQ6gqbq6MWPVWkqsbKNJdn7/5D32JdKx/hsUfHXkKyWOaomw9CN9qvJonxEmb
1G7oSxk4hhkfh357HVH0tIajEfEquB4VsJVxx0jsoXLxd/H/lA67oRyYjFKDLCzAJZbfxOpgSzpo
GenPtv1Fs08lLhlugoxklqO36crHiGx0+S3cqk5UKeMsxXlT91HGKuT2nb5UA0cLgzX9TtGSLqG4
JS1onpiRBqi49/dJJzM/bPfRlNrToNjXp3hlVHxH69gWgzKgAtymsnTOS7z4/w9zX9YbOY5s/Vca
/a66WkhRurh9H7TkYju9L+V6EVy2i9ooat9+/T2qrulKqzSprxv4gMHMANOdtiNJBslgRJxzDH1n
spX61uKFdjSi74njo+gRXpNCBAlmAiXdNhF5UiRQFrT2FW44aa1DigSdbJ257UHWNrSxz8DaUxHi
RN2aVsHS7sSprk9SopCEmvNGWWrXKAWFG1e8c1NZOmbN3MqmF139NdL6uw6UrSsnz1LoAAaJSToE
mTRjXr7sEKWUoYXT1BiMB7tsIqeScQqjWeEVBjQOOddWNuvyuv40qX+8voI8QAs8EJEuswoGRaPR
8suo652wpWsFrikTOj8XIKeM+hbDRgUl10dTQuuUiBmYUFGbh4i/2WlzpqvNVg0TP06+MRojCrQd
pjd7qbYrp990O/5ifNLkhE4rdGDmDc+WFhtGV8B4PsSbKKa3STuuJPgXp/LIxGzj63Efq3LEAduY
yQZQmp2app4M19DyS6kgnK4/hzLb9UaGVfquqBWnF0b40EHaqDdvKt1LijMzjN1U/awAvHB6/y8e
NWALn1RNITw0T3NnhQ0BmAqXotngrSOCTRY3WyZ1tJSuseutmZq5ZENNwGQJTIWW6feIIeJhEn6z
ryDbdn16VIt7HDUZUFKA4UOfI2mgWWqj7oolU1IX0Sow6xm4DxBTleIrtfg/msOf1qaBHx1uJU8q
AhoeHG7awbRQwoz3dhg5yVqac/EYORrV7DYEBZ/K0gGjGriAjFznRPk3W63O+vCpVbSVi2F5tX4O
aub1MpSFnk6ISKX2o9Q+JOxrHXRX1ZrbL0UV9tGgZl6vZ1Gd6BHgae0Q2V7BgwTF6PqmZt1nrneX
zdBBkA34k/PUjMHRf9pPFo2jtwOls4nOaS7E1qJNSNUEjFNQOSi51/evSrW3ReTI6i7Nv/E1Js3F
Wf1pcC7LlnMDIFfIbyEZvu2Kl6b27ORJrGpiaSsDm/O8ogpbBGrVTcIr2ALcj3aB16BN1iEO3b4o
h8GrrkZfePxOuVhj8Vk8L4/GONvnrd3GAyRMYVtPtjSFhKxu74WxdqkuB4dHdmb3zkg1cFU3sJO8
EN88031i+fQ294dNdluAfQuX3VY9X6NrW6rGQbn9L58xZ+81Dj5nauWT2Udop4Wesgt8cugeybvY
ZrshheCoW34DdRBdOdQW5xWn9KQ/raGla1aRBMAzkiD5n+SfD7YGEHThDaxciRuWigPo/PtpZbZ6
0KGLDG3ynLjc0uqKcrB3ooF7rDy19HIufT5sC7zNcCHZ7f3p7bi4O45sz1Y0E6yNoFoIzFdNzocU
RtTiAgQo2zIyd6dNLZ6lR6ZmqwhKCTXOOUxlSrdVwBmjDxAHE2hYMFMHx8XDaXNrazd9fnRF9HmQ
N2kGc5r9nGs3cuppXjvM1mZv+vzIBk2RNEKSFLNXRrgabkS94+zM+gfwGjSoofCnGujn+oWcsaqN
OrQSFbdQdp4qXpm/hms69cuh0KS8qE/EUmSOiChAUissHVEdrZ80C7oCXQ6qs/F5VKoDyB/8dsw/
Zxo4gOXd6XVaDByODM9uvQgyQxkwlcj6IMFnF64ccZDUgdOhL8oExWds0n9QrbCPLM7uP4gUQ2vH
mkIVFWDzXmeb2Hrug/ZGK6ZeMXVF02Dy61/i5Z/m5hdQmKlh2E6xSlwDPtDwl3YAEOv0JK7ZmB1U
WQk9eDHlPwhWDS+DwFEHdS1ltOjtRwOZnVMgqKOkmSRvmyYHmZVK3UC3/JFpCL/kWjC01IAK5NPE
dIAuPjSizvZvURXaoA+YNqgwynEbyes4eEb/NeH3tYEE5PCk030TX+fhvlor5i/hwj8Yn23srqtl
Fk1QWJJCK/uc6AduPlFQmfROioJacaFRaHus3DaLEcQkDknAsIzIcjbischZJSMYzRQBdjwgD+LI
63Tdzylxqsp0cha7qljVLFh8TR7ZnQ22r0KrN6e4c0SLzxChTGuC0tYa/F4+AkLtasNjFqKZwHqk
yVqGa3mmj4zPIuymSg0GTiCELkmL3oWDzC4ZfR1iiBmys4Zti8Dj5S5YS48s+vKR2dmpo/CR22EL
s4ruV7F1UzSmQ4Nio7HH0ztz8Ro6MjQ7bFSqdmUdwlDIwv2Ax6SlZJsJg3/azMp4vh/vRzdRXNO4
z+lkprcDp+j6p9AYITMOnu5mTQDi1yFRFQ1CBjN08A8Cevbx1lPADq52xIDQ8XBpQs1dDBvev58e
z5pffP/8aEBhQtA7UGBAsf5Ny/3ecAO+D9AyUEzkUN1GbTZ95bTYhyuGl2cSQBlgk6HYMG+skwJa
LIzjvVBD1oKDPCPpOZAEytYyhGOUcqenA/59uSdq7BMspjKyuxQAuNR+HIz3XDT7lW+0vD9/fqPZ
uZuXgGQOJRDmLWgrmd+1V20KvF94RoccXFJbBfUYs/ZtvhKwLTWS2/akp/pjKmbBYZWCFzmzMBVj
8VxyY1ubkCHszStzIEDgMD8HA68W39RiOGutHlVBdU9DsTfUOyMNz2wa3Bfm1856nlTv1UaHK4Zn
LUOxCqJ621pq71Va+pwnTiE11Wkr1FcmJqCuYLenp3Ax9DwayCz0hP5zQgeKgaTtNfgfefxaoBWJ
qB7vh5XVWj7Ef87ZbHOUQd7awfS+LfTzWr+rgn6r5jdafUXwblEYSjv3p8f2624kHxZp8uejjcJL
NTVJB+/ISQBaMXtXqRogmr1/2sy/2ZA/BzY/qDOgcFsw/k9KDRbzCwskVcLhKhrM9kniiqbx2tEB
PfJ2xfDkZR/jJ6qi5QL8LICxIX88m9HcRscgDhwMMLqoAkjckjMTHo8nUhN/TZA662O3zS564ZWQ
K0dpdMX+rxMM+5MOqImWTBCkzwaumK1RofCNIL8AHVaFHNomUc9JpHtBYXmCDi6T16XqlmnmjhVI
yw0vDa/U4e+zNn78HrMrSweVQBMW+B5hPeYbJHA68AqFqkey8iqQUMsA09ywOT34xbFTEKwABEQR
mMxOgG7UIUVKcdQ39mVKdry4T+TKKTN97V+WdxK/otAxBnR3Nr3tWKHUOgDsE4DqeWj5FtqAfmMR
AH9C3bODiwrYmZVD/tdw+eMNNtszvWlz9M0TPKhCUBliSVf7r5Ym7viOnI0qGoo06KeJE6HbIkc/
XBbp59NrM33J+cQdm5j5Q4PMgK0oMMGyK4U1IHDzTX5RVysA0jUzswCmw22vTVvA7YuD0b9JABrE
jWWslDSWVwS9DsiygBpgLkIpBrPjQ4oVafTOqfkmqd//yWz9ZWBOURFEgzWoCQzkw11ZTnX1MLjT
22DFs349/uFZuon2G2iCWtBsnJ3GLEKD9TRbQctBWIl2dxyKYx7QNzNusidOleRtJHl9PwYx+K+r
NAlWXhELZPn4Cmg1RJO1BXK9eSfyGJu6NYxQaSk38hIQ8j3/QrlTUSB8/PSRuplrXp6Pb8Yd87rP
FrA/MbS2weJ1er4X6o/T1yDWxHuJs3sOOjIKY0SrDNjqSerpZ70XfTGfgTXdBY64SKST+fa98veV
RT/a1D/OvqW0JCxsoOxwVZjtvf73S7cf//5sdctaibV4UskIjYsy35n2gx17p+dt8eA4mrZpoxxd
5yKyO4VYMGFalwrdcytxVokKF7e0Dc1SIA2mhM9sS7dWNKpmDBuimNgpXvC8nAgUQCN+eixLdkCc
AIlUtPtPm+LjWNSk6eHlE0ynNdOtNSbtXRpYIRq+rUb/2iehXEOOTsfq/ExEqhYNk6qG/9HZ7CGd
kBh1qaC7L5UIN79xE4KpEl7PWnCJ9E+nx7d0aKF/XEUZT6WgEZnNI0qLRWc0OFNID7Yny8SLZI1R
fnFAQDGiogbRKvT3fZxCNqqxIUzcjpree5npDzRxSoCKwONW350ezfdln08eEAxIPBgACf66XFUe
p2lVT4Ln9q7+rB8M8Go4/efuMoHwl6O/WvtuM16azkN2MK+G6+HqGZ0DO3vHAGAEKME//X2WZvf4
68w2c9GN6hjm+DrTIvYBxD+Hx9MWFsBzFMXznyOe7edICkMPapgwNvQyOAAwd117bMcuxVnzrHjt
WX4wHfB8Y5TiIvPrYCX2Wdogx/Zn7lrrVYFyGOwTMAql6YUVXQZS8SQeQadHulBjmEZqgbEaybRp
fT/6UZyiEF116AfHrvmsIFJNhswze2DwzWCbCnNHmjp2dPTEogUeGW1Plc3fL3zj9DRM7BjsTeCB
Z76cxaRTJcF20XkIcpG9UJ0K+hZijUJ78QilMEDsSb5gThTVs0IMFYifAe3+YrWAnQagmjNvTs/o
0sZE88NfRmbeaYZMKerJCMHJFl2P3V3aPuKp4jRNtXKVLm2EY1MzL5U80NKRwJQVXJgA+2eNWHGP
aebnO//YwswPgQ8xc6WFhY58FtGuj64QsGr5QwW/iD/LbqW9Yynkx60w6fwi1vuFV6fuq1LG1MZz
XN5nBri0dMMpw7cwfyXsS5TtT6/U4vQdWZsPDlD4Dkkj9FsMOyjBK/lKOWFx8oAzn+hQYWZeOUmM
hHe8xZ1D26eaXxjqZZIjIWM/M0iUDW7RvZ4ez6J7H8V3s62cteogrCm+i1viF8i+49wGkGjtublm
Zjq7jgKRkglbdDnMpHRPbGDUDYSr/+QhdhwhzHbRWBhc4QJox6x7avMz1X44PVdLB+zx359tnTHR
ctFOIqVatcvbb50Rgcx624q1+svSaQB9V9wkSBQAwTqzA22RGJBH+IDae1oXOlTftere6iq8ylbu
jKV1OTY1c2clzFISFFiX3ED+c0w8I3wqrMg7PXFrVqbPj1Zfac2axzWsgIpKaK2LngkTRHf/xAhI
icyJYwvNbB+NjI1um7U9DUV/CwqXETAXhmssBIsuABztv4zMnsklR6ccD2EkApxwNCLPBFo8STQn
bO5PD2fREgMWEiBMaDDOKUX0HCn3WEO4yyAURYKruN8Fqg/999NmFkq1eFficTkx35uAesycrU+G
SI9QNHFbRtyCsseYMIcYYwkBp8oZcbkPAsQDAd+Y1RokY/Ku+U1xbHvmfdZQG7JDn4urZ6Pb0PJ6
tLWVVMDSeQpaFojSgjkPl8T0+ZHr8XAMM/jL1HPFceQ0WeuRCsTtMXSaXUWCsLsug8TTrRL0i12z
Uq1dcnw8WeEwYEsieCB9tN4yPWBjhNuCxYgcOGiLc+sisOqVV/qSrxiTlhswSCAomXPFN6liE9y6
uJQCXwf0k7fSq0FnZxeb096yOJ6fhuYk4cUguzCfHhCGWmmdo5VBfQfx2E5FpkVgR5y2tuybR+Zm
Tz7k8OUgJCIJM+qdJFKdNFZ3Vo9LPmWFE0cZFGvRut5fNfm4FicthRXIVALbhUwl1ChmS2dkWqD1
kMdyAyRqiX2b5yGIV4uLMNE9or3V4Lc6PdqlU//4tTkzyOymJ3U2nfq0Kx21DrnLaZTt9AKc0C1K
uMXn0wYXp5ehKR+suWDNQzHko3emgTYWZJIEjZPmLIC6qzAtJy6bTaODCSHlTjtcxyFoBMO305aX
3OjY8OwURTG+QIoHhnueOU20y4BgrfuVSG1pUzCsn2aiuIiU/+zSUXO7TEwTt7XCtmMA9pKtZX6l
49okTssyP8PQVQBmfs2C1OmcuiNpOkIaMOK4Gr82oZQJVL0bJemu1ao9FP92ER3uzPwZsF1otWeA
iWtnerYm5rg4VgjqgSrAAr/WPOGpKLquoPl4UnFLXXTnxpI7ovTztetvaVOwn3bmec8+UysLHTbw
mCy+NaLYL7T8yxioXqtzJy/ehmitXW/p/IbEn6oSwEjQ4Dw7v8kogJ/owVIQRAaI7Y1R7EqJJ1jc
B9eGIQ9914auLpXA1TV9TaBpaUuiIX4SolHxopmfAZCgqeJyAA2DQb/G3XUr3sfO7atN//dxpBO0
wICEFpuEuOePWcAWFJ7oeLqb1lNe7eP4GaJySf7cqK9rtBkLpTfYIuC6oWgORhQ0O2fiLmsGnDCY
UaSUm3YzoN7UbbTwSqMbS9tYOpST9Cd97VW4mMI9tju77PsESkwquNggtrx5690bZVeVG+vLrfJo
lX5U+eXjyimzuHoU/BYT3hP/mR1v5piiGjMh5a0UwFx6QVTH0F7U+CFcY0Rc2n7WkaXZeZbSTlrR
ZAkhlgMhu1x96RKXrHGOL3QxYemO7Mw2A++Z0VuTnaxGp6y2a53Uyc6MmxoZea+4LgKX3p8+qVdG
9v0KOQqfgi7+MYfRhMUHYlY+yQR6IOL2tJ0FFCWGhteORik45vR5gn+smAQzc4/k1dZ0tZ12v5Eu
pMKsK+0LvxvdeFtcg8yjc8bn04aXrqJju/rHO7BOQaourQ5eWX3l7R4UctzenDahT39jfkUc25jt
uFZNDZkosNFuUt3RH4uzwOv31r7ygjt5r3Ve5hqgyqMef0ndc+AP3H/yojz+BrO9l8ZMMZQUszvq
+nUyqhsQXrkmmi1G67otyv33Af/Xa//f/F1e/zm06n//B//8KnNoJnK0HH38x/+9yt+z367Tl9f3
6n+mX/zrB2c/t32Xly/i1x/68Dv44z+Mey/1y4d/8LM6qoeb5r0cbt8rUFR9//v4mtNP/r9++Nv7
979yP+Tvf/z+Kpusnv4aj2T2+4+P9m9//G7Cd/7r+M//+Gz6/n/87kkRZdHrS/bb7XvefE2j1/nv
vr9U9R+/K6b1yUDSEsIBUA2A7t/k6t3794+Y/gl8P9+3ADiroL2G7ZhJdHT98btmfwK2CITZ4Jec
5LUMfFQhazp9xD4RcFuicQMVOjCz4sT/17f8sFY/1+43JPWuZZTV1R+/g27ng7tOT1tQUaPcgD6z
71WdWdSdK6keD0ba+aBPtth53JTqsJG12Y+bJEnjex30+J1vkarjCKyquN1UrC7BT1gVKYQ3VKl7
hpJweVaBpxU/aKvtttH6WrpRE0YveKhzwxtTabzlIshBFEmaUTh5TpqHLAZ9qcu6INbAo8MhOieL
qMygdD5I00tZaT1EmSZTFw0R5eC26GUGd1FmAd9csbgQbsYGVOATs7KSQ5YKkFyUbWeD/71hASSh
YjLwLbB7DK25UAa8xJ1LHzUEibmrNRZgI5roldAtcRzlfiBZ+243oJDOqZL196UaMbFLINHUezkx
SXtZhKLhXtBWeeEqdqh+DW07eIuzMG3Ay1LrYIrUu/qu4mlqHjKtym0Ivsnm0Nmt3ZzF9Yg4e8gr
q0aw1guxabIR/cNV18VQAufVgG5JDoqMTa1ZkbiEv9Y4K0RrNM6gNkXpa6xvbcfImvK6pSPvvK4e
4xetR4jmMBO/6ZYk6ysfHCtoqTXMQNHdTo2yzsNJ24RfwjpTr5TAVHPomVlAdwpiifayGxrSbauo
K58qQdsKJJNZrbW+ElmFvSvyPLnXQdJO3BbA9QsjCtveCaJeHALW4uZjVnzFEsq+Jhm6IpyADonq
9hI6NI7GY2g3Ds0QX6XErh/zwk4s18gtFQ0nvaGbXhhAABJMZRyUzH08PnCbdp3TMcDZwZYA6OWm
KEKpQR1hVCLQqANO75a5no8bbiB7cRMzG9KWVTu2dDsqsjDOCAnR+tElXdACHMBM4RRUq26VGG/I
ja3T4JDTtsajLi/Zu5XmY3qJhnb9tm4N1bqISaubu7wxIA0+ktEqXLsPEuFZAg+kTRowJs4lRFa6
faaUZeG2+qB3noJ9UUOmsM8hLF7zIXJiragjV2uhEQXJhSFUvAY0xqDwSIw02CqFRQ7EnHKXvK7A
Rl8qyNhse03VxSaJBjm6oaya20oL0ZtRBax71UTXtyAMRtkefVNoCr/Iart4jvV6KLwQtdIepG9h
jp4+vbQo5F/bcY/qIprnGhAbM680jVbzai0LIqiSA0foWWUi74IOgrFOkYGpxRVcaqDzTFEFem6o
Eli+Zg7ATtM+UZ5qQGJTNAL0ymMZtV3nRYLRR6vr1Ccb+qmBIxM9Y1hxgYKwJgJ4a8RQ27P64tWW
RcYdEqtq42Qx2lvg/+1XyCi010rf95EztIMRAiwuxLdSyBY9momOniQOUqS7rhbvQ1CWzbY3x6FH
n3ESaE5rW/FWizTi4QAthZumPQVpeMir17pVLbyM0tG6yLk92I6MC2wbFkb9fdgk9JIYAZCMQ2YX
moceCLFhQhggtuUDK/xK5nwvUozW0+pazx2IDTXCk3miFJCbUXLp6RRo8o0CsfPcFTikJ9q00iaO
TdKS4+gZq8GXfcoOpdpqOd6jtDLhRrbZulkbgYl5NEVnnOucql4hVPVV6EHzkpXEHH3aQZTKsUgK
LPVgjo227SMWP5A4BseNnlHtjsIJ80uzC6PMVzltnlRzNMAWWYPp0i31oVehbW/Qqckerut0JIx1
/MGOg5gYS6B5lHP+lQchOajQAu8cNFcaCs7NBEoovDdVkLtKRfINaW1dbqzGSOLt0U354w46vnOm
8ONngPQ9mQoGOrTTABaFZxCbPdWhpFOPI607PxhzzQ/0wEZqSYzeaSuzfMefZpAFRNsfRD51MEh8
jPX0EvQc4GPu/B4EE8BflaViumqNzdA0Y3wIYxXiDHocfOmSkJ5rI7pVPTK1x53+Hh9DzulrAGoN
uRLgwCY0wi8QjgqF/sI0Ct+UQjuzmrh9pnlcPRRRRhBU/BWCLEzs9CD4OLF4vqKAYAGhoqJlVf04
4iwLbK1KI3CKyiYSbkt6CiUfrcMq23VuaRdlgVquFwq9CJ1GxX/cKpao237/Gn8rIDxEr6Ws5Lf6
ZDh41b6XdVO+/3Z4yavfcOG9vdQIw+a/8x8YHeoTE9tfazNFnx/Cw0eMYwoOURgYjgPD77/2Z2So
6Z8Itab+2+l9DgdFiPdnYDh9Mt05uI3gu5Cp/SssJNqnqYsURPwgdkfyftLL/REWfv8IArr4ecgF
TYHm3wkLyeQqP10JbXlA2CIohf6kiVQzeOQ/ulKdKzrvegMc2GrolM1NRG6C+iUAJoDhpgNwEhw7
UEI2oZyyu9qI/NaOrnSD+wEuXzqVZUW+MUDXp9g4T8r7rHg08kc6PITdgwopm+K6qQsv3toQmIr7
rRm4g3VjyleLXfL+ggW3OOn+vlPeS4H/zr3rw3Pl3/rtf6IPTgm5f++DgLvU79k7L+UHD5x+6U8P
1NVP3ynsp2Y/GyWnydF+eKD1CRpxU3pzOlDwzjhyQeMT3uyGbYOrlIBabtoHP11wOnegqDx1POvg
8/s7Loifn/sguFAnxCKomqcGg/nJqVBFp42RJm5qtIgYK1mqUztYjSgzDPu+cPo67yEVHtW637QD
mMt43KYmaDgRhO1STY9NPx8QELci11U/45Z5MZEnjD6CEDCtjumg3hMdhV5HmCV7Swyrs8HJI+z0
guoIvruUCuEBWF+4pCblOyNgX9kSxWYbMdTUgw4NYsAmCFPowHBgK0hGYjB8DYEA1Z4WDw8IS1QE
y8UYOE1RjOHWaiC6ING4PLqky40HIZS2gA5601NXHccYuu19+WXQqAkmQm6FQLaz6sEghR25BDOg
uCwgCIBILhVwTAiQn6D5GjVpRaOI/nKuQG7EUIwbaRDybhapVFyNlPKMFEqEElgoI+GNVmQ913ii
ZWB1rCXuxpix3MvQPSicjtL8AodWcmaped5cpkOtW1tWyHBnlKnA6wDcOuqODDq/T0eDn0VqM/bo
Rk1Z4rLEEJeJOZqlG2K6n0GDTJ+qytDr6Rkgz9nYt4OTN1L2KObEeeHntvS1Ts/R7BAPSPzmqjCR
C+rAm6VCXIs6khTtQ6GYyKWEHJQUDqdBzxwbT1EOPUsLg8jJkHxLGkoOPYLVK94S4yvNGqPZCmFR
wKZkY4PeuxF2eQAZA1LyEQr7WN5G29lCS0GHZPc3krRW42djL/Y68veh03ahqTiRUlbXmew3hd3Y
4KDlYXJhgSj3Cclw+9HUa5X6TaAaZ6xpoB2XRraCsaS1MjiC2rcsUdJHOHiKG7c1g963EJuDfzEA
5TZCe5rbXl0mZXmZgO/qeqzL8RzPG6v37Ei2CEjgfNZeYbn2KPRUg/tTjftp15nc57QoYp+DEjAH
ZQx/Uc2giT2l6rQHYirtSwRePNDy9DVkI9KCox8vaUltugPljDr5YE8q7zkrn1V1TEH6Wzf9gSdK
FaKv0yhHJ5FJfZvwOjh0oC2DDZugBpdZoeiQg4/SvcjMFLosLDaB/W5GPOsVq0muQZTDctdifVY5
8CFJXGsMWezghUp6SLlKpXRCpYIFquAocQTuxksrUyDDpxUEaJe4lYqfI9dfekWvRu+hPoZyP6p5
e7CVip9RnEA7puNN5wB7mCE8T4ZSnEli5PtKMlFsqNDibOL4NFCDUdsY6k2NcRiCDrAdu+hvWGdV
1LHR2wPHjIhAg3NYqTciUtVsn0Nf4wJPAsjMAYBLQU5YoN58XwvkPfC+Yq35Zy3w/0fAlL9nd3X5
/l4jYppfZP+BVxTkMjXEKP/+krqc8l0I/17f34CKfTm+qX787o+7yvgEdkp05YGgEkUTXFf/uqtw
i+ESgkYeOifAD4XY92e4pH9CFQfREgU2HXxWk7rXv+4q9dOERgYBEjJiZHqD/I0kGrppZ1cVSOrQ
YYvOfRSPUI+b9x2og1noIWRp8dqTrbVTIXN9EQ/6e5Rf4tD6HAN7GMYVSNmp9QWJoc9hqOxNszNf
RkUZtllYvlEucgcH0DUahiHjXJlU7gxIKg0UgOzGfkazk74RCYC9gXajDZVn0OIaDYyfc5qTK9nV
ITjVCjT4lsU+CfHYo/lG7atLmX4zDIgz5WkV+KlqR3d1zeTVGJ6pyb4aEnGH108CGSfskYmzDE8/
vGSH5FYi4xROdEaW2EozvuI92E+Q13O0XuqbwVLGQwgOmEMkMjxZIRvjhio2fJ09gKXrsRDjoU6g
O9eFSBsOJtJ2yiY2M2gsswHazhno1FmVoElYmleUhvqBgalCzZK9sFtQUwX7pkwfam7Y2wqtPVFE
Xo0aE4hXHPjVBI+vKlm82zZnjsBd2gaQ9NPq/KIumgvB5FsYaW+Fpexyirs5VsUTclW+sCLtHtew
sWk4qMQ7KHAaGvhBm0ZxBlEqm7TvnsrCQPfIeF8k+bsRKu0FOl6BXGLPo2BnVPR8Y8T6WwYN0VgD
n1w/KDdZFJzLzG6dvkQiK8vBSR+I1EYKzyBeHWTxpsmBxs7fg1L1qvybVMtNVLPqXWgKcgABuE/G
qjggA+FoqQjv0Qdrgt66AslsQ3UH2VaP9nr2xkQJgHUXs9tQT+/D8hbKf+DfSdHfXEdFfxf1aP5N
7eoeLQAvdYp6EYk3vVQA9irxVYVWjxs7xsvQmIgSqAUIqBKVl1Wp11eMjMhfDnW7jUSLV7lm5viq
0GrUG76D3I7ph3HiGxLsa1aBAn6OHj83UlNkKDpcdT2A6ehbRAZFVxXLUTJcy2rRGE7fhV9QJwb8
VWlTJ+/YNVW43/PWOlcs0L/XeAFwDBiaciOqJehoxi6A6I6AKLgrc/E1wtHfaWO1S3JguSPrkg3j
VYMb2NH0djsUNIBURrDrYh6BUxZ6RBEaVkoRotoJAnFVl18lyyy87CEHVeKR77aiDDCsNjCfdat6
ZmCSjxwyEC9IKyQ/DTtgTiiRW6yqpy4FcDfQiGNUzfkQGFv4uVeqhe4SFt+bxBiwQdIC5eLIdJgc
TQ8oHfKshLhamSR+Xyh34DxrAf5Tml537KRuweOLJVAUcU3lVRoGzxDqcgI7P7OyTTw+Neg4scPQ
BxJ0r8WN7lUKCy9pON5UKRl2gaWhO6zcERWbCcmm/ZBFPuQ1hYPU2btSkpQ6WBCfVbmLEvQXzlQ0
FtaeRsFSHkXPtI1wSnGIAGBVkAABrsmHkpiX1Hrhxsi870w25DvkVbprQ1C2lchqgsm0SLfIIN6l
wBE0Nnrqw3CXIVvkqyX7RkbjgGQRv0zi8YUOAbsMc2q7gby0Eg60ZYo/bfLSQxZq08f2WdBeRFw3
dgD9Zj64sLXbZiwUp0d6DWLvJLmokL4F0z/2GPJmXsKhiUJagoCseS3Q8NQQJdnkJd2adiFdKAMQ
B7kVC/8vfx300PCAO56I4d/bEtKMYXgd4mvskkFKKJK9IE+a+ZEAz5Leqld4g6DBRzkPAC2pI+HY
KB9QxNnAb2c1nFbbKnb/BX0cSMvpYw82X6tGUhxaHtAfgzJzaqD0W3VPVjxexF0BXu9RzZxhZGeg
x/9s9CA1GhXujvFw2yYDljWB6FuGggf+bXSeSR19KmgwGKBi6aaJcmGlNdKsBZLKNgMNc6Kc1Qb7
Mghx3qs8uixFBrZFKiA6WQ/PyLF6tO4voJYEnAHpX22uOgmRG45I1SLjQQnR0EPTnLmlpDskm68B
/YzgzTjp86a9V4MWjPqjm5tfeK5lCAcLemDmlo3K5z5kBigBxl0BubFQrV6swtrWRXvfayDmH3qQ
Qtqtrxb989C0hzgqPGtIHRnxwhtDxT5whga7lGTKmWLV3hjFvdNDaMKriy7yaZZlr7LVFIBuW479
2r1EI1r7IdN8w6pq8EwReSW9ohV501qjPg+KTPck01+rvjcckz8C8xcfDDXpv0RNa3ulNLcl7juU
J/6PujNZjhvZ0vSr9AugDPOwDQAxchZJUdq4UZSE2QHHDOzryerF6ovM7tsixSta1q42eS2vKYXA
4O7n/OcfOPw6CCJAcqE/LSpsfU/ZG0Zxt/mcPFPGn0Ydpg4Tk9CojYNHFbizqm56ysu029Rg4bG0
ORJdV13b7bCp52+l0w9RnlRfvIC+0/O+SNmMOzsb3K2/xn2vA1qbnRdpenaFC/iNoXWnrHZ/Jo1a
Qt3FE1QG6CVyPuuAVi4q4F+HXjO+NNni4P4TwFvS04fE642dct2XpevbbeAs9iddn9VtYnOyDsZC
iWD0fnIoegXyLRrtoezhUgzS0OK6aZwod7wsbs8fXGCnzSNct/6yE8Vw4+jaSFRdpa5cUbR3c5pr
V0mVOYd6pO7FJSv9Kcy+vOjdRd6gP5XpiaSLc9Zj7z2lxpxWG3dY7Quj69ZtlS7p58aETRmoZg3V
ulrfgk6Ii5LjhNKi0MJumfloz6h+O+HQ5MnhcwIj8rlVmn1U7LFwidzh2KWzHgPdF3f+WPdRIvUe
LwBGefvOzMu7YhXmta9p2bEc/Sg35RI6Zevsh6xvtpiwt+Q9Myn5Gfh1gEsAJb/ti+LZtfOZtr1z
jnZVddd91Zqn1VqetUD034ugSNhqKnUfDN0QsV+w+87tMXeXKVIyn271ZE3jSa/ECwmrRHZ3KBEO
aum9KO+JQYWg3clLHWrkySraLrYdpV/TQaXHhMXN9t62/Y1TZepS79yZkIFy6wzPDiYHIgk4pCTU
yZh2+roy0+F6zn2niFvlqixy2ra9neZAO3ZNv27mwXR2xppO4yZHpn917pc3WiFQqK1ZctQSOwmg
RQYtIw5Bdyeys/q5zNynfk7m67RQz30QEEC09NO3yTG1DTVkvWNA5YzUY9aUR6Ur3TsmvtQK2UBZ
10+F86VQZlVv2BghgWTauksADU5eqruhrK+EV5yE320tEbkcY0H3DGFL3w199QKcEmqLy/DNPXnE
SgfSLA+yH/uHrJzBEabI8aeveVWetAUyvVuSRNBO+fXAbCzy+sSmLGvYl3B75aGCSlT6TpilSYOs
X1TuAHLNlKwvqBimlia8yyGD9vWtV9fDqSnX2C67u8HqQ4smOfY7vtmSg2JNh2k35eV3dzYYh81e
+bCI8bETJApahZVs+jWt4qEC35Ay2dZ1cKoTQ25VY9bXWlBf1pW/J3v1QRXFEFBfqU/zNMXF6N4G
6WkyWYCr0GToMPnqpNSv7C6lqQ2abeXPN0pBNmkvjbqgFp1EpDIWcaaVNQbQWv3gaDpeCEZom8th
yAa4RN62KRucCrTsjsAje0OnP2+TCSp9Jh5x264jr+k1nATc6ujNAxHnQx3czslQxa4pdnahxyRP
P1puqy48INxNkxplvhnk8kRj8cQ5fcrdZo6G3tmb/k+FzeK1h1T/MNcdnz1/9lmT/hlF46DIUHO1
88L4sH9JlLEeh+B+LpKLetK2leV2cTB3077X4FplTswcUq+58wqufE6YxmcS2dMwox4suyCit7sx
51VGOm1NVatr4U9Hr/emjaNE9iOYcJ0VQX6p+vP50j8aqdIurPNk38nWeJhEs8mTSwc0rPPrTZCN
5wHWBV6TR2sdsE+oy2xjlsWnwGGmH/THRdFpeLWMpBEcS2PhiNT7xRh/lANc5mmevxatyna2vp6M
UttQkDXhBHksHvpAxm2bFtuiGnF1deTRHqm/Ob40IG3FAo4b2PJZ1xLslfBXaDPZjK1rhFK6V13J
5e31ulv9auNJfmbQbxMHxKjIcrS/iwIj/Ofg9pmC878JGgjATMCd/wQOnJggja/Q63/9R/8XFTD+
A2gO7ooPadQDcKYv/xvBBhXQaTn4v4n4OxvLvkKw6fkt629km0wWCFz/DxUwQAU8ItTQddLKw9r5
J7AA7f/r4R9jFKACB58mKBeAWFjmvx6jlLnIq9UtJGdal97MnbUctaFLDqrNyUxeaYDrMkrlwAB3
qfXtyJb76DnN96QuvzIUP8L+e6ZIDmJnqVbA7Kbnix6tTe2ATM6rZ93OIwXJ8Nc2b3bPSTZPW2wm
N7WxLJE/gzFqarpGjrNuLSkeJ2+MkMTKjeyqW82wsn3qLxquOWa4MC0P9cS4Nof5ptKXLBzHejpX
wJd+m5mfWhJhfeM4521ybLX0Yc76H+ZfJ1JGnSfNBcsoOYpIDB2x7wZaY4qBYeOm4psRTPvUVVdy
di5mr3hC1sCKqpJTYisr6nE9QmqVxGNQXAggfygLzR02Zxh05uUQecNc7id4GvTI5gFH8pPn1Rf+
wpkEYHSZZc7tQKEkV0Ha+gJ4vAR1vVVFfp1rSxnDnxExs8qbClLc0eYYHtpln4+asyM4We6CvIr9
osNF2TNA+roREJ221XQf+07frC1TdZq/TQ6kmQdU6rNlfUqS+Uo1KJvs+k4PllgNzZ4GnMqrPTDh
D2VjHXw9uRh1K/az4WLiWJuVz4lGfEuVV6GTN/fYN/AnlfdASoUMM2E9LrBZQiCBcmO6xi6o2gdz
Nrc0VNoe8pC8XGws5XJdiwFPs1hY/JgpeSnaGYOwddecK5RCpuYhVQ3VUrceJD4VFYCJrJwVf5/V
CkGvI9lBKXKIAspTeonKq/BALaPSLw4avb4p1V4xfshKf5sx+5dA/1FiF1mEcfKpUclpaoQVarlF
PC59NsVd/WQYtBgwxfsN44ywNdwt1fCPzBcdkwoRr2NBGa3opYfM24l8eBltALJzJWZ0OHkWphc2
VbGzlc+fM8qdbvbFxlvTPdwNfOuo3Up9+UoC4G7BmH27DPJiLatHrStuKAyuqSWjohvvRYW5H54R
YOngCZRQkKyxaDN2WZOvmyzn2Jts/5sqMWT2C3vrSlMLdUPKkAYe1s5QHydP3wujv5tH86Bb7oVV
zwdXKybUETQrxaBzoNpWvuX7eRTSu6Lwo/EZ3DvDx4KqmOoLLVNJLFu1L2arCQUt7rIWSZj9Vb1S
xFS9QztoVnFjJ58aWWzJMoy9RXyecN7gUfTfVMaMZE1fbFN7XKRURyuxo2W0X1bPe267/pSY6Yun
A9Rrs3Nvtl75MrgZobXiMHvGheUsFxbstmJRezMZvHCBIzQ52S53jetWNjuvmG8D7TwYWYKLupwf
UpXfJsqMs9r6pMzktjG0OwpEEP92Y5LqGAauvDdzxsGigDNeLjtXX3Pky8Fnq1bRkFoUPeJ5VXze
q6VuW7+OGtFf9k2zX/Oa5isPQkqdPWlGI62QsxdN/d3ry0PufzdLDlW9qz9NBoWvgG9MKZhEUH7I
HpNsEgUUaKd3+305tRiQVDZj4nY84LZUbZv50dKTk0jqiMEd7UHLN2VK855/gRA0ePFCliFeRF/4
RAUdtnlVeXYV54rRksGGozTtSCeyFZZZXqvckAe3dbZuPdyrtXswp+p6NJiv0FruitpQYa/3RHgZ
OiK5gNpxbdIHX5uohbNQFcFnTvjIN+vLkRFF5I/ZvjpNRRS4j4F8SP0HKsI1XKx62xjpEmmTdTtm
PZv/SpVAK17N5iOzoF0fiKjzl5eaKrq3kw7hqbK3WRfke1hmZmyUbghfEmpWdqXnc8tHLylmM/fE
UPeyAnuDAOKQvKXqTT6tkembD44nbzyHxQb5hVWC4nCziN7dmJ11cIbhS+Y5dzbUeWlWe5T4N6Y9
fB4cOiRhgROJpA2gbbGtVfZVusCXatbxe1dbzc5KKmtj1fntMI9fqzpxd1MXnN+f/9BO8jZo0Dct
onbI5qqe4S1ZG7tqb2ulb6sVwMd02HK9Zfw8DfxbZyeYNRDmQ1EZ0LRI0J7ZOk66vGErIMVemz67
pE98Guf0sbPlNzIBLwhmeFls8yapyie280MrdHI4gnVTDgVUvOFRb4e9OXR6KIb2QEnIas543CD0
27JZYKWtgirUlfpGWWMN3XQ+0o9901wt5QCje1+9KWrK/nIx/ZdynGUEFAWW01qP0q28KHXLPhZ5
cz1PNicTQzEjCX5OBrYei1kN7PLGQEGdJXHuueNFrZKv86Q/+Xl5XO1q19ZZsOFwKzZJ4L0wIj3V
Q3OdQRDerFJrts05eC9gZ9h4ifwsjVxtCbG7yazlsdK1HyNmV8yy+oO9GHf94hJo7Hp7EXi3k1dc
2nV/U5XqGcj3zlwNb+P74xUD97C3cFHvu/nk+1T6fuHt64lpnEbNH1czLh4emO/ASHYC0djklvnd
y80bXucDG1d7URTNHo0HFlXCb0ImxXfe1CB71PSV5c6WgS1TWA/zjzkxPvUir8NeG0990FxxdCDp
a3r8g9C4tnkO3o9DqYJulmnLbdmCFE2dr7Y4W9wgwzpWjX+b1YXDp0socjACAa62ysJsSr51s08U
fKBdW3bx0pn+MQ0w/10kDC8qmoLNxuAdBt7nySbZol87CKETBL0U1+Umq+8Ig34yLJq0PEDFNUpm
5EREx0ywY98Yr6pz2dUPF+gsmWt0P7XAwlFWlaRSWj+reo611j+NfroeqqZibU36zrZHAsUTAwDa
HIzLrPni4nU4rHRCLh7gxXjoHXT+fbBLe9Isg57puWesbA/ddsIPs1zILU2D/uAkYItGsX7NXP/b
YhBujLekvxkc/Xrx4M4065da8J5cA66zW8+g6zmvpHjuTDs9Wct8YuaEXCoY7yxmyps+r3aQb02+
+47PWVoXWVfZxAA2JMEOpKfOdTXuMIfMwqByni1rLaM+my5LuSJFdgENCqs7e9VgXDHih63W/MHx
q8Oi5Isa6X7aILtkzmyEsFWxkOqzvWtJxEZ9aoNMFfdapl/AwM13bGRDLEbb3yRzpuKkrjOmRy3Y
CXm+29Y+cyDLjs3WsS9UBbthIQXezo3jMrYiTEXyeZrVsF0XZe0sBzavMsd8U/V6sk0dejknmcxN
naqwsFGV9LlP/Fh9JT3z2WgkYwDOgm239Ffsc6fRGi/YyRe2xOzS8+WzV/K6Mg39EENiLcwW6q0+
jwY9ERut72l8i0xuinx2YtWVGFpadlw6/kNvLnfEcnyZ1uXSrPAb7PJnb/D6Tev1/BqnGGMzZULn
kCUcLWSzha5qKAVECUQoz8PvxPvRWIMbsy9mUV4s1xMnro2H8WCrS9UIPE/G6RrHC7gLCh3QzMZs
ADhMBIP2NiCpP/dePGjaJ9jCu2XuT5VpHcH6wYYG+PfICU7ePH1aG/+hw34f2vHPabWD0J0d0Odm
29dim7oN3Genqrdoj1lamheXFUe45ddWOMliDsfaK6MO4j/H0vRlQXo82J7YpMF0sbS6IFmYHb9v
xihzF3HIS3E3LVAe1JCDF7T5czEPF4YBQo/wYYpWYiNcjx/R5bkdWukZX0zkvtBtzm813PL10YML
83uv6gch5CFfgGIrK26AhUN7We9JoxIA8epewoSIi8U6debypHkkh2iwVzcAGPemwKcst+4r4V77
xXrXSVDgKal4rdM9wghmH4bzrQvGy17PJ+gU89HKy/3iTCc7tQ6Jy3hr7HMqLs+Jl5yCyq6Hm7H0
YMdV2g+zVpeVpBheGxxexzy4Tpy+2jCDO03ynJ208kEuXRnBlXHIeHBIBy/E3tGARJrg0HfJT2GR
JocwOS45VXINMF50tXNU1fS58JN8VybV10ErYtjHB82W/gWk1mpX9Yh5i9S9soO8jHl6G/aibVLk
lyD5DFiC2GrSpxrlwKHXm+Ggl/jM2743bl1NHxhkBPg166lzSB2266DOhv0yMONr2FaPS9rrGBeV
09Fq5XF15gehcPq3QKVUFjyPA4UrBpsUuEEXIc49NsM5CrfstG02aCVlCj7iTga42Ad8ql0fHGcQ
+61v61mkT8sTLrFmaOrOTWoPm2HpciZZ0JhJg/1s9dUFJJNHX8lTJnwLfYaFa6xbPBNijTS09nyU
I8yT2mA6z78oA0dn01qy3ebEjEVaXm0W1ZY345rhD58KiCCTym7bNP9mmOl6sgfnWDkW6auKLXG2
tJ1dJy3C4UFgJ0k76iX6lZVWN2nqPPdOa5G9nF/1ml1uVFtvNUdt6vMVJ+fWQ55erP6VTRW7yXv+
EpvPQlOx7tdPUC0zGj+SH6sUVAzvGkn1vHx1RyusquyB5foCrfOaiTX9RVvB1l7a70GTQR1f00+u
fEGd89m12mrbWtXWpramg1UrRLFiinutRDJQrMbX1Khl6KdNGrsGQpO10ZhjF015QfLus5E21HAG
/1WVuTq4S/qpP49bIGdgMVj6kVuQD+cuGg1EADSfG4hDsqhxLxj0P+XpbUUh2JfGyZEGvgqZvF/J
kqMNAcZtofkzhjfMJOyy8btfx+vCAHykBLEOwu5vCMFkb2Z0IZjCpWNx51rXgcxVqMBvNiahGHgu
HZpmOdo12Uk6UDZ6iG0mOthLqXsKdKZxhtk+ySQFNUFttbEHd4ldzcw40e3bXn+aJyUOZmNvJU3u
WlkHVw4I+X31eR5h8Ai1PioPtqq1XAp2bzEtV3VntVvhWdcm9J868HaBrABBp1tZCCckWONqretT
1umXumNdIu7YpK58gIN3XzXOp6CoH43J2Hdp2m9QmOyZjsRputwDI9gbjGdvvCY7CxVMqiBzKuPS
/CLq3kA3heADp+enPL9irErGETqAJO2Kveku39uV8UhHa2pTgYnp3MYDYxfNMGx0JzVCsaKYcpo5
LFuSdnRLHscgRycJ5+qsC3E2lsiOPT6YmnixzM8TG+K4qttsXNLdmJRPp8oNLhmrX46jcdRnmAr6
KK7TdiwPji+Okuu01WKFjpv+6DziPHSfGXG1084DCd0BUsZAyvbgS7jZ01o9K0ZLzTNmWuHcFzLy
tHHbN9QkjHbDocs4SA1xqHo4BoOHSXp9N0O+h+8Ir9KZ00+L5WknIt76qEc3tFXjSK3v6VeLZ9/X
hQ/UC+xa8Qc2C8SPfYEgux5iBJbfnRUNuifXqzbz0DkC8Q+4KuqucdV0QWiIce+23T3kgXYrl2cn
d5495XmHYv6Zl/MhB0moUEOpZlivnNWDkaJ9N/hFn3HmPo8Kn6Ra6/3QF99rwV344zJeLRDnNrYN
d8BNp8hTjg/tIjfj8syRbgJhbD2kQglDXtosOBCua4cTgYg7A5zPAk8P65qFEsjM/NmmU8IjOzNn
zF7sTLvOL0fH144OyraT21tGPBvAAJNZFJEttDXsBud/QIn+t3znV6zo/23YsmefNZNwxUB+nTPv
688483/9Z/ksv/+fQ3f+n+5XDtq7f9G/sGfDQL6JLyQ7KK46/2KkId60DDwMAkQncPuhwP2Lkebq
Z/Y0SYZk9pCzbP1C4HeC//ABjA2otZaDCQHE6n9ASTvz83/h7+t4XgN/c334bx7K0jcadbstlJGN
pDKa9Rxs+mGYQA7co8pbbK5tspd/weXfUZ68dzlwbp60h/AY+5vXOHfvKuIbg3SNctqtuEEiR7UE
k6FligoAZ3p/Dzz46N6XrZ5x87e3d+as4zXJ0+Lvfn29orOIzHI4sjyNf0yT0V86Sznc6CXDKjLX
Slg79dIT7IZsL6Dt3f/5ft/w/f56vAhsuF1+gUfd/Ob61ZAZflNxZGKQc1A64S8yd8rdn6/yZnpw
voqJCJgoVe/sE/rbVVo4GeZo8BKbSTL+7mokNDhdV3q2xH++1DsPlDrL55OhxGSa8mZQ0TYEWVjN
siLPhd/SBxpxY44KqEXqcm9knDykojtxP2krxIOp/uBO3ySgnQ1bEEexaPjsScHkK3r9QG2/XqVy
gKrUqtYxzN3SuHP5SRaQK4ttkxJlu1PtAEFeV01+WdkpnHre8QB7XlPpp9nFTpWi2i4e1qkm7ioZ
EQ1E1aAlN6tpL98zMXgvegP/8INv0XjvNUFMM01mPA5hUygifjWdygMmzFWr8/FXTRC7adWGauiT
OMBN4aaadX8z69qlkMKI0jQnwRQ+8oGPW+67WiuvWTcZk1ggeE0I7fDn93p+bm8WimkhyTBcwGod
R+XXvw1Lo142QqyRZtAbkI7Q7BLIUYA2Y5h1lF4q80TUKvOfmWT8/UIt4lrRAuhsaSZDtl8fSg1V
XCyetUai8Yat1y/rQY3TEslx/o4vyN9H2b/dD357BS5DNkRPBiM2+2wS+vpqwl5hgJezHSluZUuZ
ld3S6SEzR74c/vmJ/rb0z5c6GyghziLl2HrzpWa9CMx2hCwJCeZQlFN/3UHq++B+fttPuQg+RgwO
kV4xjTxLY34x4lgFivM2FXY098RZNV1XXQYVlFWvaddwXb3hg+X/7vVs5qdsAlzx7fLTjAFhf5s7
0ViL6WaSpbocbZESd9gmkY+W/f7PD/GNLQ2fx/kGHbY2wslMEzD89Q1W2DvbyuWCWVUsgIGygAOW
ZBEGiVnUL8WXbkzm0+Cq/lPFgtpXDK1izZEfZTe//0P4cDyY4i773vl1//Kk6XqrZYZNGjmrtu6B
KNRlUtKFT6XINhVzSQa2GvN7EpE3dMDq0BaTRG7EgfrnR8JA+vVKdZmHY8sF2OATl/A22tVtmiZV
VeFEjYIh4ma62NV2j/EC0gyoTs0Ghmby0bb72/ZwvijaQxYoZnL4Wr2+e1daTHeYYUemxpCl8EU4
l1BDdca5oVvmaWxNttwl2vk3+EmsV/BJCsIYtlaKh6ArcrkfJ6VHUAWvLKXaE3CCFaEr6z/4YN55
OgFTfDy30KX53ttB+qBs6WqQ76NhKO9ct1xvE0tUd2Xjfqn7DCxXlX76wTV/OxMRFeAF5fz1cExO
4tcPx3azRPh4hSMvUeoET06jA3KzqGZHvdfT+aXW+FACX4ltYtcfOii9e3n8QM/3za721o7KNet0
kZ3Pw9U7b983yrz30TGFOVT2QwmfE7a0w8yu1Iw484sgEmZdRX1u17tFJ2uE9sOJnbkzYZ9XbtRO
nORF3QyxGzBJAMevoj9/we/+YA/BB5sjJoj6m01rWeoGrGfVI2YFDIsmraWDBpw1xrGJijo7qMQP
q678QT1XfGAL/PsBwLsK+DY4cChj3q6ejimO2SuX7wNqWOxbVEmYP+axRvP357t8Z8m8utKbg83L
gsyYOr6Kvu+Gq0K0aUjR2R6bDtg4MRLmuZy597PTWB883/fWAKccPBL0wmfvx9ffo6pRNal10CNY
Vn2s2oZ6Yvb8ODGMdIcIPTsKc7U/OO7ee6m/XvTN7QaTG/TS46KZb1U7w268vRTyZdXtGxdAmbkR
WCh0fu+E4frxz4/691OJ89xCohPgWIo98vm3/bI3D4PX5YVg0deNZUWK/eWCmBt5KKQ9bqWeOf+D
j8iB9eNStgSO+fYsYCrilsr0iMWppIeWURQ7Ubjfzt49H9WM53f1qi5jb4F5RP+IgR9K/TfvUtPs
tW45/zF4qfooK5IxknJkPNQxDwwIeQyVW3uwFEYZzZqTxjmeNjFxkOYHz/iNUdv5JOaXIKlyic+B
wPT2ITu2zrw4NfWo9bt2Y42MJMYMcFXKooy9uvGvtWFsQlg6drxK4H1m0dBVli69tgo4S+AX87Hm
QDv8+eW/sT/7+4e5+FWSMkGVhbTq9dtPsaXJcmqjaHSYgOPqcmj95haekblpxQqdY6kgkGJpHNdW
B4+/rnZLi2gpaNkGpWFN/7hGQpHmOZDWDCpqzJxe/x6rbFukqYMRJWYpwsHLs61YE8p5B3mH0bj5
w58fwHvL/dfrvbn/nLWsoCMZUdaqPDRLNAOJbGxA2Sbb54vm3bbr0n+Q2PPecmf/x6sCkAvc5LzP
/rLk3GFMPW80DLxO0PAqJLF7t1outT6oN45eZrF04HMP7aCh1eyLj+qR91Y8JshM5TwqUSrD15cn
XIQ+yGcFJrV0D7iHNBeGrrlbe4JLqYkSaI3xOxpUGkP0BS3iCDFf8cdWtNABQ02rabZjU7oHYr5w
kKNV/GA/fO8X+tSrpHacAYC3ju24VrpdWVgsXKNwfoxBid+KhxWngiy3XVrcOP/8FbxVwbM+obo5
7PasAAwc7fMP+uWN+KLtTQ3nlygpEfkYk44nURYkJMqnGACW+JAKlD/QdIzLFuWHp1L1wWZ1/tBe
71X8gnO14MCMpEJ+s1fZwnQBQ+ley7mx9lMtxzMloLz5843+/uVxFaictoWY0gNVe32fptIaxxbc
58BZcOM3rhcG1lCEaWn3B1EgIYQzX0GiFt/92fc/2Pp/f63nq9MEUPFZ5MS9WWzDmFdTrXtGFGgp
PHPPMaOUsdtDCZUvSlT+UcTR74vbhJrqgZmA7pyDrV/fLfb4o6pa5JWlDcMCk6tg46ySEXxZ5TRB
6Lpw8pIf7PXvvUjgyHOXcUbpgjeP2BJmW+UpF9UxvyaV1vCjrij/WcTned9m6Ro4uPIWwUXPfhO/
frADMzWf8SoqNnqH2HBqOFhqGRgE+x95/Jx3o7dfpsMJwelwrhHeVuhItDMBZZN31eRLZFRocuZV
76Oh/ucI5/muCKPCuehs6GO+uasuGYfULpH7jdg0bKey+JaOImHE3YOKET33wTbz7p2REY+dBkxk
GrTXD3F1xdqPDpInlXd52Cl6UzNAEWkW/OPPC++dFtiEoMzrou/34Eu/uTVzVUVrOaMZzXIotpOo
xziFxhPNho9KcKpmDCMC74ao7Qb1fIINWbOc3fY1/aNIhzdRM39/O+cemP6BUCT2vde3XTjugs2B
omcouuUGpe5F5cwvqphhQHu5F3FuZU8+VUPUVDNc2bZ1wm7Sh2ge1UdexO8tUTxzAelBYvDqfbPt
1ZprjaATRjRV/rivZXDm/p09yS/zyiv2VSn6D/b6v9C4t98zfqh/IcscYWdDll+XTteJdl0zTAqG
aqnGMF0t7W524CmEdZFmN8XseTdBr98tqxiZfJPABVRR3melap4aA5WeMn/kQ8dJMAeId6rOZgSV
NmVlb0WfdtaxaeYg1ESd0o81xL4Wehtpc9BP4eQZ87BZqxlwUIhmcsLZFSPiY02ukg2q8R7RZpmo
vVLhHIWmkNoaGmEiG3Ptpps5yNpjUMpqBd60hk/Ko0bf0Kxj6MOuf57LEmxZlmaJrXtius9Oac2Y
nTiWMUaTU5dqZ3hSOtvUQ3CMCtOA6eRg1gFfxiv6L4Eoi5/GWA9AYqiEdsrOgs+2SasVedJdniqz
glmKOL/dNs5Qo/zTevNzZTpuuQ0mpx3OcrnOQoyS918n2J+f9MUxthDf+c86o7SvGkwrvgRLBoVu
YBPZ4IwX03xAfZLGvOA971po0yomtd+xXcuIBeIskRFM+bnbeGPdffY9jR3cb7vx4YMVej4N3nwX
4DM2GC4VKI5pb04L+AVYxmSrETFpKJkwMtUVPo/GmxgoW5opIq9G3h9MK2u18k+QC8kWVkv+lVTw
+YP94p2D+rwg6BQYvIAdvVkXeTcFraDwQLcQqKjjwNyMVboem0ySB6hPEj4cw31mpBAIHDwO//ww
3tsZmbcR+UkfzITrzSEm8wrqFEZnkQjggwYNJIFlzGTkK07OP1/qvR0AvomDnZp//uebosBfCmaw
gsJnWLLsYOmziFn1A3m18tY5S/0wJ0k/KLZ+hxdMrNvwi+MAJe7xbFnx6xaQuQYUfmHj04fXTazV
WnM0zXTc1Zbd3jLVGzdM2PSdq3z/gyu/VwKdPy8qMJ2z9K3dkkqtwcaZjrCMBg5OjUoiriZDwu6u
03hM5EfnzrsvklETUKeNNZ795oib+plQL42na2HlE1vVAOXDkenW8LCU/fOLtN55kzTatLcoQnSG
rG8WkCV0Ey4xsbtdp82XTa9gQ2nooNsMPr5KW+yTGoiX8hCURgBxVA8uWtN/wIFI23YOojawAQzK
ksnGGkDHH8BwNcw88Dhb53w/0RDu9BLP2tHKHnSRIG2HrPFgQuA5ZU1fbJ0+MTdS96cdabv4/pQB
Q7YOpFVblumQ5al3qMy1PTmTDz/cgxqbWMaw/fNTMN59CpaJpRalEnKp8xv5pZUoskpvktSko0Z7
eFEFyxCu8EvB4F11mOGRR8Ha9Vv8bzgvoH1vR7xst3lewNPvFBEcCkulsodKNLajPOFrOsQpzM8P
fuc7HwbGx///Z75Z4ZBwzWKdWQLpVBWR25j/Td15NMeNpHn/q2zsHRvw5rCXsiwaSRQltbkgpO4Z
JLxHJvDp31+SfHdEsLYqNLedjRlFt7gEkPYxf9M/UsWseVSy7C8PyZk1z6N8OvGMCQTN1RqMtYBG
01BjkKzTW8h/X9Biyr8NdJ2JgbiLf32PgRkwCYwpabgIE7ydATPAFN7USY7WK3gE2DLc9HHkHbom
sY/LYndXFv7ZoUQTENc+lCcRbXv7PCOpwmjwDWvXd1bykM0FoDI6MvsJfvaVR51bXKSH+LZSOOCS
WkWRC1dGMLY9ddHM7W7yyv+9LcZ0j4kKRAgocJuJrv2V4VyZMD7Hi8AcyItD3T4mP337fSX8nrax
cKTIl3QEfzaBQtoAcY44tqRl/Z6TQbpbULA06CFpZh+E4wDeNnoS9029jNm8SVIfKgRMW/PDopBT
sYOg/0O4XvQIBSdtNjG7/kdr9MFX1aTu36Mzd/6vX2l8hV4U2ryAy/XtV3gZPjAIbJvkZSR+TheB
qMO5ej/QEboyS+cWBBk2KqFUE1AKXS0Ir23j0J4GSqojC75qzP4I/bD+HUFW68o2PnvckC+Bd+P/
ALysVoSNHhCo8gnJmygPdk40eHdmKewbiIb3yHSNEPMhvoEwQ5h5Tqx958zRFmiodwvosMK605lh
o5AZQxjwDhLJWOjgY3S8fAScW7eUV9DihEKKB9vqLZewVzYxnLmLk7IGnt9hqWL5/rYeUPvK4lze
T9lVS029LtcBHdCgZ3sHrsC11bMcMXAKpt7aYWEIpEGN1Xjoci0EUhaZX28aJ8vB1iejgCyjkq9T
Fqpv81zGT7IFPLyBRG98NCerqa8sxTMHotaWNy1KIAiQBuulGBIlV6Wi/mcEwSFI5z/7ZnS3Csnu
Q9R79q8Pvm3TX6Nnj2kXAd3blc+QWTHMVsahN0HRBwont8RM6CwK/1OeBzC6KzbC5Rk/swdsai+0
UDisaFTpEOyna7BbwqmtgoEcsk3RObZRQl/wojkNwOyvPOo9NsRnOKmB6LA9oo+yOqBkkKEkKain
OnBy/i6tMX1CV9y762OZw/D0nMd8CKlu55A9wzAfn5qloZc0NMT1wpebZqgUEGqfgKxHl//yQJyb
bKzSniE3ul6zGv1FRQW8HEpdRtlax8bMHtxOHW0jFLdFwtF4+WnnKpk0BS1WFxV0uE+rcYfPisT6
TAlF9XGzo1lnA2xd2mNqlig2pY7c2VUN9scdvnUGmMjenX69AAZOh3veprJClXn1wbYHzRjGgL1L
9HpOJZqSqZzsm8sfeiZBcohfOPW8IMDLfXXG+gEeRn0hEcItfOuxnu0ZXgsss2Ia1AEcVLXLzak7
VW6anMZWFleO+HOPR+Gb3IGqBdfi6vH0iUQxQZjZLRP1t3hRy64ya8RL4jJH1bvwdlEwoZMFYaIR
gfHp8sefW/FULrSiMTZ4lGL07vtpd4kiD8x0pCaXglXeFG3h340mAj1zaJWHYQrnG12fp/Cown1Y
KMRRgqxARJUAOZO+QMcGnXzUJD6HjWyuDM2Zs55ACL8LXcemmrtagWkEbqdOHHs3B9BTxGJbnzqu
rxN6SKxFB6LCvCzX8pxzD9URCj38CBjfukiJigtIKB9d5GTej12Xf3AwfjikAeT7YlyCu3m4ssrP
dM4AYuoesY4yKViuVkDmRng0NDwxkg68W7D2BxtUPYUsNEFEIBzdXByBD4jyuKCLoQkr6ksedd8L
DSY3vOZaHHrmpHGwZqPsDBmHTu7qki1QCh1rBFWAQafdkxH449GYmq990/lHuyy6K0fNmROeoD7i
cNcOKvQe367BPCFtd4rK2aWWB9e38ahVjcQafjSGVy7Ms6ea9gyjmE8ZlULo22d57LciiQpnR/N4
uEN2sd5OYsi2UlkZlQn4FbVE2yvrDOrS5TKcGmgEVw7yc0uMigE+LgwwoNTVO2RV28ts5B2WRraH
YfGWnSrzYGNaJQwKLRy5RH9c3udnHwlYCYocKGbu0refnVlprRR6yOCmxPChsmTBpd2BK0ngfiOK
MYvNIKEFXX7q2dOFk0XjRK2QbtHqPq07N+1yK2Yh5U58aguomtDJ/Ls2npdj2MK4yKc63CMoiOBu
DPPvsICjwx6h6qC3IKRhZq6/lzCjYXIxQZdf79wy56Ln4OPSB4a4GpQB0wm3h+azg4mb7/3O+SsN
62QXealxhyZVdGWjn1vmFO0RyKbVEryrFXmNHCtyLHe3uN3fSGWB1OqLeTcETnXlw87NNvU+sJwB
QRr9z7eznUR9mqbUmnetkQT3gVvkVISW4Di4CoFs+Kx3iZP+Ot7FdkDquAwmYEtnbWeQgQROE4S3
d9Dd5H5WCIkilXzAwdMGrFB/AQj05fL8nRtQbetIDzAIKLau9pGypiKruoweexIUqKK4CC73LaIM
fbpcOaKe75pVCsAtBNIEGiUIyPXXpY5IPMTRnJ2Xm86ffoJWgGdGd2OWjNuoGTlAKHTuBZH/EYEH
e6soNd1X1WweQm8cWE4Im4I7b04NsSOy1chYVxOVrLkWV464cwEFMRtAd4gEeNCsVnWW9Eme9wPC
BsYc0GhOvlej1d2KrmuheeX57egt08aqhTbzoPR+eU700no3TuQibsAp6wbm6unoQVZjUiOAkYQz
jmpDDfygNyeIRH1zBNsIPatEijNU8+nyg88thgi8IUsQMsm7O0tIqvxeXPBggZxYZ4YJ5FmkHojN
h3/nUajIsYcduoxr5Jxb4zKN8ay76+Oq24bmhHKZsOc9Ne1rPaZn25N34xlR/KOxCIzhXXyG55Fl
K/ootZP1H6xmHMGAo4kfGdYPEVbtgxJRdgsh+TuyNx6RgoeqxhKpY7HYoPfGvVkb6LKFXrIbQqc4
4C2Ham1nIr4amltQ2PIu4Vg+Jn5pwsGOJVKnrbu/PDfnziMUl3X/gUOJG+/teTR3RrEg9u/qTrY6
CGRo9k7ltrdtQE9sTHoQCqqzrm1ZHTashg48KChZdBM1XnjV+XCMecyrXjJ07Zje5ZxcmzJGGF0F
NWKVgznvnML9NpZ+cqzrobibapTdLn/4mUXJ4YSXJ5cfNfo110BQG4/zgJXSGMg0WECFPzZh8Ad2
XOn95SedC2xcQC4chJTNOaNWQVSP+4PKYlzNrGQC5opnD6019c+8kuHBz+vhiDDTuDXLmeTWN4yt
ovx4ZV+c6wfr7JmCqc/2j55pIz8lE3WJdVaaY/MUdXK+aSc32UpM3HZV7CBgPE2oWhGF7CV1plPh
OBArkQvbEvpC1Ctn90qY9b+8DjpeYBxcHVq+XXaeC+4bnRZ3B4UD9WwrcbBjqMPN5El5UzlTiBBT
mx58FyHXeqB7isJmBMQvilHvS5wrr3Mm2iBpN7mQuUMQGHPfvk0kArwiEgYHZZvqZrE4oJa5Nh4A
bhubIIUYfHlFnFt74Dp05VpXKrXQ+s+ZXZsqJBqAgu8K+q6o4Rr5KcOuais7J7/yKP3q652m+XG6
OI9K+7rHWMlipkvNMs/qSGywvTH3di//jWLoMwvv/z9ldbX0STBXElOCHaoFnFWe4IT3kIlGtfnq
StaB6bsv0mJ0GkfivgNRBWEc9OisoONUzcN3n2LLFhANRobAz0/9lHNMWogPmTgWHEO0OxCMpuSX
jgAa+6HQxiEoGVyez3PAD12kgF1Gc0xP6tsJFarrW6VvOABRPvhawHLCacjN7a492H7Z/ZXGs4s+
ZrU8yLqpT6LrxTGT+K1cfpNzK1kDt6GfADmkQvT2RTIHNR2jhr5jVfDEYzTJdp0TL5qCn54Mh1js
8vPOZchQeGxtv8TpwhX/9oGN48VeqyDxNOYnF/PLjVepPxNDescR6i7J2lI9NGUcHbNp8Q8BtrEn
2YnokKo+/yY6Ka7ALs8OgM8LUSSgaLIOsbwZYllXs5VF1sDmLtvsgdwdewssMrlEc+9K5nD2eTBv
AP3QrXnnV4DwDbr4dc/+WkbUXmJ/OfZF2+5ajHkPngjG4spaO3Nh68ml8gewx+RLVwOeDV4xtKj9
kY6Zm0oiUtQ3S47dQP1HU2FbMgh8cC7PsibTvttzNjECt5cGdD+vgp9uDyTtE2lYHQA+Sq57E6oP
YJhe7UXhdRtyKsR3IsjdiLJHO0RS7G0xlmh44p12t1SievCGpjmhv1behy48wxD99QPqs8ZOgn/Y
TK5d3UjhzRusstBacIv62Hql2GJtGR6EEbQfCxiLB5z6bDrbwbVi1rnjmFqmb1tUMwlRV8exMU91
g36mszOdJLktC3w+4cR22yBtr0U+ZweSmzPUTXQcOFahwOKibTei8o4qP7LcyKBHO1sI/4jiWad1
sSga52I+deMy7C7P4bmFStgPuRSEAAHV6smQkaKwc9EPGsOgPyI40n9KfENLK2UxiZBp/hsbEWtC
kj8aQhoI+nad5pMfpLaLurbog3lrpwqBtBqZZa/BdKlOHf/m8vedG9mfn6e//6cl6jTm4gmwypCK
RkR8ps5BlUfcgxIYTr0r8w9jh4g2ap7dh8sP1kfq+j7S5TH+G7B81htSeBl9HpPOMODe/J+hV4W3
qNqQfCyz/EqHLn8oWbjbtA2Sg8yia2AT69zEEkhRJEEHFqO51ZGPe6pR5iQpuyUbo40Z1+kfMRH/
bV1E6iSqEDX+3h5uSuXGB+kO9k0LPeI7YkzNbVB199GYWFqdONhK2RUfpjSvrszM2TfUvFnSMur4
3rorm1kZa34Gi7i4dnbjT9XfjmrJyfDzPLYaXd4EodzEM3KeNd4Oh3CgnQBd2rzvbb/bSDS6HmTb
OB/MBKHkiZj+6fIUnr2/A0I/ugz6gPNX97fVG62FiKK9qzD3Qp4YF6d9Xdp/p4idH+h85zdBv+T/
LJLcPzgGlV2C7OKjGYvuyv197igCrB/R7CW4AaT2dhWXwuvmJAJeo1Tvfo2pSEAVoTCIAIv59fJH
n1u3Pz9qlfl5+WANyoNV5loUI9A+y7elkbuncImTW3/0/eM4uX8sg2ke0pki6JU75TnEX+8bFgMQ
B2oRupv19lPTKQO+hSUxKucJPsP2jHS4NKFQY7p8GoWdfk5Cu79Hb60iosrmY2JW4tSE3HWqir3P
JE5/l3b2FJG53gIi83aepYLfCXbB2laG94GuDkr1hQ/ePcMXsXSdfmPLfLjHYcv6A218a29VKEll
tVbO9vL6qKIJQKSdVPcxwLwD8gfhAZFq594jfrr1Rrs9jIU97m0LiafLs/EcmKyHI6TwDHVfQ6PX
ABPGwq2sERAX9+L4KAQUXvhxwQ63cNgJoevcT80Y3Nrl3D4QSzUHFIrk3ZJiQ5Y6iGTXQTbt6RjV
Gwd5lt2IHsu3Vvr2x2RsqqPjZxXbPJv/seS+vfem4Fqv5NzKpQpi6UiI6OtZwPmn85eyl7TsEq3O
IebV51J0R6r8+ZEuRnflajkXAnF14mMI1ABw3yoEQgB8CseJxthc5vnBAugAsGEsPzRNVm9Qcq92
Myzch8sTdPb7OCEsVADAaq4Lt4gPlLAJaLx4QTEenMkrv0kZfLdA4l6pF5x7ErgBPaeu7j2uQmqr
DEiiDJ7UdUhRgm28BaBpf8oD51pMcPZJdK1pbgLm43lvtyB0ihb2LQezHIrmZJcVilOTFe/tQBpX
1vfZSyDScH8gkRTA1wAjKjE92gL2c5sjPCEIkGwyGCFtPpXbOKybI4WIf6R+rm4DSYfN8uJHgxDq
a1zSeWumsHpA9FriVphsAB3I06/PLiQBrXYDbpNc5u1ILC2FSyDULCm3BniN3eMh6InQUhG2VzKG
M6uXWJOuLkwLj3aXDmR+2ijl7FHvjWm8dH0ynDDmSo6eVXc4YM8QvnNauLNxtbl2ZqY99iQFL84m
qi6rglvk9klYNZG982UY7ZvELcAHeWqD8PC1Ive5uijSJ/QMqYlSeljDX3tUTaJ4pnczRV11nH3g
9Cmo6r0pTP/BSJ0OMycXVLXR4WEhqnYjQi2QECKoDZ+hP2LpQDk8SgCyo02yI6jwDrgahffBlJif
azuzgZQ69T8ae6BOg8PKkU5Vckz75s/Li+Ic7grsBJofdOf4pHWF18Jf6gXWAaOpvknhc2wao0/u
O/zJb6cYx0kbq5RN0KO12eYzYs7KzO8RDEIpWsKuM2U27HDkcR4cqGV7sHfdPimQub78nvqmXF0d
ZIIU9unsgMZZUw2ppFma3QsmF7u1vRtoDxZhxr9+LL15yio0QYI5k2bNFhlrYdwKgeKZS4HsJhdI
FV7+oDOhCYuHPrfW0IC8uM5VJNW+gYo1SAuEwpIgn459O2KjFqGpl2LOgaVYlX2OKmwqoWOUV3bo
mc1CbYl2N8BS7q01uMUcZxb3jPyC6rqUz00zxIWHvwzZ9cfLH3r2SaQOKFXRfgSx8vYssAYH6IrG
DYk6qZ/QZZTHbhT0ERxHvozpL1lj/l9TH9NKYP+74+X2e/X97+8/i4zpn3/RFDM8+78QuCCgAsBD
L/9ZH+zF0MIAQ/k/MmKh81/EBxgzc15RtnuOJfp6HMR//yc+4ETxuo3EPchf/JKx5TNE81971GUt
kVWATzRJ+mElrUvMYbOYBnFm8sTJuSzzD9QOK5LxqScZG1Az90bkQ4NWydzYYDqPuu6nLBFRO+yK
LGl6eZhod80V1q9TlvXbcsFmyz25uNUG5nHwsYn5Xgx53adHaE9DU3+MJrdL7BvHbKyop+aWeln5
4CRxHiJuuaD2ZT/6Nv7F0Hcsl8cQQc/N8hRXo9sf4m60O+tDJqOQpBkvLIt/Siah8nT7+lr93Edt
dkBLuHPwPDCMqOuesMCwbeLzdmyx4yC6ztAt7aqod7UKqxWHWbDPlnBB2JE8y+ziK0Haczn7p2EO
qL0Ck7Wg2JI7IUWz2lDl3KVN5YbJb5afVDJC/L+ftLceHbygwlehTZJqY2CB0/5A8R9sPIKmdlGp
A+D1Mf02pb5EjReJ/5AhGUorxhN3HOyYyChhcrL5NBmDFvPvHJR9EW0YxjDqtN6Lw2D7Zd4zA5BU
2wCLxoKTH7PfJKhNBVdrbLEzyIQseK8EUR/ei0IpsNxjn2QOWNWoLWN7ui0VeV9Neowm3aMjyyTE
EQK7neDvrs6t+qvLOPJ2lWHqX+h3tcmjlUimEiqVP8D6xkGpTMj0cXWIgyeke4MeWdk2HkwL+66l
GoNjHhu16x2I6IHyPUCHz5q/O4i2ozwsg6wVKDd3jNHPBuY88fvbNjWm6T5URcUg5Igp8U9uVmc8
rSV14bPBj5u8Qte2yjWOhUKGFfISas/8SDqOKZ8tMttrf/y06T+9TO5/VGP5qU6rof/v/3x7WSBw
RkxOawNSEXxS4GGrKe/yAWpaJrtvi9OpJDgB6IsXeYv48OR7u1bU/iD2doKulTzVI+Lty5Mx5HLI
bqwy9vxrOkhv61C8DmEWIhtg9hAnpBqzep3UE4MdKRV/7U1gut1WZWaixI6McTZwqvDxck6PGGKX
jXg0bGR3pnuVjlWSXgu438aZ+kU4/bQqEZ13Rue5pvtTnLnQI8nGBrR9UOcInnyYOs6a7AhuLvXd
R2TK09jH8JP1CP4BnkhbQ95pJ8QIdukcunJGlGHUfyA2FklMT8fGG6yPpJmzY3wsFUZyP2pnGJP8
QdWxkz/Ao7P8x8uT+7a4xUfAtbDQ7POADfhA/1aRgG7XAYpp5q/KbjNEWf0JJme5d0dZR/NROH3r
TLeRUUHOqzeXH03v6k1cxcMpCenSJUuLtBbwzNvbGb8Xd4Q5mnz1sUaZ4y/jBBQMVFjvt8whuDj9
8IBCBgvcrWGE21tTEyLah2rx+sr50FDgZUcInBzZqQjFikWCuagtvS4SQ3REh8IKELnGUh1VvKM/
QjPptnISNb/T79o5sDe2tQS6dDktU/QH0NNMNZ+bCuH34OjiJ1thtemNhpaS4gZgk/VNFvstfgm1
pzcuGo685qxgWeIk5zQj5w7q7yNvVPah3pUGiCT+iA3lM/km8Ch+sptUPqD3HISiQ8W6HfXehmg7
83fIROjfMrW+/tXmkKV8l3LhqiO00oiSfxniAKc/T1X6m/HWY9/jiwZWee+iceKKv+IU+7D5rndU
LJtNjWdE+4NDFJecQ9WjYZjsF4xZ7AY3WaiTtGZTExmnTReV2vVgIJFr0tOcSARGHrMmBVl0rBpN
C3pscsQdje+gK/SwF0HSMnmqHVBd+GOyBhzc985cMd6/mXk4ZNZ9kdk1NT569DXcLQxF2Q0csMs0
8KOyKfRbh27c8F1QxyfjyZ0GfaphmKzfk5qhNJ6qptf3aE2tCNFEe0YiwDrMhTR7Ci+jX3gRvDU8
ncw917nT/vCzwWCaXn9VMmBDioHzy4mqhqRWn8vS7OW+xS1oIkfE+m+wvwD+1JObengVFL8NkwTr
vskDaWUx6uWV/mA5IG413sHF6DljqthOGNIre0OfYv+6Z4EMgmbQURNXLHUKyEpvt4ZhhBy2ZYV1
rZyb0D0Jpxr85DaKjRjxkD72xiA8ohbZWXB6l1H0BY6S6Yzs1MYfyqmz7/MxZRAGswyr/GODt4xs
Pl1+yVVJjWydwI6aOOp/AEpD+vpvXxIvJmgZiNsfX4/iOWLAfyg8Y1nKNXYZLHozVE1hHNCcBsKd
4V8JZO9JDVPTNEcMfbIe4kSJSMsT1iI4em/NWpgBrnvwMBzOoZd10IqywErDRUFM26x4CCiGG9HF
kyP22C9LJsV2ei9/8IqZX3X5M58V2/41F/qYQgKXypTWHgCLtIZFCz82+2XB5w9Od0p1FEmfCGGh
14822k67C/tTvvDV8vXjq1a/1OuPOGkKKXHnZOVgPIKE14GTU9sdO2qQQSef8IqAWbAbiw4foGMk
bH3igTi2/KNXgmprNyp3Os99yizlpUm6QTWtqb2ngdRmWD6bDGPyWarMU/59GyyzaS0bz27aYLxz
XoKZl+GBEJrwgJd/oFCqzxoQQvrksXCN0hFpmOn703MnY6Zom5YTe7KbvbY3PjUWLYPGx5Ftqgfx
22vkYSkqyxDVkob2yLY1IlOCWG3mir1BqKLXQBegTzdsEzdLKHZXmRjt4D4Z4Z//ZXqG5BC1Bg96
+71jLWNj4DowtL1PzdlN4miP6/JSqWPpWZXjH4DU6qPRa4zFvgoz0Lvqp5kGpkSOD3AP9gv2QwBI
3i7ohhI294OXPwU+8Htsf+JpJiK36T/19vY1TI9dt8yQc4eTgrdyaGXC8vAwcaiqbRbMgtJrwmar
MglZDbkTOZYWJ8Ui8F3QvaSN7aVz2n2lmyD5+AUFH/7AdyTuI6yrJq/5zEUY1tydg9kr+VdUREEz
H5UdSmH8NZuonJcPEboJDih2WU8tqllxMXHTl6oaMrVpuzhzgwcjxL/11CUZic4V3ZpVuBRaIDNg
Mjz38AMfTsvbsaW2aFDdbe0nOoRtglvJpJYkxYiMPIM8p4ozr3VOtiEH2Ry7GSaW/eXyRl5FjryB
lrJGMg1Gjd7Mq8Lg0nUWur2tfEKyKQ+836SplDcfjMgqWfKUf/NpRjm/o523pXShZzcIShAu+199
j0h3w3kBV9cn1yORt7YLjbltnl7uKWyl9OXIzicEOwyxqZgWCD+R3hDsekJDSjA6B7n8GqvQTzdC
kM2iVw2che7merFn+Th0wnd6JqQ36lI7MUaGg/tTPVbYrfpDVvb5HUbrQZBcSSPfzQQPJuoEvYyU
y/uLA+xXl9f50jyBmfPJxDksAq72KY4M/ng9fJwKYn99csQ0zd/QNvCK+soIkMasNjy9SIR/AFAA
TSCrWI+BLMK6zzHAfarFCAzzg/OywURWMXs3xTBwnB/DvO7Ybq8BJXZtlZzuRR1TrtvkNA/x2LNy
oY/s3DCJ09Pnm1cMnr4Q3MZ7/qaXXwxxJxRUC4o5xoBOCuV1XGRtYwzqS2oY9Zh9HOJyqI29GeSo
n51CEAWYFNvVpIM+iSB6+8MzQh3EdQEQug6Im5uk3eckCvUqbkyUp+dbstViwjbKiEkADhQroa5s
0pfUeIiomBKU+lLyL1+P/2xi9f3ou0UHnH0kEfO5nzzlpPExt0x9aVg2uEAfcVWwntHBnvql/lqp
peOOsSoE4H683oC12WHvCOaxzQf+Lscim5d1a4+0925ZdMp+MC3iGOs3w/OK/ENFR9FSD3GBziEm
clnCNx48ZyC/vO/A7CKZOsxxDA0uDuN4ijYSy3MECIF6qAwbr2L05wGfQt9ovmoLSG7aJdWTfSC3
z3mFxQMn1B7AoOj4UWJc4hmbdBkCMW858FP+brEHXdqRtavvqwZpUF4lJWjhxYrQW0jJ/bADbXTn
qVnwI/ZL2cBgd/GTr/8PFtuahVJx55LYEz/rAY6dOeFXk4mlxOulsAhvp8HVRR0TXLBCKKzzdZRb
ScIF8gKEb/gDmIpeUX1FD4lKifIL7tOi4YY3UaqKOUL3BAT6rraUAQN26yphd91hSRkrcXDKak5w
Nq1KNy+m3xW+yXNyN1JrHUat0BfE7R4fbeIRE8ebJT/0UzXIf7Zx8JxJWcPMGBlZTXC1CSl+m1gs
VtNAYgtTnzXuO2kW9ihPPm+NhQIZ59Ow5E4zmJtYlFOIbAOagzScYKzPrYnHkpHh3V6Sm9kTmCYU
3PpHt8BTLLjtokjH0FnlLkFyQ8SKgRkEnSnl7PiGv9UytbcGdq4ICxaVmZHw4HLomHgh9mWy3Pl1
kqfNhzKeVTQ/sWMWjM92ZezGkUDtwk91KgFWZkkRLqesUJ6sl/1kBsPAeGJ5U3rTLpucmu8kTEPy
YTenTs6DgqTTSdtrpvk635YvdHhUvYRTrhfo3/J6KyPCrE/uKJgNhuQlnbl8cL87PdHat02kHcEb
A0pZp81t0VroldXi88v9QfWGyNfhi9SjJxV9W/oGUvDurpFjCbSpg4m9ffkd3l0egEe4Nujk4VgB
80C/40/FD7TYa2S4jenRtMdCPQqz9vMHUAH58s2oHPLOQ4WjAdfa5ceuel/cGjwMOoAGH4Kxpovw
9rmZX1I7jIbus0hjdJ6PFtSTKKP8ZDfK2EtXSdE/WK3oI3OL2Gwb1Hv2Yj57d1EeAwz/GgmjwztW
Ygrp1PuyLYKwOViJJHC96W3PYa7FkllEfZxq0LIAuxbt9Bkn+o4CcpuZIpNHu8G2wjokItD0F2jZ
LU6wKUcXDdfCwR/LvJIPum8bGVzTFLbpx2v7aMo04Mzefrflt1ImfjHSk1l8q/ueKQjQ8q+060fm
26ktHrrBpAwnm2OVzrauI9fuYnW7lP0WfhmUNsbFLMfTVQPL7JmohvyXH6gbBfl7Z87wOnLqEaMu
AGUvv9g1RJahXTlaypUQLzqK3Rs/N9lfdwHSoyW8nyEhfjn5MWqr2aGc+pbBHipD30aWY+Sp+482
MHzl3VlLypskTaNEt+tTyl3yVjVyRr3VNPIOjz1LcgvFGhVvqQb7w9iMxvRRNRDWmxuqLdFkHAJu
X8vetH00giPfeNw3cB02ap71LDdDvDx/+5Ba5oG9W/rV5vIaXAeyJIB0z2F0WBAs6Fqust6sVynt
1zF6pLc0Tc3vVFdwqV0EzBhvo2MWTm+RTR6joWxXV/QvP3+99ahK082i7Ij/N/2OdfhYt5y1c16G
jxT7i+UbuvB6r2O9FbAEbBjVPJEAnjPhl5+ru9v07pELg+C1+m44fH4qXUysTBdOyzcXkTJq6tKu
9fnYK4e2RlBArb1aJ1yVCZG8p+UQ6S/WTJJ3bPwCdJ/q5LI8ThZLn28c2tJJt6/hKgeUsOvbugR7
ZqDf2KnG+9QW5Gy4i2ZihrFft24WdKcaKIYFBrYnDvqdck8o5TV3gmdQ1c8ZJNouKJCCweB/eNn1
+RQpE8MV1xGPKg5HssQwF3ohuJ3fh38SA2QJPe2sjLuv2dRTP9tWyayyv8j/RmLd11QEUbtoabYi
HSD57RynwRl91zWBHujLc7qq7WvOPeGa5g8i3w6qaDWnfWsi14Hn9ic0vBQHiZ8KvYqU68z8U/N8
caSyjbKdZ49Ao45mlyasttwGhCCuvMy7hW3bmndNlqj/E6wbDTpMGGr6Ho9QsFP2konKF3vJ8fqA
Z/Uhkn+PfSXT5dvlQVhZunC4QtwAsAuT0mNrvUv7o0QlJIcuJ03QGsOp6iZdCq8q1cYYIg6eLuXi
sDZOoY49RZ0/vsZcSY9ID9FZ1MeEAzJE5xkArpUuvPZrdbRsWh9FhdBSuihtT3Myph+sRCzDsgtU
WRM4uLXMvfSflz/qWQf2zUoE+afJmtyTOl5Yb9fIncXiTdn0+Fodj5o68j+OVjuHYp8GCzYONxOF
ZdB/VQ6yNrkB/d0PzdY3C90WTWCx8DVDh5qRsZnIW4qadUy56vPS4KJpbKmQ+w6u5KjLU0V38IGz
MUYDooGvaQDSMh9P8L/83Dm6g0Hw+3WCRYMn/EuwYEt0+wiyXaG7OB1Fnec/SIYRNVowGqBOjKp6
onAcN5vCOfpGCll7E1e+OVX7IhfotNyO7TQYT4j3o73743U6lnnSFallxHKHGhyGqg7pi2vVuGP7
SQEFELmw5x4BFbaS1fxa1y+UpjbuRhp2MKUao+FOucfBTb9fCz1xlkfyvBBm/KbJQ7cyTgkyZRDn
cCknGt6iRp1Ca708j+9uG1rjwNQosqPl+n5t+lB9FhddycepcvQO1VyI9kch4oh9Sllej2FgofB5
6lNESa8dvu8frzeF1pDWqTK5+tu4g1grzWi5NI+vpUyYBCb3Sz6GPs/HU462g+vlDm+BEAuTfuXz
n4VE3yxjzehDm0O3IeGCrgMfMbhZZi3tBJg+0VlVVhC/USN1kjEbt55ENSTa8To4zdy1lByYQOTI
WSN7I2prkorX3Mywpa4bjhzI/Mu4MXRLBdMK3Z95DefnOmItxb3XmeB1K3R0MxQmnp/6urJKt9D9
pi4Zh9K7mYOpKlE5NIcx83eDNQfYgpOjcmqkmyKtRGlcOSHfHdfa98VxqLRryAR6r29nQxV+bvc0
0j+9HlGkIy5T/goccEhX2x85RMTh5GOYwmpBzaNSj6hpXE0A1gEp3HMYMuiTQFwGxrPufsaWKrxk
LtSXshqMxAMWWvIMmY8FR3UUsh4v7wO90P61Djzq7qCvwGr6SP9blO9WC7H129nyMvynwJfT1yDk
1hfVUEd88uUnreikLgtNxxpQSXVvNKJY+HaUpeH5SR2PyRfhxqnjbHkdUsONNVMnIzitRTR9l25Q
xpuhH+IW6AGnaqG2uUk1pNsIWEL8cfml3uFbaEMw2DrypAvx/nLsVTHMdV2KL+ga6zNrRlaCwCKn
c0qg/RIKSlqD6rExRkYfNy8dii3PNxoXqEtzRMxS3/FUQ5gwf/HI4/vU0Ovk5UguE6dcvgVZb2fN
cQmY9c+tjAEdbLGp0032l1C3JUpnv/c+qqOPr93M1EF4ANh+WbL4UKYkxtmIfsLPOSpxp2k3DaDb
4L6NKsjHmBYHjbfrERdlDtsAQTz7RpOZyBcn2T5XVLpIR86WW1q8XjgaOq1VL2XCyyO7jjo4Xmix
AcOAl6SRm6tMdsSBy4zoSDy95rBlFwzToU5xGz2QBM+InqGUos+Vy89dLWjdUILQCDaNkjgal+to
x27mFKZlrT7Nhhmp5h9VTJ+n+EYbpswBZf0PbOsMgoPK7tvdw5pBuAFlL3Ys+NR3pW9XLXZYc3l/
EnUNeEY7I02OiVdd03TVzhPupOobNAp1ZSz3TNZPkjRW5m1pNOo/miKu+cGY05IZc8xOGU8vpY3J
cmb9c89tWy8GwuNpuihoJWYZQfk/fXt0+HcZ5xl5JYVPnamOgxvF4g549pg5t4N0lAnucYr0r+IS
XniNkEK88WT1tIDwDs/Gcfom/x9j57Ukt9Es4SdCBLy5xZjdWUcuzUriDYKU+MN7j6c/X6HBCImK
oM4Vg0vODkx3dVVWZpaRZttymbKtway31ADRojBVF6olo9yYh/EzH45i3StekgKQwLyVcwcGfG62
jW5TmFMtLXq4LFYPXfdo91a0ULro6nRxEBSfK/UgZuqvZf2tXKCc2SfTGEbdeke/fkrXhzLrXXe8
DsHi2O2ju/S0ql9jgFVuAHk/qhuIQ3nCM2NyvRBTkoDSrAqNFnvk5X7VMzkyJyoFt7xn9FFjMzCC
yRygwsi5ZXyF5SwTV52YUTvmTzH9RF7YJjCifktIOLbofcHgJyO71pNdRNtpIEEGvE2KGfjxNepn
y/0SFb5cSmpVDp2iHECGw+94B/mWg6Exftluq+jDsY8DPXeBX6t87pPmAk1ys6yXUR98BvkGpYm9
ys3KjQ1uiNbFcn0beCDsKyMo5jIidR7klWuL3DIAIf7VIRYYm24hU8s13jyHiqQstVPT0ldLSCMn
48WYlREwrCMaVnstzzVtuE4GdNotD9E2UEPW9z3OQaV2n0drzA+PVsnS6YYePaSoZ73lHvoGvaNz
PGpeHz/rkwlPgiksMejyXb6m0+i9NHq7LMmnJDLLvnsz3dzh2xsAYZ5G443OvN7oV7Iyb2nTynov
fFv+bcL10T4N2OQaT0c6BM+D5Ox5GTJmmGt4U8WX2LR7N32XtUnONWLM0fDR/9jP+xH0t9MQCICQ
xa7G4p+zikbAP48ovh1yEgPQ3k/kHHZ33uBLaVbIhOa4rcK2qheSVGtwwfFPihtykEh8RRfDDxe/
KVBR2N7SEHabuPXeNMgyfvz7HLF06hA/JQ2uwYHNwlWhG93qa1FGpy6Aelgj59S1ygsLO4Fqclua
XufpTrS+pJPSt3IgHHQ85g6DDy5OxDGUEpCJ95siEDr8Cv5fMvW+azN4O12M9pLYnQbpuaEnHN+h
jM3pF9LLCCiyqFAs0Hg/Wgs+VmqTAMfF0AuCfvSw26wq6DfDQABBBFVOmYLmXejTzs3wWKDlL5n5
pT64YuGv+adoYMWWp7adPGZE+cOGmu7sWPbALJfN8ObqtyNhjK1mKpvrYjkllt61xqqH16OSycTM
pTRWzZCDB2T6kXB9nK2Lundbk8OdC/0ob+DLVFmAQT1vSQH9DDpP6/Kxk0ickLetkqYe2Wq/xZGW
DietHAW9I3aWdfzOheghkssmmAbaFEemenBUMgc1SPs+Q05stPf52kufxmxX6UVRTllddHYmsLP0
DjBi5eMH1SZSaXKLMpiXePSwDsKT2ZAuce7rdAmak5VEcAXDQWc44h+9AfZZXcze2Yr6VuUkMIyl
UtB5wJJbLZiiGq37/2CS/7M8AY2iU89sHfRCHKcoh+Rw/xsM3UkOmsfB9hIXtTRRFWKhFyOZic/N
s4wPRM5L9P+G4v6Zj/P1JvAfy9UDjHfguvy0DadJW+rS9pcXs7KlZh5b3FiS8EjLCefp8hrjZc1l
BBXaVq6m9KR98f+BMX6m4wCTURUYtLfxocKb9+dMBtDXy8EgsQ4e7HEtnwuIQAtWFPifQY4+jWXP
GJLL1NQ1eyWYB/J1bINlBVNSCR35WK00myIvew8SREMrZGJsz3YNoly6YNne4Yy9vXc4aizLr2Pt
x+X0Ic8rOdKOJmPKAeyWl5jAvf5nKWD/swOCjw5AIKegGDULMP5zhm4nAwIiOFzvqrime3ohHfGr
+koqwrK/9IBdvAWaqXLSbAW9s5cjhAd10pQ+HumcYCVTm9rcycJGH8fxaYgcrbpGrpPxWbbLApHa
mpIqtJIu2d56WCjk2+D9AKtjkQr3dV47+Qbpmi6vng0JDR5QUMrPAmaSSjCIMnndDZMfS/vUM7Fn
Wi/TCKANyW/s5Je4I2bNCcZdiUEpbQ5k4KVd5vwqrHuk+V/5nhT+GbAKrXKIrcIgFZkV+XE7Z4KN
abMOzghIsxMgqeO5xkwnxL8jPMIvCCtgmPXJ9AJI2Y8+yiAO8GIqdprlElvYq/fxEqVjmC8TFdx1
NBuBkXWnp77XZwbIbq8WTej8YzND0L6p3H8pc6EspELMkaUNR2m7jh3uxOXloMfnAzTH9AQri+En
4cJraB5VsdLYuty+s2hC//DLzk3rh2nmvKvP3VRSttZa7ifzEuobcNn4GG+lVDR9xgCE7uRiapQ/
23qz8jO3wLdzpVG/g60HFN61OH7l94zMiF3vlrmtVDDDYuqkJtj3VgnCVORZ91UQGcH6kBndjmyq
C/YQrHFZQ+cLFbyHr8t36nrey4Mz+8izw7Iqio66JanXyD45ST5qZlhnWByM7xyktPF05896VphX
s01sehNzbktrJfUWXMru0VbKwxurYCJdy9N8wU7NgwebalczLVZp5NQeoypx++XfzHvs1uYgfk2n
uYm7m5nVbnJLYMeT2DXbOPIFLMqFR6prNrS6O0584c8qUt7UsJf1+pTqMYL2t86FEWgSyncKtW9N
VZs/rl5UcWFGzdlo3h8PE0KOvXUXfzSabbgS0n0CfMcEWh7E8XFTH/sOWSz/aKcnpuTG9bvI66A0
BIUpnTS0OQ3Xtfil9EmHRVoYp2VwvebDmpaL655V5epVkXBfOCRZYsdf6mLr+Sxoirz1wV4IqQd1
6ejT5Ybmx/q9YfrbsITjajCe9jr5oPMfG7DanBzaMTuRXrimMDdqrW4r69GJjSphkqwSgRybUU8r
b/LCpo0NrcFpQ5f9EqsXtri2LDIFdAQNbcf8vhsLgcXDXq21EdfW27xmPZNNTE6fKV4ZyRrv2ciR
JRTTLA0qY4DBfJ0K6I4ojXUzddpTn2RW9JH+GKPTHloaGKt70RpoGjUuUjtZy5m7phow4V5g4L7U
dSUhCQSAgbun2h3H6luxh5GZlUU84OxvluU9iZgnPimc0VvkPxYNWcty5yXY1MGDwOg8f2hMzW6b
c4HUYQpeBopQ1uQwOfK+Mt9t4R7MCn/U1lZoY4HDWgT18RFtQKFiYuv2pg/MaHAT3DX3VuA0IfSq
bwdrztyQf9K7oXsi4YuAQheTsSwSqVfalrzjgwefd6PEHi1HzgOvn3vkIo6ntw1azy3HTauPt63p
/fcwUJz4NM2VXI6R2dI4mPc8s4yA3oEBvXk0SDC9qjX1S80AnaiBIw53NCYL7NIKZyPb9LPmo4f5
Ch/IyTPW6pKPY+yNDz8aI4DPXHeEsSD3xCzVRja06n21USKByULwvl6ZULEEX+28M4lOZo5tXzi4
a8ssqqzvPZ6qsSQTplynY5vN2hxplhOmc7eBZoZL1snEuob/Bg4RGmovT37qwuBLazzNYIXRTHK8
W7r4coNQuHWI151J6ab/oJx6G9wBk5FERdLx02YKUln6mc5JhFk6GEcchKR/yXhrnRFmuJ8vAsAz
I7UkFMTcLSFEwTldOgVN/uiSh7fV+yjYJGC1WHlxRQsFM/92pONHT1BzdVEd15PJJLW3FabzcEvI
33lDx/WU6kwz9z70Eml2Y3043hekYsF6jDGzqYuBATQJ2AkNb5Hu4AJkD9eZSdvV8HyQ5IrYaiVM
Kubc1CSyQOeqI839UAdtqzGupYW0+z2edXKeCEuh/DmZLHLEZUdGky4WnsSsoKcefj5rmvC8P2RC
P3/zs7ie5qeyHLcuu28W6lz4+Z4LAnhykKfO852bMLLOgTyUmqyGWFRf3wrwgPbbGmy1H8GR3bfJ
cYODTzuTVYMtHasdjZSEBTy2uMIjxNAfYQNYQSb46nFcRoxx55tlJCxP/4jY5Ti73LKiYuSqJ9A2
vuwiM9V0Ln9yIdZW77HZzjgEp7qUbWeoXl5RWPI9zVJJ0T6qA7LD31wOiK3e01VFjEi7SNpd8cac
Z6QYSsfQ5o0AO041SQ8sdgb5W+2SOLDNs1JO/9Hv5Rg4OtW5ioDbDk13O4iImFma55vNWA5WnSd2
cWE7Mrrbv2LyPhAcnHEWXuaRzWcm063gbC7MHHg1FemlXBb5lqwdZIsWRcJgxhs2IhM7tbQd+bQL
eWR7S5cIAv2tJ2rqy4MJuwm+znHfxyI6Hsaxsx27FkJFrzqw/uIxavEHYHIE4cBjG1oYCbMJs3M8
0yYijTEga3unxIRAdzOngud3nVXyV+FEysG9OgCl9eMyNJpXPDldmc8japM2mr8D9hMsz0UUDeS0
Jni3+8Xmh+SyCkNrp8iy+gtTYIbIC6vBEXQrJvPnUw6HB0gUbhiCX0DR8flYNMqrwREPYKiX7mGL
f1fn8MfkezNfwqruACvsOqqG4HlO20zwq8rCqf7cMQaNPwI7hbwH8G1Hy1drgrz7RSi13JjlL7JR
O8fnEmmEcrmDNVJgn6EJMSgvdDMzbz7jAiw4ndX5gtP12yIrV8FGJBA9fzmAoljBgE3XyME/pqlg
k4MdCWT8azjl52qCjj1NJtoZFE1Uc3u18bciMmFcblUNtfXCjMYGx6aC6Q7oyq2cR/MNJZSsnN6c
tzqFZThlVvao1t2vr+JftaSQm+jHu+BfvJWfLXI8PdFcW+vNZ6ZXs1yOrZMnrAbKjr0Tny2TZCCV
2rCl6sEnKjP69cX8ExSnsIUOQK+B0VoGmrB/dXcyKJlt70TTc+IsQjVfJrIsIsxeD2xzum/FahZN
0K+/+F/vAsNKFzdFPGt8vCJ2X8u/vQtzkEkigT0+O+rA9TrgtPzxaBaPdgtz4sgFpnQMEvt7rPL2
X1/Gz/cvLA6iu4e6D3T+X7yIcTYYKFXOxTNiKIVaJi6vAQg75XSk7IdXj1vmXsv/+pt/skqiySvU
EdjtNH3FLunn2rad0hhaa6Q9JWUvJWThRdQ9FwbVNZiWDy0h+Bt0R2mLMMxdas3RbyUeA0VIVLcj
L44+GU2WQen+9bX9vETRHvAsHIAK/JMsfAP+iba4zB6gWRxhG6UqbEfxC4cxIF9XS3SuYo7VoxtU
uq4cIs7/B3r5yeFUnpNM+EUPgScOZcq/oB9XBKK22T3lU47h2+l4JrAOJ/3DGg+tPZ5HY/D0r0Xu
yslmWF1lfG1HyP/xKWjRggBDx8w5yu6dqUis/7KK/Em2QY8W13eoJXSxIE3RI/gJnMJkhqS93eyn
ufT9LfnNcrqhyW+0h23to088J6B56MvL302eEJjMwnQDkpwhXmYteFk8u5znSwW44o3hIaWZi1oO
VliLvv+FXM3qb0yEkUSCDmqkDddfv/Gft6NL2xXXBBcvFR7mv+hMRM0J3n3gMaZT6QzVZms0MgEQ
Fh9r7zc/dch10f1CADO20uFR//oidqvgv6PdrimzXn0ciaAhMBBKrvJvQYGTbRJEen3OurrgqJna
vva754DRWNFbvCyaSydYW1FGvm4qKTn04qkLBbwIc7qY9svgOWuT3zHHRa//10RDnH9NNANRkhW6
vTFBTPFHMk7k5asm/IE69qFqzwaeiaTKfUI3yobgxqo5ktG2BF1D6qhjvpLCSNg1m3W8TAP0d+xB
2aiwRqDT/WC3HGgbS6LmV45YibK/NX9y5pyjukYWfm791kxmWslo3DfWtO+TVB0Bz93FbTECpTQ5
oZX0ugkLPvq3fhXS9hC165SvoiDTJ+zWY+4gGcfyLrdqIYbEfi+7scAPMdEvnkNq1px1x+qH4aFr
E7h9F4r6RH/79dv7yT6ebYBrJ3FDhy0sDno/MwU8nyg90+18PpDuRt0+mQz13QMwoR75SGvnglFo
TkdjS8zCdkb1ASm2SuWbZ6PAZvqWCwEfwxAhWiop23HbJa21+rO+mLE+n9vWd6P/aqT+3EfFsAIy
DBEQIRGUqp/pfRYqfkBsvXuitmmc6k/sDlBmXtHzkOwfstZjp24VPnYB4TumulJhO5k84Xv9x/P9
yfkJGSb7G04o0ylJY3Ssj/65PXSqCk7wybwOTrJpfuhlcWUjU2Q0bYtycICs2yLuSQMXNHQOlii+
YOmR1O9MJd1zLdjB5n3qdYb2zRjhxqMF2hf/oUQ88P+phq07haVH3yE5ox2GaHJKkq3unjsQ4VU/
lV6S2BmMMF36jHgjjx5uGwgMyD5nTEFQ6ELzXcsf0YzKTeBne2omqDMBHTOzCkeRSX87pBh10WAZ
eKK834zprkHF0Kfsv95pnmsD44XyTgvM3vyKvp4OwGV1Sst7y7fIgT7m2drY55do2gAjH1szom65
20bYuy8UgmsZn5n02zRFWDl5Wmd3xRpU0bMhnCYgPyfQ5u5MbdAE68va9b7VQPRLNznQNH+LQfAm
9P7rTe/hWixna45SLb/gmicVk9P3/qL9tq4oNupTb3UYE2CPW9TaJ3vWdUxZEdh3a3HNkRyY3l3q
M4JJv8wrzScZsD6sRXxJJ4aAfvR3pL5Uqx/jssD7E4VDkt3FRTS3TPjMK8gg564dZlSxm9KhH5Fv
Bl7N4DBqKyD6eVp6r41Pg7UmcXWChArgdGOy3Tp2nyhZNlrxehtA036l7MvSFoFK7ek9bhdjk38d
E4b1fgtwnPZvY9MZRnzK8WQeiUU0Dohyh3h92MkmqZ+MvJAuj8Y1f5r8RhQrqjd2KPrBogUK0nil
hE+1Q6atFurekDeivZhoPI89TLzZGcsQKUQ3/aU2fJxVxObEc2faWu6K0Kw7z1aNu2CX+Vr2XyEM
gjN76G9HENwzbBJshKEoD0hRfw5iUEQq8tbGuU11klpTCIgW19knA0QHWThC7ege60siB93iuiqC
roGRbkbe/VzgBMCA8iXNH4nw+A82KFKe5nloUB+NRvypKEYMZwK7jOdn0yv7/pQstvug8wyYLA18
b8f5AzhbXdT5iXGsTF8cO/4tuSvNXKvfZczl6x+0BqHRHTM5mhSzo3T6GvX5ml0tJ51hXZhG9wGC
b1pf2mbQixOT5ZyVtoRrzjccvpltVVtRwKizKPaGUzosYGFnY8gX4zEIquZF8yC7hTrdZS8cy2Q+
z37sbGGV+M0Z6KQOHmKHDi5uNZX3BB2W8TUzQKbPzebex4IpHM8jrc2ZTqhlfsFBLX0oFqd3Ee57
2UtXBiNTCVLjbSkXZpgM3Vc3Sdo3zTDzl8LWFiPcBpuiA/9iPSonFFYJuvynlk6C6Z8Xx97S4JRZ
XdnrT/R8tb+CKbbukJSW55U+zAVINT7hhurfc6/GRdcSYlANuPGJ6fXgfxQcaKOC7WnYIhub5cJb
P+uFvV3JIm2mJBlF/25K2+Y9Hnrdc0yf95qvg/Nh8DXrLgr0+lJnjYhHHYdhs1Fe3el2sp6NrSlE
NOE94+kT3zdoyD/pjeP8sZp+8jnqh+51JZN6ilF83Yq+YyIoAAgOu2lthCint4vL5GF6h1u23HRr
GB9rOorvarM3LtvcZZc8s02UYlPDEAHPWP9q/Dn/2GIq8r609eEBXVjyMns63qJal7WXouy2Rzr4
wUeETsWDEUfOex9g1g4zzAxCgGr/UQd3+1w4Y/c5QEl4R4WnnSani+6dbmw4TSq3lGnqGmbro2/f
25NbfWyGuapPAv9frXXSvsZmWj8FdZOeyC+Hj4DCOCA2nXU3MxTi2bRifKm3afued1H9LXZTVCdr
pJ3rKe9ABCLjm4Fo7d6r1/ye8Wrru83Uhmc3ZoqKkUzTLcH1LcR0fQXKTv3slHa1/R6jDn+5YPNR
8S1YLGoAt49NYzPoG1c47+oXefQ/QM63gIFi3wyOtzsgkiDMoTBDKnCIh2muf7IJwBdtyf13Tux5
99aW1ijCem4gLl3nkw9TGlLoDK/rXPt19XUsM4fpzG1WP7E00xNI6cw+MWUQPTow7A9y4ylGOvF1
SW0NVL+DbQDj+eYQTl7rOoWyhFPVG+oJxm9tU/Y1qfKUSQVmBXDvzNUpEj/noER9B0A5WfCe5qL6
RkAtrdDkjyzk4MlP+F+YVogvZ/v7qnnj1YEjdcvHZiRmJFv+iip0eMVmzyJz6qu7EQOp0F+s6qML
zmOGUVkbOSbn6ZQwlCRcmoUJNnHZ/4Ftb/WSoGi9aDOFyDmaGJoXxvkcX+Abvc0ZEsxlrH9jRB1m
i6XxJxOb39yiXLC+yZerNnr5aQPUvOa0e7SbMeDE/UR3tLznxgrrhMCweSGjwLK+AP+eyNtMjuRE
ywbIQlFDeK2A30LTyPSvZLvLaab38B1XY+0PLR5M+A9dauMRqKfFXy5evvdZotmP9ba2X6BJaA95
NkxsLnt5jm1rfhjTPiM7d53yDGe7/WPm7Hg0Vsf9jDKwfS2jVrfPVZIPV3ed3TfT6MvuHEVa9+AN
jodZFWXndy0pkxVmQTPAXDex6LokTp8+t4s1IteI+ubc5I5XhYEHy83/nTrOP5l9t6LH5Ak/4HNj
nvUa89Fkc/sPNbq5CzbhSXqdmLHwIQZ4msLKLyNuqCaWgCN+gP6pvRrI7r7X1kr4CVLriaZQloY8
eP1hxmns4ltj+Qk6kAO7bfO/RlYdf85JP/uwlnIi5Ck0H40gc67ZYmBKlEZdcRfXfvrFhkV672lr
8s3uKSntaPDg+s/JaXQ3swiXqIrYmlC8rmgq24fUZIw98jEEcXYenbO0Sf/yGQF8wpfDf+2MOsB4
zY7vC39bTsXUD/T0zPix3KbmsU3XFy78Twh05Z/tZjDrLkaYWecWsbu1hgvIYMqnnCZ4yO0heKFf
al/W1OmuVjvHZejMaXPOHM15shtMz71G/4JqxH5c8gXOSWENd3NgCNrO3j2nXVP8ji12gvWNU/fU
SUNw39hT98lFXYNGMM/TFy3WzBOHcP2h6pbp3g20jfEWnX03r2t0b/Pd2dmbbO1D4k8Tesoq0Irr
kuUpzpixn2TfFbDf9pGAmVvqw4HON0PY8OnGvDd4sXu3utlI1NJTisEOWaQZxCmtYnhiAiYpznTT
TsICUIT6A0XpZ6klPxwgek5AAflXDVN/yBM6tlAC0KRfBgSXRXBainje0jcPohbpVYYFGv/FUWot
kivBT71dOcYgrm6sQr0Z6dmGdCTr7W1Jh7j9LXKCcsGLEw4hNexW0U0l7achfgsqp7L/ZG9Kq2PR
BtTXp77ESOC8jtO0PVMJxd19F2lag+4qbtYmZNe51UtWjsM0hnHgDNllxCYvuWh9Z3VnTatENBpV
q/9dR+UePeDYZJT0T3NSPA17r/naenZTvdpzG2W/D05cDw3E/L5OP6Cfjgzj1DR5YeqPEHQWx72D
bhu3aTii4sdfYsY/igHVIGo+Yo42x5E/RfCbXKM54+AKIXtLJ7ZfaAoVijSdBQXsgJFBjMkZfxX+
Odg1fu22NWsAeyQth+94POQjgBy9EOevH/JKs/Hz59lxmvhh1V22mO+J824eWWVB8zrf3K8kZF56
GbN51O7a1sir94cpFcOFhUbB4Ptqe1NM6wCwwqcGSXiMXjIZ/f8oKQXk09dZyoXFKQXfp+UD1+1F
pcYpVvmCUSgfCxoKMFFCGuRt/3qII49mchDZeHdfIovDr3shlwLLmY8+agH/AFnpaG5ldtp8DePT
O7RrDd+Z7o0zbUMcewPMZ4HkuN2izNrT/gObBpkSvJR1LuU8mkhhtbSjUPYS9TM0wgIiHz3fejbF
BibRZ8GVFH9L1RFHJ0ZxbCbVg27TCmb5jSpIWjz6vAuJPNV+w/NQ2m/qanLL5+VVCijvKen45Yrm
PUyGYIJwVaKqkODjL8Yt8SZn0m4F3OgUXYfHo6nvqL7XznwXTXVX/28IXK/LHqmL6YKH0+w6evOw
MQd6mU4mHJSGBhrWP2xyZdlW4Y7TgwYlqlXr114jDAvdlu0TIVfhTa2RoeHA0plTbRqYzOSwUe6O
hlXd+kIEaZOZlkCc4obwNva2dARcnZG0rwd7YTDLhL5ebFIdDBdfBk9+xzMnrgEYI79yPFaPm21v
Cqltg3hI/BvFOurusMYwDxrsNm8Q/e8wSh5XvI3Us2oZ/r3ol87TJhPBJ/ow3pgiGU2muYG+a3We
wF6qLHIiqAKq9xbM8b58qk6Ayapu3P2N7KwsR72moxcY27Mvvdao3oQAkATyQiMSlsJ5ynKbgR0M
pgIwx3Z874ocLB4qC2luuktiLNldOUP1IveJ8m4lG0TwzKUwzqHgGRuVLwShudfow0JrkeXYrqAT
31alzR03b/BqmplzEpcicGjtz4hcRRE9ID/Uk1OaUTnQ6HYWf0SSvPf6x3WQ2z74Bm47TdQoC9Ns
9SYsUAwubwuKt/7bwSCpgxSyUuGWwnjqIRKmXMXct2sPwX4TSDFI12DlEBjX5UtGWNA/6ZgmNETn
IMnKK6yWafpC1ZZ+ZbBi7MwM/gmM/IOeFCMuD4vVsQ/7rs3st4Rxc8VT6uKnc+2ox9xXFUsGt5MO
c72fMENcwtzTHPgqSTgNOmwrDTY3QNW+i2lCyDM/6IyT6siXUypP1CwYHvp2cKwOete0dyXwgWVJ
Vs0ozXRow7TTYbeWLiIQhRF37Frny+whhfyTUUGgPLkzSKHfmXi6OT827U4xVChQH+kOpx1sP2n3
Dg38uA/lWkfl18ZEfMek6nVcVj1cbTwsUqbiSDw6pC/Z/hdcI+Ry4M5N291a+sF6irzKbqgHd8VS
E8xAd+oRdXnelG3oRP4asRYoH5ffPfqf7TejZ64jvRVlx7PtAmhFjlAndh4wiYFtwAwQTnuZQsvV
WAAq/HCOdCGWqc6IitHHMc/cDeQ6Qb5a33unthn6o0PaWl4P2hRNSen8M0qOx2qunng4FXgOmMs5
Bgh3PqlQhheENPUPNU3BvHDYigpA0RH+asO7WfWJyqGX/zi2M8KfCM/K9tvB8wP32qnLyyo7tZnQ
TY7vDrFHV0I7rTFuIwlAuNGQxWJ+tS8TYDOJqIxLlptX7g+YTMnxc/QI68pcajhAk1kuGP6pQOzq
2so+gJ0kjBP6O8IvTSeo37iUg0DzutR6GWyMJ2Eop/NMSLTwnt3e3GnFPui2rBU+mwDkIM4l+Xyd
Z653KZxyJZy0SybUjcktJBIADUrOExc6Xaq1CYSNW3H61C3TIOuUSH/0qZTC+IeDwBqJineCwEO0
nX3mueAuum+eg0p8vGzFKajxF+L3tl288xHnSI7nVHXwvNqTDE88fJZXiJsjl1ghX9VwAIJLE5D8
7qzSbueRYuI/jd19lFa9NV4QKdRF8QD86bfdndFj9lq9rwJ3WdBiuyWL/w61WK5DmAFbpnmUl4kQ
HiZE87RDRph0yFdkYjgEonvIWkIgPzpGlt3JLgfDltUKO9BKmlNRFc3wZ18Y9Wh+tDq7tNMz/ZfV
m6+GsYrkTEf0zJOxdsy7ngLpPWLwKGQt9IcWf7gF6eOrux85WtHLk1OE0ZgCVNgYOyZ+0CkOIRs6
W3mA8DIlA2hclD5vUU5rZL3qSgeuDi9+7sLcsoTKM5wPOepUb5UH7xrOcN3cj9qETPKhxrOCS8PA
nmVjD/omNKuyLOziPGmUlGf4PliQvmBDRml6jq1k8XKG3u1WVAcjms5GoJmfM7Q1RXCd1E4+lrHa
0FUyDVb0HKfasiWnFrF53X7pDTpDlxr/vWk9IyGxuYsj07HU+09LzbOGb5jM7ctrF+7Fcc1sr1se
TNJDc70+5VnpdidR96BPHRxExSxPVRYOHV9owscDzLss4O04cyFMuHrsZIdmUSL84HTx5Jhtul3f
3mPuyCPstAxpBhrrPouoU5gdhyPVbh8x2sEM06uLKwkOB8+g4yjlN5YFpSrtF8V7P4inh8BQ61HU
0x5XKv6DCd3Q5WHxWLZO6fKa50ikrJeapA9v6Cqji8VpyhHM5+K63JB3MahhBKJfsIGS1ECPYsis
Q0kNhcAA9/gOz7iB7Ah14ALLSTttecG8rUuHnKTEZXVPozso2Vwm/BIMHG+TZqVef/6hoMQLlvdi
KHfVlqSFC1MtTXUiTgGNfudRo0XGFRx8LacvpXG8Yr8I7y1b7dzsvua5s1MdVWoLCMPIqAsaSdh1
dbf2LLJjzXSNKa3FGZstfjhEHYZFd37ApIP1LoUOsPPSKtIxsjLZNosZsQ/8QpdNdjxXTG1kpwTW
KttwiQbZvfpMOHHCoIdBrOOr38xleVJnG1C6WL+sgJHzxbP0rarPmWtlKP6PNXNUHvgr7QVIj775
doT9VAm9j04/Vl7C8TnKpBWDit44V/Ca6H+oijSuMaThpM4SIW2pQ/7Y09ghq3unJmacgxJ4roaH
4x9nXATh/KoIiUfA1hTVjZsX6uJhnls2WcI6GDMwBri4ivDtr5ZE3UM6aq84KcLKVxR2JYqG3iNH
zhGyMxXbRx3NoIPt087ILTIY1c5ZKabTJLKbu3HerNm4NXv2fchJtMbCrPIxSQ0i32VEIcfNqAet
llxAZsgzUj8yoaCzdxTd3FRUvx9vczTlcIu7Xl6+bi/gTSHmZ5z1Ww9pFebfKHIO7N05qldQvFFz
w3UL/ByEEd1g1YQxnS1gfCAnHZGbWuvqPViDLy9dEXY6PxYljLeLc4+U+zjIA2onvipQ7M/jb8AH
8oqOtjPEWjmgjd5JGG66+XbswKpVm6Lt6XJn1x/mN8kgZz8aAlmuleLjJYoy0OETJBkzWAvfR5Na
yO/HJQ/NAgRwUA6V3CKBk8+vshyafKRQewqEsZQsdXUOuArQAKPcbVS3Danbtbdaefb6ughTVR4m
a+UgpumqJBVPKZ53bNZSiR0ezpPhCY6CvkxovVsHnxPjAOANzDGmcZGXsSrb5RoEmy86bHYOGutR
9G5OIZXZ4SI1KqLfiLcbv1PKNbmWPYc5ssUpmPHuOYtdRe2EQzRjuREee4v6i2wcDz8J/sOesSnQ
JrZ8EMyTAzroMdCA44Z3QzEq1MeDWVlqLFsInbsOfF5M6UeqZPc4urGmJ8u0Va+9TbDsJA1T3lH6
ntq2oBosGHeHRhRJ9+Bvqyyqt2fCUqky/dhuxAsmU5GCLv3UgI2S3kTag6GcUxFaUv8wCE/K9h/u
Lpazo2VqrR/PTkusRWLbDrccO07lmku627EdTNGDjmIN68423dOnCIVS+63KW0p+j0Amr1fBXXra
7DCZoiAfDld6k0+MMJ/yXtt6BO7JmL/Akte3+dTqS2CQ9Ug5U2edqOVVqk1PQQQgB0vB2vxmFUWQ
jvoBwwA5TRFGSRprmMgWOJkUPudY2b4vIkNct/aL5SBfxbEkxgbz7aD4HoRagBuJ76oU8FWUPx41
oq8dwgDF4q17bi/uD94SJeby7AMnuvbJVQbuhkku75wPfr6tKvHN1GvW4hGAMPGSvEThX6oA0haI
A88yKI2RQDSc59o/DpGyN4X59oMQ+3cbMRNpk2w6nd4QbHToqjyi3sohy1T094oAMj0GOYL2/OCF
qZKeWkxy/aPAFxYe/+V4s7lyDGebUiWq5XBAmLiZryhYMMCCb1R2uLW/HpBLE2eDZ2K6tejXhDnf
vDa6cLvlwb6QlU0K3rkDDw/th7wTxdwgT2QcaWppfX/oOzoYfv1zSfiuXynby5UJqXgW+aG9WKyy
jaGQvO3DheI4HZUF32H9dejF0pYyxbi4Sb9104PRlOQqV0zFUDjdiIU9i/SIe95cy3lwiGRapY46
dDrNnqPFcGPY5QeeUlPUSVrZTbJVj1LJcmdJGxhFLd57R7A6lDRdVEhxWqnMrWaoKP8zKcF76pup
D0K9xQrV8nsOUoxYmzsoC3JFyJTEfJZ5asmwQOKOcjCm42p73PcoMF0l4qKzLDcUuyvzt+9wrfKN
9QxGJ44xheFZ7Eu8XPiLK8U/j09pe3A6ZdWBjfGqLVSi3BWbWNzk5h04VFiepWyg8n0TeRnQP0Vp
a0ua0f0fZ+e1HDeStulbmehzzMKbjb/noCw9RRmqpRMEJVEAEt4k3NXvkwWoVyx1iDs7MTETksgC
Ckjz5fc63VXaAjid6lO9vADe2XUD2hnyKWqWMjbqdlBF8koSpF8683WduVFDYS1M+oWlPi+V1Gpl
ppjJ6jN1X/IL7VLWrMRPDeN8kgDDTuCRsV3owuGM6Me8GJzOo3Rcz5IWsDC3stQHxumIL6WBmn4f
14bdpe9Y7lRhjseHeuC+jicQ+usJYIRmKB76fgjLw4PRtK7jcaa5NT/YnVx47IUqu/LwbFsV0VWK
8W+5SWDYMMpXx451UngREsIvAT1dZp+NHTEPBlclVfu1dq0I+00RTx4zM7Va+uVrA2IR8NiL3Vww
tpHc537XJC2406kUXVvO+tI8VkQqXmG8VH0raX5YmofFnKhz6MpYHaQV2fq2HIp26h+1mCYvJ0q/
MIzxajYwLMRGzc0zOd9W0VCPzl0X4EMQqF7pHFZZ/IwDADXUwUsLU7ztyGrN3GNsur3jYwJqRJIA
Hw8LD0g5DUK5rXC7qX6OzKrsx52GTW96x1HbyHZuRcKG/Ngi+rX9HRavMfYFzjxb3r4KaQ4d594j
dFx1o4zbVqAouu5rSFHxMcg4ib+Z4l5al8VUlNljwTD67mjAuo+ZK4P+gLfDDK4pUHXRjoc6dVUO
tfxLr+qmvENgHObHsOf+YFFZ7SRK5h1iI2cP6dY+0vOL5ZuxYWwdcjOc9GNV6sN8bUJI36WlMJtt
WJoedUHE8gvdxA7KadPByJM7fRjhf1ltPFw1Tu+WdGo43xk3xVwQxFxB7nIP8OoDhAfmPJTXfpLN
enOw26Dr6AH6WM4mBzsbNHyLk5LcRw2/q2za+pk5hQwxIMBRI5Y8HFILHYteWB5orYY8cSvnZpig
OvmC3PgNEHZjj9sywcNSbBISm1yOmqwP7k5nGpBV6Nu6cxNS4ZvlRovT3guuEKkQwbmxekMf510P
ZjXcZyWJ70+lU8BqCfrYGa4Nw5PlAeMIs8D8N9MvEujPOIm4TX9fkSRRXdZ0PO3bIGtL7dopkeB+
9VmUq6+V7rqCHqgGn/BzPsN3SvexHHu737QyJV4I+bHvfXGzAcwJw5uPMW8iCjdrH7uyIkAihoiC
Nhw27rij1+jOyWaQnlV+JlpWtc0aOdJtW+0gl8ahZ0SRdgMzxnTfQJLhyWwaO5hKMsDbFCwKEytA
qGTKHfsiUur6aZNLXTFtl2VZg8TCVF11QWuhvJT45km5kJQkC3306bRzOFg6TGUUqk7aIuI2F9PQ
xQcoMAN6wCOE5vR20SYuHyIW/JLVT3FHl08xjFNeCm6hwBErliFya/CZYcyDcNqNJyPYdcNZWp4L
RBoiOjmtzUh7GKyerya+xMSJb+JBtccC0Zxn50PY143u3482LEp/n3YG5WaSeOqINBsw/Z5b/E/L
AkhNFaJ/n9lUcTQaNatb65dl+b6r/LD4knSpG34bCEjCpELv9fyhyzobDvAJ3ly+7bT2nU5/Bfua
E3AyDQkdZifTOxMwqM0eoaqm076kuyh9FKZaNFo7bBBUfyJdNBnJqSqJ+JImHA4o00lx40hR+cdp
7KBmhrqJyfF9bcgom47E3XT4PEqH40RLIoQxtJQUkrwO1yrC+S9J4UHalwuRst+iZaZfsLe6FK3Y
k5mZwtCOZZuRb9e/9Vo+3qsvoPoYQX8do+d3e23Lhh+XZOPtkiTCJ3xbVz1uKGOuO9VeNnVTbyBN
mdq25sRZ3lVjUEN+moZIUAI4fnpAc9McnG6Is2PQTdCTMCDwggNBMea7VNdq/a4FKNz1Tj0CGWXZ
p7RLnEfMYqg9TF9+ZfPpqp0369M+DJwQTc0Uc9HMi7trmog4LDV9NTz3CT24C8515duYLuZdjt3W
lS/6fi+HgInY0V+2v1UERhS7Fi/w5hj32fi1saGUbfzZHJLt0MrqSx1V6AEmOEA79CXeu8bxm2sk
2PYNhGur2MyDiKeD6eT1neuM4stU1vU9q1vGWxZ2jHYztz7EVaNdeCHrPLKvqb8wM2NoNkSpWvpn
XEpZ1TLk/B8pQ6KrlpefNZuwlJa3i+B6Xpp0v7/Rgx6v0IHHsD4a4pM3QBA8vLRqzS9AEKlza3LM
KzCbGYSxjQG06w1JiHTIDbd3j5FHpbdJgLXcS8eZkxQHZz8SkMHM9stc5DCQIljXCLXA7+BRZBDG
JzOxN6bQ61usukCLCy8z053ggARuV5eXXp5YO2FYw40II+MvXy+9z6hckq9JnMormI/W/TAajLLA
DQ9BZerwlzL7yhza1N929O3HjamHzRW06PITexs7Qz+36SfNIGk0jlT3rsg/yNyN/wo5DxEAMog3
hR7kh87sgqPj6OPBwuXps5mb8WOYOO7WCdLkMGhz+DYWcHe8wcxAYqU5bqHf13eFbbGkJlrc72DY
5fXRyr3k21hqxrvWb+Nxn/Z68xXuK1FqMBtpANqx1lebKo1YWUIEtNu6QVCLqygOFJmWVnd+NzbE
pEozz3d9UFgQTfWkP3quNzyJgLPYrohafWvaYQ8xZLSvicfUbh32+Os5kvAG48l5ZxRk10oRkpuE
M9QlSrsITmQ3DOEl3E0Z7VmXyne+nKIbdOatv6+o4B6GKBm+mVUXAUD3xLFuLFG1zY4vYr2zlNH8
G33EcBMkWvj6tsKM4ZbLZhvsr+YDHpf510zD3eK98HtCVviNg6/wge8Je+YTSXVFeKFrvSs/BBNk
JufWH0bPi/ccv+fAfe/4vKExJT2rx4ztiGEPhF6yCQBQtXKrEQYu6deUoWHt54lWMB7oXT7ez2mU
drfmgG7tEnpOZVzSR0uNL9OE75XY+sHgO48RKnEhN57BbGNtMWkZU9mRWJLf67qZo86BMYpFVL5L
J80NZmvDRfNW3CcYUMEk6jjRUA9eIdRgf8+aadjlRSi921EXOkh0qev6zTBFQLtFjx3I0ZyS+U3Z
NYO30VOnfZOIwC6J2zVI+msgKEJJ2wgdgP1igm1f4l0GVrTDW6+bjqy7tX7JMMisN0JmzvyaUfdL
W0Q8YHCodMkZcUkt8VgNz7j4PYfuxsP46sabNW4Rrgj5ytFOW9Cz/y+tnqdzXnQsvN08leV2kgf8
pI7BwYjtRDj5zWrvtUor6+YknCRkMGHZxD8Rovwrnozn7jsIcqBMBL5KuPasX4STaV8rG8Whukli
4XE8yjksuZ9/XD/zMIh+4wWt8sEKDdQDr+V3/HJ9y8D8xzlZ3tjYQ54JrIpsirvJN+Lr1at/4NCm
jsQvYkRyw1Fdp3qBmH+vvfjlBnjNHLFcPHZpG0Jmfam8cPH1cMk7bK9w0D1peeyT+nk9ZUacLVgY
wVlzDmsOJyXv4++vr77gT6x006euRSWo/EARfP8iz0rHwSYbKZquBVKf+b3vSzjYceuGqO+56UZr
D4T56u0rkhOTPNez69Jp8gIcSNlHGXNn3zt1rN6a87K5JuoiruUd9KxyegzyRsyXq7VdkRql9bEz
mpaNinlzAorb2uOBJKEp6IVywKee3bUeBr3zluwGvBgOjZkrwGb1zqNQVSgTTmE5Y4h+rmrd9hYn
LnZkjlblB6sjp815xWH9XOeIITQD20aa5cDuob5/+VpDdo8RLo647oIe4hb6MTNJEVogOktrCD7A
knTHlzASZ8K/5osk1aWHKEPBId1XXvL5kuLzrHnNvrorzoHn8p4B/UzEPi6ul+I+OUEEC/i4nCR+
P6Z+vRwrF+sopYynWwgsX355kcBeC/rZuYoUEvrlB7Kb9chJu6U98MoFfxFKIoHzdZdFjFxP0uvP
L9m24ag4SfXV2hpemBtjBNgH3enUuFEhe312HU8UmAb9CVqf1Z0pKZ+zA6ldod5cw09KAYpWG4k1
4cOJ6Gj/wOLGExS8tHIhkXAUIlaSqJE3ziy7DPSTT6UJ4ih+EFEt4aRQpWoBPNHcqbG7cnjikAYM
qSCn48LSmF8b947sVf/FS3Jla9fFUcPp4MfxqRgU4UvgFAx2WIawpB+SBR6hbQ37su1zlSuS97SP
Hz0jUVD4ipHETZ/MOhV9DZS+JdcD+l2yOCL1haawktkrFFZCooXqfDaEtXCRtTVZRoXi0fSVVF+J
+cOVl+fQClc5p1DrKouDlY3EyVG1r9cDHIU5zIlMdZm+TNDg24PfaHbUbYZGayb32OYkcQSXop5J
QFvaYLo+wI0DZhyA0A5ORObbm+VhrdLhdTkWCw60OhqsLi4ltPT5cXV0w3DiRJ44HWnjE/fQslTU
3xJ1qxeOPoljSFzNZGwXA9u1PeebgXqYXt2r9uVqUgXLRgWALiTG5Qksv7T2ne3CTuyHDIythzWG
9YQNyD2MffUdRN8XGzhUYnxajp047mVJt4l43ASK5GiqBKYVieozhoWhmtnagvHh1tcUh4ppFbhX
uVkNwTW6l1a+FwRIkk2D8YszB7tFAhUo6+bigM6lzTGqIq8usmB72TYaOtQo+VMn9cTbdjjhuPW+
1yvVQ1+pgQsrDYqaFmGijyFzv3ENxFvWvsxSojg2/BXWEl0qdOe44voFAv+AQtMgouOvebGbAUjv
rPsodYds2q3uKCsaAyCt8KS1aR1KTIK/wKmAsrAhmSO17xod/iNMiFmm84elgWvVNHWfcyASsjRj
McfO4wJspy0C1a9YCxj2o2Sflvdk5+aVeYA+rE2Pnj2Dwd1DFVVgrwOMTXc5dYa5xVxYzEab7drF
oGu1biHuTqHPaAxPNkALacer6S92G5TrroGOuhIlpwIPQ6j5sHITWA1VW2TOUUj2D56fdhqioMX6
ZIWYVtrDWsAFk2snHznrG+JhGdbSHZmy6Wnign46NeLC3jfbcg+XQA3DBdYMNYxoLirNhKKy7Ref
zerk7ZCSUsTAXHAYYZrC0XFGJmhx3lUQPDBvWZmtK9XYFUgwmj2opiPx1shoS1G1E4l556UWbdJN
u7orF6MCzNdvugwxKJGgTmufdgE0VjruMtVTP/C1j6h+emsfLJ2f1ZRp7WQvE2cB5nTcRcaH9TH9
wHUF0kRQ3gWAXbBHdGysIiuAtLDU1ra0jWs4aw9Zt5H+OHZUF8BIC32ZHlndvatyk7NMaTl9jrfK
4j6zoJKuP6rRCFAPzHRcaYvzSL4CtnE8mSDa1Sd7oxX6WrvXKxU58KlXy40y7a2/rCnAK2zQ4DrK
Ao+Ej/7SwgHUY0O539RG7MS3TlK6MwjGslAmReiziOZj6TAZUyJMU04rgUYW5CbQ7Hh+rBcSzbB8
3smGprGmyf9AgDhvdxPCSQAEJsPL4PS8Iu/Lq/kxtk+rXstTYJFfcZRlpSSgQVEU/Ub11NdG4MrQ
X8gAP1CkE/K4YoEResL5sZeu2jPWXWI1QVuYXevysDAIVr7FChascE+DvyTjskD3kGURJPwEohX6
UPTHWNAiR5fbQmsUi85YaBBLSxGZgU2VTvQex7N9vKjSf2Qundj2fw82kJ94N0w0GjAGhwbBz1uL
BH/1SyqWinJBpdcXtAKRJuLeOXkr6KVj4rhuczZkX7TF/qyQsNXFYFXstot357S0csE8TDZMizID
RvKKRnbLulLRgwbZkKDBZE5B73L08sIwO2VCRZ2O09Jf1YIGgw9NqkxY/mQsZKlxufpSu2H0qA4O
q0loSlIh4yhlQVWbsSwYfGRRKdaDt6RycOLMjVuh+ZN+U9PABp6r6HJ+bkhViT9GuH4hoEbwrz1n
gu76Ev2VLZDf6hZV4YvKhrgazCzUioWbWAi0X4Snmz0jdsXbApjoGvEvBPBgmxFGQZFaB83Fkbek
4XJCV9uFpmlXg+KJ4eBiZ/6WCI4wKnYudhyy3UtdJx123y028suwhcCkrrZWAut2T5oyK8AlkjSJ
Ly8h8nMRbKOalkqMl1VuafMho8HCQFhQqXVBXgvHdaAv/VsjnRRVY22QQxcFKV5PiCtPdLU4DDRS
9mCML/z2tcaVS1G1mm+apqV8IOGIKcIZWUNq1VnYxk5hKiZYsRCTaJxIBszcuvH4rsMYrEODtIR1
NIvZYmhymis3wsCRirzGE36wmgKuimh7/UTqQ1ZueOaKcJYvePVq2rkQUUFgVONcZyvgrtqFs7/s
R0s/XztxuuNldVqKp2YpD1cmKODAafgtJOlF69KcLLnW4bkAdQsBxV0K0qWf3y6VLS7gboTsMQbO
xO4Uq0ieJIu8A/9WQBJkoiear2Jql9G8ckDEopIXym5cEa57C6flpkUm5V36XVGXCU3m0LW/5MvL
Lk980E4Q00e0Xoz564Pl6soJzeqjqO3fh1FfOCUJASqBLvM9xUHgCNBT+y8Nfk2cLHMcajmeFR2a
PMPhFQ6ACW/eppreruZoU+sgqzskIbkvIFiL2gK3OVVUIyVU8KhBecH7r1v4PuUbfUgsAzvQhdTg
Lpzo5SGtcwwT+7mRO99P5sy9XJsVWjR0qbGNwBFid1OL/mT9wi6ZAmv0LEY0dXUctrBPW9xmrcxR
JE6uAxVm401RhjpivekfrIlRU2PRYEtm5KwPeY0eYocua3urfEDj8a5dvB3xAIBEuecQMpbVjnzt
qBWffn+8O+9RBL7pkZOAA4VDoLl9bpkxO+5YJlGRXeVZBb9xlbutHL9p8ZVamXv/1YUtjIFth/YM
BjaORdznWSsuS62u9ss5vhJZXPtfJk4KHnyfikhQohFrjXj1fQFnhWX+dOH/9XX839FzueYttP/5
H/78taxgbEVxd/bH/xyfy7un/Ln9H/Vbf//Uy9/5z/sy57+//ZHb5GtTtgiLzn/qxedy9fXudk/d
04s/7AsVbP8gn5vp7TP++N3pHvge6if/X//xX8+nT3k/Vc9//vGV/N9OfVqUlMUf6z9dfvvzj4Dg
tr9jKdTHr/+mHsSffxyb5+cieyq+nf/K81Pb/fmHZhj/pkVrmwTIQjPUae398S90vOqfPPPf8FLp
DHBY8VRvhjFWlE0X//mHb/2b7idCKfzukUxDjPjjX22JlciffzjBv/F0I9UjcMl0IaT+jx9f/cUr
/L+v9F+FzN+USdG1fJezjhfNXBwy1OeQU2Ea502YEsoA1itiQOMra0luhD+qBnonE6jjZhtZqAun
HHgcO/x28MPLAdlE/QgCm1d3Pz229dZ+vpWzjDnM2cinIZOJ29BxQ4KL8LJD4zmOwLHAM25rM3JN
sceYL8bCp0sG7UOXw1DAaadso2TH9gmj7Rhh2So+Jmhz36vAI4JVuzwFafU5Hx8JWbX8h1YrkvmV
7vAvj4yWOp1wGpMIuxwm/8vb7EfdC0fHym41U8+ijQp3GG9HYJfhY2mTUbnLjSQSx6Exo2aDF6YK
heQ4V77SPvun2yAziDdHHAEP7OxpWVNdTqOfZbc5bdniS2P1fXwwrVykGwrd0jsgBRndZtcUURVc
C73PuqsIj2L/yyuv7dw7iP6sy2LoYDxsO9zL2fMIRSeglQzBVY47VWxcuWWXdhu3k3mgX1fE6pnv
u4SdfEPUEU7SoP9pdSlMN4TjXejTzX9/O8SWOGxwrgl2ed50GwOSrQZheVfqdFU8yMhC0l72CNtp
WY9YeNgHyrk0GjnBeHBoyQvAnhBHWrxy0oeyFdZ08ftbUg/g526247JKW3irWAFBcEy0lwMms6Zk
GAkVuJRum5U4J0fIaY6iixyE5m0kvIpD3UIuCqSTi+9Oh7Vkuvn9XZgv4yZJtYXMRdgZNmMY3EN4
OBswHTVmY+rGfBlOAaXTZ6+B1t/cOHqLFSOcEi3BbsPUob0kEEbFXIbb2A6q2N5M6Ei6cJNKjgff
YXQ7+raYcNKZtgPZ3iXaSQ0fkGlvjrgIX0cdsahP8Tj6LZp3UI5p03M6SZ+Qh6saJQgQVz6Fvc3/
drKKOn/3+296FnTlWGA2WEZZUJ7BX03v/JtqjqBlnwzhYbWK8ijYOMNQ+afcZd4ahZZt56ju4Q95
VJ5A6LLuaDAe7KQJCg10u+n4wr+/rbNhAKSAOAsrTrAjljj2hJfDAKw/mWRp9oe8E1160DhYVVea
MUcoqOPIveOMbOUbGwqVf6x9WUSvzYyzDjg3QMaprlOy4PTMCnY2AHChwKeE/edgaLXR3XJey8xN
Pk3ON9sc9Ow2tkTbvWkSOBgbqFDdYxyllU6mQyacyy435HATtXlSHQFssknsMphLn+Y2G+dXcIqz
0soiBJHAB5tNE/CNKaOWvp+QP8+HzUTyZIcftub6B6NNscPAbL5tb4u8y94VXtWPr0zSXwaNDywA
8MS+g5+R+wvo1mXWqNQJ8iDLWffven1O8M4Qqebc23E7zAceQBm9631p1xdeg9j8tm4cu90gUg5t
85XBcpbdyWLqspyS/kF+l+uARqln9NMzAEoa0sHK2gPW3cG9T0insZfkROWXc47JxZFmfP/gVhB2
L3LYlluX1MqHXHDW2NJ6nT8NeRq6zwEE21uzJWJhb7uZgWMWsZX2hsQYa8T+x8MexoqSTvvv9iZ1
84apA+wEmCu64E0vb96YansIyrY54JLl9w/pMBLMTsLQaNHtHDvzcZ7cebzvK6wsvg99U3bwNX3n
+fcT7txKU90Gs58Rj9Wrz0pzdht2Z8PlYZ4fEtjJV2NqGQ9yIHdlS6gXvDkitrDU2Wf4z1U3dLxF
dO3YNJt2WMmN4zGvtdD+zqm8xb/wlTs7n4rcGTR7AG5Td2yWq7O1QDnBCqLiq0Ns0h2+4mw7eNso
AzncIdmo8p3mdJN1zOq4kFt8ErDa6hxMlw+ZsDPvPeZN4RgBC0zVu4wWuHM/QjNP7xnZeftKFM3p
Xn7avtRTZMHCEpNy06PPc3avEje3yet8eahaL//QeZKe5ZQ1mOnFRlulV7lhSAzkIQ7IzRwOztZy
JyO6MCtZGx+9yUK0luMTQQwAtp8HjqHxwRsMOe6j0Mi3NvH1Bew20jhxOp+9p3Ryk/FqzKv+LRZP
dbCvE19CsoTieZVQ5OIb1SNhEbcByHfbbJoxqt95FjS4jVvZXMErSn7LENbcvWKTqMbL2ZPwOeDz
H/6HSalW+J/mZET90lTKeWE05il50DGOEdgANrXzxuLl1QBXTnKjpGQffj9e/vHC6ARcetu+8l99
eeHOL6O87y1y2QgjGXaB09ZHJ3Cj+KDnRS2vMK/GGCZrja67//2Vz6pM9fJ9j8IBVNxxOHaqgfzT
V/aIjAsxRJCHnNTd8R2uUN7HYGzy55nWQfAJ+7TIJHykSo1dzlY84/rQZOkr0+Ufvj7lCt1eIuLZ
DfyzAqq0ssjWsAs8ZIlet4dajobcao4hIME4ZNyjNXexE7HSKHplJ/qnKxMJ7qidSOfZn22ZRo0z
pO9XHRE8hnQhLIV5+L1lTm+TdiBNk64gEvp9BcTx2n50xkVQT54DHpkgHPKhAllnGwAyH1mMU4C2
AJNAfRe57ajOP0Zw1WBscwx0TRi7GePt8hBh15cd215ziy2bZdheQy7i4fx+KPzTs0CBGXAwszHx
On8L2AhV+AEOLetAWTg3gCnVc+bnwU1tAms9983oXs3+GMtX3v553eSrE2qgU7UoRjJL0MshOFeF
XuHS3h4cyNr+bhoL/31Tme17PC20epsOdYXxH4qaGWsuVxP733/t82MpL0IRQqgLmAAm9eTZrE9m
I2nMuWqVNV4Gmzwq6n7fp17i7Wwxp1tDT3WARmFWqBlr39HuyxFrb+Q483BlsQ7d9x2qyU2Y1k2L
+qHt3cPvb/HXN6MeD4gkZAqf/zu7Q9n4EglYzB0myTTu0tT1p79Ai7TLgAyg9i+ckqyENl3fvPJq
/unZcFQ3dJZEgsJM92xm2nnsyWCam0NlDfV7if/KtMO7zwq3JFC72a6wi/FjGnRWC7STudcycIsb
14jMBz0nuiHaTAbQ0o2D28qTKfvQf2Xz+oeqjphwS90Z9S7n07PNi8yMGVQmrA8dGqOvvRWLBh4E
hIr9BCPH3eLxLD4lvPi31mSIywwbgn5LPthcv/Kofl1IyWBFNmO4dIBYws9uxOxwM6yqvDlEgRtr
jOUcOxs8NU3tsoCxnuymAS4prgWiHaqryAzjPdGikfX290PFUFvFyz2MihKXX86harScLytBJSan
DjQy+Nxyznd1Kq15L/osxFEqyHt/5xEh86Wsh9zbaGTFfoLBoYWHKcuKW4zIZnFkzBcfhhxlwmtL
nnoGZ/dG6qOOeZHHrsNJ6eVMj8tcAvvO9YFqxLX2EEqzG02fMHHS9eia0gImbieKD1rpT9XOgYho
biLhFLj7DPlzk9RT8sqad27yjGsBa48B9kglbtOOO7slaPUlloE8LmRzVrMZ2hKf/qDFa8ExrMjF
lta3jzJzky/+kI23yKQwxHJJcscSLy+FTwnX8fh6Fud6W47QZzbYmkz7DjAVakue6wcpzSB87b5/
2T3YKIlWV2/aJSDjvDtkgi0K9oPsYA8uwZKIx4Y8+bBYf7GWTt7bbsQM8VtnRUX61AzCj98UFvkv
n/Bp6ggtBZICSnxl8P16V9Th0LAcFDAW0NLZQgUSVWmWmyeHVi9LLJTHNpOcszWz9pN7k1BX90rK
VtPY3SfqwsesnL3+7TxI4uv2Xl7in3AYbRse8u9v7NSsfzHyaKiy0xKYwduGXX62jhWAlb1n6+Ge
rLyGvBOLEx2dTyvq0wEbIq9HrFKahDth3gvsnz4VujnQPVhoQ7Jy+CuhV3Q0RKqnd/ze6FxUCOq7
mwqXF/tqsjlaYI2F79t4YQet0L+5rl9zqbr1VTjY77/QLzuCb1j0GNgwySBzmU0vZxJq+oTmrR4g
a+fjSX2Wenmtdbgd7nHlaxIkhiHc9630MGK8/v21caJ5OY9hK0KdZL01WGYoGPSzpxmazWixmIjj
VGFZE9yPaausuoNBU4otwRmr1LajFgz9+BnTYdvrL7FTmnHunGZR3Lv14HafhlPPCKc1ek6x3Q+M
E0PGCqaUSVaO/lbTx0gXFzrk81EedUeXWnVhpqzdj2MxluK75VVa9j5CD+x8EjX7cbihS+q+w8HR
FT43oNeTvzVyjmLhOzwcSaTZLlpGa+IKJe4BmSLZtbMIwmCfi7LBYthNOz52m9qNwCY88QIlTB3y
Uq+rAwZvdRYc8ZpN+fVpalKaW6yX6tJQ0BL+5Bd12KLf8wI1mAzOVeDHSYAH8pPAb5n+FNQp1RMb
hR3RLLSIzwZPjYRWMVjo4Bfu+BbDUncYoenp/fRZ5u3UfTRKkpmKK9ulucQi3hf8eT/iwhLi5Ntr
OLFtIxiKBF+yktv2dsDqja+RExmnDpexlrYEgqchT24ne9gO2bZK3da9a2AIqr/jeGc4F36eB+18
iYHl7EUHj4c9ZvcaRkOD9aAF5N/qx9UsrXJtnKbqjWY7laPeT8LJ7nqAIlQ0b3Sjp3q+W+82qRlI
xmGeR48enBil48Qbl3M3Ep5ZurAvwolWi7clbcLQgCtJfWZ2hk1p8JUZRhnyPnQG9BidJOhbDb6f
ydH0EMHviOQVnj8WAw+eS8CjHy0iJIP9miaIxHyWnPibjm/cxwDzj7QMWmZ46lbiexAtQZfr3C8H
BI7bFAYbjyQsajWB1z+V09zzgDyUbSe+RB2Uj2ZkZs5bv0VF9wilpOnukKFE312ggfYDJqJD9ZT0
aAhuUHXkkhigppahDhUHCzpJdFoQ8y5lqqmLjjGEDIsQusJ7smunxjWV2Ge+1lhP6m01MmUlN7JC
dz64Jo3XQ5VM/bCTaF7lI7otwS1ny53HNv3bJ488pAnqn0gpOR4qkxy04NhputGGGyFnIMKdMXo+
s6IrdbVO211E42jj+1Ht3gUB5tTWpTngLq9RhUf4+V/pdhF02a1ZBqG1QQ3TtKj78iwrr6cOz7xk
Q8Ta0L6BZ4y/8j5J9M7X8c7s5/EGr4cOPTCdPzw6MBdytB4TERhAJS+OZi+pTwU7y/thAjt/NBqD
oOKkK1mBNi1KuHHceOZcWp/nEly+2wrmEkXvCJ0pnbei6odcXnFY4jsevDrBkWinc/rq3+oZ6lt2
a6cGYa8A6XnW0K4YB6Zuqx+zawYPnRrbKY3qjW8kM0MQW06XvzRsYtqtfeIixdPuMi/Au3NGU8tT
SgrXsy9QJXUMNs9JlQIaQsBJed6PBY+z1YJUfF9mmdX16pdsDs/MW3MORJ+8Uy4tWgCnr1A29aSw
cZ9OnEzMFZYY9dITO2zUslZC//suGjKc/jK0sKkvgtm2+8/4RzlYkcYkKQQXgozJ8G2BZRktw4We
k1Wws5918lkcxlEUqXkxOhVrZwSQgLQrSTu3N7dV3qvdboh8yCsSXyXrAQ10kzxWptTTo1HTNPbJ
OaDDOGEmV07iHStgH7zFWWvmX6DuzahXiAkwy5uw5gxUb9f3NOMpykK4eqvkY8+Gv3xhFFweTtNO
YgzBLcaENfhfZlfyqwdVUH5s0ijxcLOwBoBB5HrFqG/8uqzmYm8Mlaz2Np6s2jcMRGvt1iAKKy0O
wIZ+89C1QSYuXJT2sY4hsywR+clZu047GfXxzs+ElV9Av6iCu4a2K1gWFhy4uzaZpg0ogqskjB7t
qFFMWLz0aNSuU8KC8fY3psHzK0wN+ZgZjR9IqkTbu5njpinTnTk1ah4NncTruw5qbHDR2kUK8yGb
UW2Vfo/FwHVHoGH6ZOHDzjAcC1k7l1HaOlN/wLg5D952tY1PzQboZeSd0qVXuAaCLWXNkztd6WTb
EKvYXLKwzJ1LK9mryxtL9klyw4At6stmJO9gYxgZnRuE1KXvX2EM5jOhEaCC+mK3ij08IddtZ7LN
WexFmrYrAruFCrVubBQXztgf48pqo5Y2ZWPEb7IaO4sv89yq/XqtlWwDS9sC3s9pL08zcXJtwF9T
Ta5pUq4NzH2FEK3br4hLVSism4QZOghPto1hq3JpKbzI8VT7FfapNb9GtopaxHMJxB6SrmuovVhg
qsqMKoZW7Z/4ASa8rqwLhXpUtqem/rrrlZaZhHILvhsm5g+sztUIxSl3njs2gYYV4GB6W52nPo8b
ZwGJsmI4fTKW3Tz2ABUtHxk5k8FrLHxf41mKTKeI6fIBciIRdhnvadu4gimLrjpuo7eTHs5Z80Fo
Ya2520FPy/oQG2WKCXpjtwOzskaVy2prL3Up+PjIF4bMGRS4azIHfetKhPy5vO46JMbGYcQKjl+A
bK/qAb1zAL22etiqmmIN30y9XI0b6hpla5SQpayN+95MT1DecgUc+Aobu5WJpoO+z5NMbaBOlKep
TjDQWEWcDFHe817y2kE58AHXMK3KHptGqsUqIDpEF59jE8/FdFPPHpwTdMHoFUpUF848DbiFydz0
G9bGvlPD3CoNFfLbQt9mXJQWChnjbqXT6Lgi8i2oqDMeJLm9rk3wAZId441ZEwIgnuaithrjHlVA
yqMgLsLBNRjRL46gHTrZTqf2Q4Jq9KcnVcSeun6cYQP+OdHcts4e17LASNKk+1IRkCw/TJplMRnx
G+5UozrjSIq/SqeWYcQTibrpylY1oaUYEh0uIDbMxrtExGz7iSyJlbnooCbzOtbaIzGbkp/HJEN9
STziqYjfDU3t9m8bvybI8KoPEAtiPpCpDwwbkjDLa0fKkkkEm0AbKa0wRWtNF0SdBaO0CQQwLdwr
SHHRCwVeJqgpubX1I7ycYpeA4wqhY3LnWK2yrZniNmeKaHVc8jFGmdievystUTf9bbmM5wI3ajWe
Ufuqfen/UHdeW5Eja75/lf0C6iVvblOpVGbiTUHBjVbRRclLIW+e/vwEzAwkbHJ65lycs7btpqmQ
QmE+8zevgBBoFiaPpeUacQCSwi/DgYbgj0wpfdAuAT9WJH/qBla0uibCB8C5rJDlNZOsbpt5PSRd
qp6Ar21iSE8yHgW5J2mSFeJnBUzuzuqluvjpRKjrPVsO47kY+Mh668NYF8VPJHRhrVItSWEQoyWS
16LfKiOcyLWRZ4jZsXGIPNcJrZ70PonkqkbINo9nMC5R9SI0FzfI0l6iUzRP91VRarCrOxzRayTq
6xR22bqv+DLaWYTY0dSsUscooSxj5CL1nceCtqPsxxhOcNx/5HOdV6aLPBc6AWsrDUbLgTKBLqZX
jTSZ0NYGMDJV0OlZUJf8uQali6jN1OI3aoc9cvtVpM4BdOm2SS3ltO1tnDeubUA5crZxMFwz2gsd
NTO780UPoZXDLg6NK8xq7KLdpk6zjC+HC27cq6Ry+Ss9U4S+DXDOyiUvV9UuvxBNH8v2doR70sx7
25raQqMfj8wZxhsNij6BWyESXCkbeoPBxB1ZJGWyHSGr8mxRVYBMiFfOiGdRvcq1CBj0fzioDSzv
5cRLgOZeB69R89uRLWIVGeA1sY2UcRK/mef12Luh7W4nU/KraYQBmDkPGgyqvZZ0KL9BUETIQLjT
DIBiZAACvcdoE3wjChSZZbYrfE2UfDprQS2bIL0BEi8OHsIQsmsjRNza9/assG5M7AAalca6EkNQ
N7olXIXjt6Rt2usllyyK0pmrJtPEK2iv/0ghhzq0jiaH8JphwpMtSRkJSMOR8ZqbGnWx/Fl6I4N6
qAuD3ZsUyCiNl0EwLiJOGEZzpbNQCCbnl/QkcZKXeyHjd07gryx3vTZRFtFQLFgyXRVTHK4RvGv6
Ll474PTLcUPhN0ji87fjAhBGwY3QIQ7PQUHgF9Rwwku6mFF92iBo1cbX5IlBryB7iVAywnUKbuTY
tlr9crRPjbTEmAlKa1R4YOCzUzmvLE72aDDUoH0MJtPM2jVSYy8xaZAv0/KGl0DBhzRLC+3lwIOW
YnFnQBHkDR3RLbBUtRALWCTJJVH0m7TTkzrdmqaIJtt3QJUtZiZyUV1prVapfOuOaePUYNUYcpCq
3KuYe9OpfrvGwTGOnJEYWbzMy2sag55VqFTw2symWNeN3UcuHaKWkw1aOKvMnSNn5re0EhDXVn09
lmPiVhKk18AZm2hKNrWkLYCcAu1czrP89cjDbsAhnnm7XN8oC6ktSVm8wrSQigqiaC88MvEa+cRt
sJx5GgxRZlm1w+VQbV/D9TDIl3SwpFuzJBQTnAb69dpSalDGcbnp7C7uuCDsRlkCLRlTuLr0slhy
ohNU+4JJfZwkZxxm32CCx2HNCrGdG1mv2jJcF5BZw2fQ7W1wg2RilW7nOJKC2e0TqcfOyWH95Dpy
YZU+uWjlC6XeUqJL7WfKBPJtVQbV+BgN2oKDikI+o68jhy12ah8G050I0nxwZ3PWZj8UrTbfElrN
leQ3pWOM8X6i/FjF6zot5/RurGC1PqiYehYeQHukSykuAyxvVqHSNfhGQZ/qyus4r2YTlZxMi+0t
dW8JKwNnnqbUa8tR/4XBxajupKKtkqekVRW6CWjX+EgnOVWxR6G7N3dz20v9TU5HLrjo8ZpgXzYF
4uCOvyhyhn8C7GZCZ42ZeJGudSArJjlLloqFOM+JhQdaLlDzWXNN6kF8tqRmgS8rY1sU1MiYOYJH
TCwbzPtiWcG+OKqa+ekt43qLsgkDlqjntUjwmq9IGg7cHHNdRFYZOoIA3kLqUkK0o+wA0LmRKCwW
JfI7S6Ie8r7l+nX9o/m1/GlYGC+7apxmyo2owWFS5MeAL9Nfryl3GsxLqPkW575tCcvol7C6ghbE
qpUAB8sPlA1QDemnGCnFSV+++2bWbDFMSNN08NBWqBkMPdrdKorgMOHa/i0cWULrOMEAslw36Vwn
p5A/7ARnJlzPBLbycpnvrX4Gz76ewnE5Mt7YBRIJAsM7uhjZ/GmZB0syE8ikkqJKFdwe5E5BERwo
AF+4XERFAvZMGuMU9odzKePowoRCcby0GuMRcHg5DtktWwq55RVQx1oeoH6BFNkFOi7M53xAMZyH
aWnPuG3J2ixTPjGrWfZAX47Ns+Y4XfNMLNElT5FdVckdegoyy7CppzZ5ahOoe+hkWGB7MKm0zFrv
kHWSl3wKgZwF9zQjJDU9CgiQPO+4qNM9J0BIYliZDQQhkvVJXj4XJgnL+V2KXlZY5S/FI2vhQuAs
U4BwTFYpJmZLQ6AaZQ7SmoiB2KiKDf4Cc7HaPEdpebkJRkUt+FRvZxg7zqY8AQFbI8KJkf9BxTk1
AidZKUYtZfkl5KuKD2a+3kOdrOU8TvYazteytmQbwWQt1gCY3xGLGpLKplgLtoQ+r//jkl6KTkx7
mS5rIFUMyiDmoHZm7U9wUGM4kSwd9RQawrL4YlxGifPyjog6WKmNthQ0KlM0DYPR2Ssrd7S0vkvW
SNEELMzxDTxIEThzqHlgC2+uS/SuHGeldk4qnPX0WgPI5YKKCbrpJNFSNbJ/oJti6Ow6CiI98Cf6
Xr6fRQxRF6ClMM+tWKhMG3KW4XAb6krX377dqXIhXoqnA0BPNHqQvZmecECrlM7TAHMtkxZOHXM9
0BfhtQm5l2kKolHiZJZkdnmJb9jUCJcrcLk1a0WdWm5NTacY7FqSmjMZclwrTbtq0A3rCm90tEBq
+IUOivTJG7SRZuwSaVCASDkc6rdaHnVYIoe2tZZt/5Yshn3QkFLknYlO9Iq00h6NdVz1CPqwQScT
WeBK623CZNx7OE7qxoAQtAIEQ0VsG6sQulFLbzXTaFeURu1QXaV9svxPYZc8E8W8CglM1lCU8+lq
ABy8QiiZS4Cfx4tbTVxqy18gVQdH8izG0DBvK3d6rajF6JZpp8x7Kc6zlnrfM4pkoUzspYzzuR6p
Q5+4qGqgzHr/0lH4R8SD/wan4L/FTfj/iXhADfFd6+UT8+DmF3Cnf13Gz3X9/C8ICP86i6vuGRvG
90yElz/jjYpgmH/J8EUWLAMGCXRaaVK/URH4EUg9m+YrgFxws/9JRNCtv5bqKvov+O/KeMTSUH4j
IujmX3TyLLCJqBwsFAX1nzARUGL42DaiSw/GCNFKcB7of3ySS8DVVEPdv4/8aNZw7Rrie8bcVE1+
asVtRV1xllfJPIVeprSRa0VIIo4nMySwjd0nfpTxE8Bq0RZFAHyTFe0RRy1z1cmVpxdYnECzO9Hz
eU+ZZCOX8k1XZo9Dnf3Rhe5OhnUCdmTPUU7eBwQJTfnkN42hHUJdd3jKgg8PxtZTu5KclFhXEY67
/J8kNNI18pnC1cfwKYeGgN/s3Ltg6cZVr1lPsLmf89SRPDy0yAZhRXmpHGZrQqcrXvhc04vHWFa3
pZHK6yQIwnVjxA1uQlgd6Y2Db8FcrpHHm8/maZ63xDFkXAhOO3TYcFdJ/thUb0FP1mxlo/qZifzR
KXOvUIJ92wG7GJJgP/XWRokYPm/TJ9moHR9AXuj1SiFeHytuMEMDxuZnfSGwrgt/ONLFKLRL1OVT
j1z0cZjMc1TsQQO38W+Sco5bnmQGsYAevoMebivf5VEvLvUqsOn5cKaOA5GyauFWbiW/gSsmbpk+
1XmYUwnQiT1Ed66Xyn3eSGTMw2NvTndNw5eLUyxlpzx6GmYIh3YiXBqKAshhLFycyM6bOfcWU2gv
L7JLyZnv54F5UhE/pAyL4kPXXXWtuEyBirkJtgdof82Oi6ST5qvz0kRSTuuxa/dUMKcKPWwMwH6C
FHXLrMMbsDdpfscdnVpUKUb9wZL7lTVI6IDhnYWWXfwUNON0YkuZ8MJOlTwHqfx9hOIaWnpquMJ1
8srESTAx+86NFYkMrRmzXUzx6BpL7nZDhkip0tDGPSp2Z6T7VBdh6q3TyBy9aaYuViA7SbW1pxu6
VFQK5Dwkp2s9Q+6aW3KzkUhCA1vf1onLZkaDVo6w/tCDfVLLtFNG3R8DunmxrvlS1mMDnrfnk9W2
NA9YmiheklDPLHbTQN9KKN6gKXDsnR2QjrWuFI8z3ZI1+ewGYPFe0dPrLKkvLZmvH1XtZU49LkQq
vEof351el6/t9vcEoAVL8b4Jr9qOKcsLscYgPzUOBZ/MQi71sLNC385w5LRKw58Sc0vfUGNBZcfQ
8EsT+tNogLvA9jAq7qn8/B2yse8UBanJIPQtHMpXZuj4tdX5Uln8hHo0B+k5+izc0MhlxGnz8/s3
VQ6BEC+vyqFqGlAyVN734+BFrmhlaaihD8zvaeFZr01pctVp5IDDivr1Q+S45wbZqV3kp9Jsbb5/
hEOEwPIECtBoJHhsYAKH9MUFeEhBTgn9tO/PdDU/DSNzV1W5O+mZVwbpkem2uCYOpxuKG/cFwHCY
XIecjEKTm5rmX4itrI7Hag1Mfbqr04tWsOVrGF2UM51biPgOwoHDXaKbZ614Uiv6GgaGzO2IaSYK
020BRlu/c0ppnXcnsEvv7NLedGq61UR1njuVP/+mXoNNKQUMaxKeMnMeFZ12hQ8fLtKDtRNl/CsZ
mh0q1SdBFXmcRp5sR89mNZJIdtnjmKFoiR3CKRQrpPqpGaNt12ICpgBzplgZRcOvSnNuc7q7q1TW
6hO1nnGTHfTfVlX/TBbfep0rzBedchXpUATwTY79LKScT5f4DrTLbWird+lk30azfDfRjlzFtX2u
Gvbklna0L9DBK4W0Fab8pgH1fzuW+rdh0gfa57+LuP4fJHEuC+7fkzhXz1k8P3+Im/jn38Im2/oL
JM2CA4XDRSloiY7ewibb+UuFWGU6y7EFTv6/4ibF5peolztwbYyXoOo/4ybF+At4GzqgBlgjDLjt
fxI2McL7fWXA6VmYpQtRnz9Ltg6QPp0ah0AO5YbGfbSzI3sdF/U+rOZ/dly8DqMQMRq2DufxBVb4
7rSc5spBRXlq/E6S8PuWNxkJlfZbG+n16ekRBNEh+eV1NAO4JkMtyLvlMHk3WsorKcDOG9+urfMQ
/qwbV8PPWILnjFiY49a68EYueFJwZV0DXQPr9qgEOcyg+EzM0W6sr3XE2DeAZ55kx7lFBf7u3fq4
/HxZHSIDX5/R1l9EAlUNIbOPz6gMGpIONFw40FA1nRR4D0Lj3ICquaZHdBMp1W2lqFu6lteollNA
lbjVwOFckkGeyuq4IxfEBN7Ilo5E2a0gbh/5aIewtpdnZI29AO6I7o3lEng3jwtkYUaIoPHhhhHS
VLihdvUGl6RkRWy7p0X4Ux/blS2q0MWL+yyMdByoK8sf6YDj8mOgrNk90MR5HIriZg6LbVnS+bTk
QPW+n86D2P/1SUkzHJDe0J7N5cJ896TSQobOLGYzVPXcF/nUgA4J8MMCI5yWjrXVTYUeTI1b9DzI
6+8HXz7Vu1DgdXBTJpsgKQK5tjzcu8HlzhZmGojGzzimCzNgH0kP3w9xuE0NQgzQhaxnZBUVTT8Y
ApZFrC/8Oj+X7ZNuaraxAW6iNI9cs4d4Z/InxgGhr0F6gpBrH6xKs6UlkhRR49dO/RwWtjhrAIWj
MZQVNMaszE/tJER9O0PHKQ7pySb1EYSxaR7M5vIIuL3JHH+ArvnXx9k0cjR6UeWq/ZSG1WkaJ4NX
w+YBIDtNm5bOC5FnO0z3mCtjNSoFygPG0DouzJ19KhupiFwwtPFzLyjZeo6FVYeRa+NunsxhS+Er
FxvTkJrHsQ7Ogso5F5WVnxkUwn0l7XdzMot1pCtLaYbCWy8UH+LGBfj4zke5WF4PoXXRpyU2x3Pw
oyxbZQXv6xR8vbblMYAb1703QfrbBMoY3mKvprujnURgBTp48UF5QS3M8vQ4Qf0xTRJ3qC2aRHJ0
OqRS5kGw3LU0hqmsyrQnrNCleyjdAxtJN7ITFl6oj08Y+0EbN0HkB7Lkmf1WUwfV0/rWOTWc6MjG
0g5CzZcVAQvPAR+3YIEPVx6YahuNw6YGiQymHDfulGo4DtgcDdcWp1YxxNdt5FDEG+0R92sRdb5V
1PouqjT5Gdm3u67ThgvMDJxVycp29Tm3/CZHhx/TPsmd+vCs6ZFqq6kzr3hl6X6s+aGoQ2qdlRI+
hgka73HSbblEDPzoKogasv3nn28wg7RJ0YHx8rUOMKdTKI8GXNSaA6SRfmSQGs/CubnFm/f5+4GW
C/X9YbEsb/wFHE1W+Q/6Cx+X94DOY41QAz4gcpZui2oGrWwTMk5UGji1Mmj3Xt9kDwnr4Ah++qtD
BFK7DvcGXC/b++PQsgaYSbSi9ht6As8Ah8/IGZWHYC7iIyMdZAfLokHRBBtNm3OV7s/BSMHcGLiI
B8LHf/DS6CqcCzP9JiTMoD18GQfi9z+eVFOl9gTRULah7i9v/u4EVqQ+QGQPcxW5jXWvgb1PTXEV
G2a7DoRypiMog8bSkZf8YjoZFIC/pZD/8DU/DirB9c/GeKh9lBLTtWMmp/oApgD/3OLISF8dyyZd
2uVYNBSVXfJxKAq1tlPB//FVSzyHEw1Ui44eLhZuD/ZjjXrPbujaP5XcoAydp39/P7tfvih8DyIp
C0Ls4ZI1K7u3aod1A+MfYJhxhpvDpqnGI2/5xaIx4YYtZFsHjs8hv9yBBtEGQVH75QzLXZ2Lu7hG
+XwSGTp+yq1QkLz6/sUOkebLOjVJKrmzyaTpyR2uG5CH84hlkY8Yu3FvQqVXRbOLYofTd8quETKL
1jAOxM4cQtWz1Tp5sBvhDa1ZbgxzmHc4kJvHdEwOKguvD4UQFdm9an2OXk1w6HYRRnzsQN7AlwUK
Yk+/hPM3akbZykL70dPl7hInNMpzIDGORH1ffgb4MQtZjeSequyHvYS7d4KqGZmwMeAa4ww+/ftT
Fav6SQ2fEqqk6+8/wrJ2Dw5EeJk2bGaSGpKkg200mVLIiWlUfjY7e7Uq78nKj3znr14JxQouL1It
akMH0RNw/S4LcMIDEBzpG73tCxcvymkzKNPPEGpQJx0Z8FMGsiysdyNaBwdgiELGWBcTI5Yi8JJA
wm8FqAUS7v2vxhDq6NVWQbe8tEHHDc3WIJTrzPQB+OJ5ZoqtkxijH1jNL5wuzsKlS1db2rhNrPj5
+9n/am/rsE9NVEaWJPAgcJ4Qs5CLvqv8VEruLChIg1adG0l09b8b5mBRpV0XmWbXVz4gOXkN1AK2
+piuA3mIjpwiX4SPiD/81wsdLKcyq514Bvfkx/P8N+wQL++li6wz71DuP/aVv9qpL/ccFSnHgWTw
cavAL1cjPYNMnWh4EhT6aQpBcVWnynljG2f45O2kNNuidln6lhFefz+lX+0bGMUm5TA4vvz7YPAx
jgdZsMRytZCBRdn9U5OP4kip8dgoy8/f3awlogtqRGTmT3bvUisAOXuslPpFRGSjawV1ioOf5O1g
bYxOAKWl0oSPG9AZNnQPAMSulSa5tKLgBiFXuHJ4+B1ZJl9eqTbyGJxzdKY+iYSgjAhzQ1jCD2C6
+lIxht48XdOlnnejxeEXxIkrm42yTbCx3AWKfvv95zus4b4c89znvDdcKwLPgzwnGadgVEcMPHKh
PJZVdo+zUwg9aHCVMP8xVumDLuI/LYqesP2UfJWX+fr7R3C+2Pzkyo6OUzmPAa3w4OPGLK8U9Jhf
GnXg4+/5DFv5ui9Ga1WDiFv14KqBfGRX1VBr+xztAL/tVS8C6OmN5KlriinpVTMFERj+Yh82Jk2a
ps82eGsDajXHNbZp6S4DPIR1Gr3wcj53jD7cgMC5aeqoOYF9f4cqAphJbOHG0Un9tgUJUClJ6lsA
YlxF6+U14rO7rCpw/oljcroQnGGBOOUq54uZ0jxR/VboIQETph+R0v3R8I6LsE0xS/1S1EguRmW0
jxxjWCPLgLXMkJ8ha9We6jJqZeoce10b3o49dkIi1fZjPZ6Gdqz5aVRVCJzYiZvPJn7oEj02ndqC
virmhiZSnG3gZd6Y8aRuJik0d8GsXUSjBqUEPTUvSofiQZkddSWXwQmm2oPf4K+3amz7tAddv5lk
4Nqm6ABCKEq40ptW2ae1LS2Fij+5YT3FDWTAYtrFUpLhfwULXClr42TpPezKUP/nNz+iMYqtWEio
cSEf7PUgKdD/kCfht0ORuPMwhyvkk9GpiC9DJ7nmt45swi/uZZuEi1YCwcaSK3xcf5D1EeKIKuED
SJwwJLFDt4tkDw+hvT33uBe1xZFX/FTS4mK2VawDKKoSWyGN93FIvabPmzZmSZAJtBg7xdSj8JXc
lIWFamQR/+oqfmj2qeMJx7jK8/xZlO0pj1acharQV4GIsp3iJOraiMfpgo5C8aRLqrbpFLNZJXYG
4uX7bfrVSUHLnWOCU0phqx4ckJOdp5PjhMJvRH5qW2LfjdjkzXl0YWsCwIgNFRY95mTtVOqfXrJv
9Ho4pqLwxVGB5AwRAmoenFiftHCGSrPaziq5bXLXyOinD63hRjPWn9+/7bLIDsJBYATLeejwypSM
P34gDZ4FYPWx9NU0fzQTY0PCcSTCXsK9T0MsMAV0CzEoOYxwqVaA6qp7rAQH9a4Z6saNigKycLSl
LhPjeRVdmaF2ZTVGc+TlvrrqEGEhZjAMYBSHylQF5u3QHuTSB7m5XxSLMhHcgjbHIrG4NBY76yLp
X2U3P6huftMWXe6ZRRDLNpZ0gprRsgnf3eCpXduz3Cq8bYqZKxbfN5WBgH4MkU0PhiODfTW1NBKo
By/djk/VjW6CmjGi7OFnhnkpgdF39S53U808ERYMYt260SrzBjz9kd7vVxNL92JRt0EGknrVx5c0
BhMOgq4Ivwe1rDSeQFAcdYS4QyVe8YxpwSek6f2RpfrFWqVIaSD7bquUyORl07yf2h64tMHF5vez
k+6QATxFy8jhHDeetHQMEYhaTC3H/AmC35by0rpIUaGdzB7P+plpsZzKo6iab0LEvN2w1gwbSKFm
eFLJcV8nf+u6oBYoNR7u4I2LF6mBQEt9Y6XGk5O2D5aYNXgsyg8t7YwVAMnz2UqB1wL+Xdll9Eto
ao6jVhNSa7RxlrP7VaeneFI7aeTVzeKbatU4Z4IvWfdxdfP99KjLuXSwz5ZEnqbSovqCWdrH6TEy
3RRoYZX+2OQEU5aEFduSgIlGxjCiNPb61FkbEcj7aYkOInj8jxDxNiD95hs50tdtFzWeVeY7A9MB
T7FKnclArDeJ9QfTTnKsb2Jng6PmsUrZFxcTQocgmRGQA++kH3xYpBVhD9aCW8JEJwuZgXkFKE9Z
D80YntqCr9pVtn1k73yRNCK6QM2d+9A06e4f5GJZNhp0go3Srwe93XTjaOEbupjWci9TAhHyJp7z
3IWWGGxEFisuIngcJUkhw5TSfqD3+zQO7R06KMBj5PkqgUO9H6us8uTSkY7cpF/cSkuQoGnIRKAL
phxuOSh9YWV1euHLzsI7SW7xZmxXMGMho4BpXf42jwnlSclETyOmyrcDnmnHYthPa0wBw0kHk0mj
VXV4oo4JmPTAHgofE9KTbJLPZTmCYI1CRqSsi8k5HWJCWPzkjpzkn/MHVFORtdIpcmIGxFo5WNy4
xEPHjUs/60S8khTHF9GcrqbWBtH7VAfRDat0NRrdGUiC7zfWp7v4YOiDckbVxEqUyxlXZDttIQvt
ppL+geiPfOEjwxyWxG1MOyJ0N9kETn9WZHDw28ZXy2P1pk+H6PI2qDUiVcwn/OTjFKLk02mQRf0B
79JdYOIqmCn6MUWLr78XLMOlZQ7bUD0I/NTZ7lAiwj+YlGSjtvpNZOrnZhw99Y5z2eFWu6KpdVLB
fVY72/v+g309+IKbRMCHuFM7OE9E1rckAyGDC2m/oEm6IPk9QRheTeJX1Va7ELKfa9e38Op3R8b+
1MBZ5vfd2AcvnkhSHEWYOPohqBDDybzaXDq1JH2TuUYK/rbSk5+jLd2OjTh1FOPIRvl0lC7D6+hE
I3/Gfx1m92FhjcjlOoXf20/RpIIbDk+G6gIizhbB0SODLe/y4cY5GOygJjJLwJHTwSr8HNpSb2MA
03drSElUrbP/5VDLsn539wcw2tCrsAu/wVoC/SA35PRT+muVovz3X/Drl0KRmGtBQTrt4KTR9E5U
eAyUfgfdwMMWGrlZGZ0uw5qnczT/+v/Jm9FqprCEFxRa4R/fLKcjCVSQN5ucusPrNg1xzcrEJqhz
BL5HLTuyQr98v3fjqR/Hs4a079Scjwa599JShrOmrnaVjZiK2m7/B1PJOQM8jYj4Ux8lmagOQxxH
8Qmg8ErY+rnTlG6d5bAU0mPN9E8x6bIYXxB6QFHgGRx8t0ZSCwSEl/eawHCZJtQYuBqd03pNNe8S
rI1TSfvx/Qt+vpXp3FMPNF9a6GCkD3aAXsuS3AbLx+tit5xUad0E0VNbQSEIxU7S89MqquIVNste
0Vo3WV8fSa6+uDU+PMDBvuiAQw8ycuZ+FQO7ycytTocis4fr71/0i1uDJUMGR8ma5sEh/jCrzBmd
Tya3UZRoT2xercK0O7Y0AVx9PlEoEgJQXwTPEHk6OD0bRPjCMiWGNVXpEcGRABRubm6ICNysKbxm
kKOrSYzowWnT35NIaN5S8lunKr7C8HVuUqn6A32iWsW2iqWundS7tqO+llUCq2jV3FhzvZ3U5qQq
tbNkVK9AHOOCEpvjrleifjPEOIhFfYWZE8oCkJgd1GlU8YP6VHM6lcBOUaYbN2Fd6CcBlIwF8tIB
gUAgrHC7gHVOsxz/VwFF08dHz/5T4vu2rbPIOC37GPsg6bLvtPwkZaQ1aiegwgd5r3SajVOXhmpa
2m76hemM5bg39A6OQ3BZ/AJ7Sg+j89+ixdysCvSfIfWt9UjPd+Fpr6y87X1bl35oSZad8pEejczE
+oXs2C2dcF6pmpi3Y4io1TwFFlThslipRlbthl7q1pLUlq5aJSfdPG5LkWUrJwdVaSGQdBUluu13
hRVc6Jj+wGtUgFFiVu/qBlmTqbTrMDJg6Qfyg2i620EKpJVWqBdWoOxSReACbU6qsakbYYI3UK0H
RHSRQjHU5jS3NHjpoTSdTak8rKN0Dq6iwOhdZDDqPc1yG/NkWdpHtQxvZSkeDlGaPkuzVu1NdRLn
ck3ouWjdTB0uZE7SGjCF1OTUxszalXN9V8uR4SFJIe8GFLrBd9P7ybNhF+tK72EbeoP7z68A661V
MtzEijbsY8XKkaytS7e1078LPRPn/Vw/kWbPvLaz1qifrxx9bn1NyxJvwHRpAFvg6QDCuANRVFmA
PltU6lKcsJVtL2zXgeCB5POkeTCtjTVtY22L+ucFlXe+3RBAosB221rNXWn8nARyesi7JN0J4Jyx
XtlagJBwOxduopYD9rbRHk2w5ocCyAXQOe56jpWrvpKHJibnernXu2aEtorIu5tUtZeE5c/SbrJN
qCUpyPphuIKcFZAdat1OaoIzYU7y/YCzDEKGYXpZB0KToP0m1qpxxhXabsGpaUv6OtD14dEo6sQv
mHgsrEEBaJse16Jq24+KdGbqVVpTPq6NAgLGBJ8VIXAL3VtEH5qrruhUH7bF4t9upi4keUStpapA
WUKIk5xWxQ6RMM9oGlQLceXi18s7S263Ch7kvwwUEHdBYlyTR6d39DZlddWDgNxVvdn+ijQBzQCt
8GBVTM3wbESRqq8yfeirvaNWCJFKk5S4adLdxpOytShYIJoXuW0wekIa3ByL+E0WteZ+VI0HKxqV
k0pWwN2JzFoNljVfAAqs3SGUNh0qLKtZ68iQq6ar10pHxgZSOMjcYnZ6P0PBhiNFGoZTNQx/tfJg
ekHL/ZprRqKt1TqcgVEDL/NDewJeSNpzbuWIOAkNUagVRNQmRKxhVmEWlpQ97bCeXaE2QJSwoVN9
yeqGxBX1aMmelZTiQpKK/szKnX7fKOyZjZLAbstNqbmJcYXd6VmpQ2vP9fjvsQwurMhuXHRbTK/s
dSyT5EC+wqDJROCm5CSboLqdBsmw64fmHCrd4AZV8dvANMNwRRSHnqicGWP12KAmGWSBuVMaI2xA
xtfDuVEY1+miHd2SQTtUYU7SNELcRgT6GqcbV071i7RLLoEqXg2KvokCcS/q5Hc9CXwbHenEyLJz
O5SR5Rr2OgTTlRWbEC6sCAukWrmXkKhBnwYIRmcnVJKzbD8Bs/HnpjyxzexqlnGNQKiz8OZGytbk
Hz/BIzRrVNjaTSor95bBjVEtqiZTqF2iToBCCNQCf4zaS2p2v3ObdTE2mH/3Q7hTIn1wuXLukNgP
sCux/jBQ52ZA2dqqPwlE/KPodMQG7vt2BolZd/eNmd9jS7hEwxJJsiyuB6e9gfl/JuVFukrb8tSO
LW+QdEBP1XXf6k+6BR5oMAcvmCea0vE2ZGaUybmS2oAtdud0dbOS8JiCSrbBW/msMMO9ZRfGSnEG
1ICoRa0xMUZPu45Og8JwgzZ/Tnom0LmLSmzahfOjKOINte5dqUd/ggQ3i7w5C7PoJDI6D5GKZzkr
fgCIR1FAGfZzqi7FUqJ4E9BYot1YinTC7e8qJKVTbPgUz9FMfICCnbHNo/seSScttZD6G5LKHdLi
UtXmrWNyFoxhVlxLCjs9nfM7rZ9WA8ICilFe0Ct2zb41Fv7M31Ef9Jyu4bmu5Pg/KQ+S3lzpqPLt
OGdWnW0/sqce035yLQvq+agUTw4FvzDKT+S6tv3QuTYDcyMpo/0rL9OzNjfPaqQm3KRnOWIQu50y
fd8GhrLV+BujFpSXSRhl60o3UADB6zA1evynCCVQREvW+mS2rm7Pvl4112kxPg/oAO8revcQkZoB
tR0/Mvu4+TlFYx9fGTl2huVVUFpj5IGRNDchtvJ7Kph/vg/DvspsF2A7dGi0lQn8DpKFYAysTpqo
lCVqfQoRGzwgOD/7QR0uJlW+AI17F+rDtrPjYzn1F4klPXfKvbIBVIau1ce0oSrQVWUZlX7T1HDp
7G3WoiMn3ZTZcO4E5qUmpF0g01FF149P+Yx8x36qratWsU7m5heeBgiPH0nVPge/oHRNlhtFoSW9
OAj5B72UwtDuCj8MehcS9AqZc1cCDfr9rH8OSpGlo2nmgOXDMecQKZUiL+MEfVaw8FH3idWVhObA
OF/3UNJlJMjK6lhB9POLyaBn/g9759FcOXLl+68yMXt0wCVMxJu3AK6jueSlJ2uDYJFV8N4l8Onn
B2paIm9RxWlNxItZvIXUUpcBASQyzzl/Z6pocABMgBI+PmxTjWq4wUxPRmGdONrgU2zvMbJb/f7G
PmkFF7wCCQ8IpGEcT0CjJFYXx6ByO7T9Kf5r2zxSYEM2G7X+MiFjgQSOZgVci+muSryOZtlHUzSz
tMYEhzSoGXlJARBsrOlZL+4Xcy4fVTqgkGGuJkbLlfMV7rn81b+59DE9EvMqfNU6nibRCGdhDH7g
ZsvRX52MWMYgmmzBQe3TwXT+eqv9/p6PvxmMn5QmH6NyawTurdbgiV5Um74uLkiX/MI6+7MVwwjB
4QulfYKU/3HFyFmksioYOykFraahXdGiIE7qvwgY+GQXEELTCIcEHnUAYz5eBtt2zZqB97f92HuW
+6BnI5CTscOWYZ0q9l/mx5NPtdhLs+O82V8ffeCqRTB3lXV8B1N7ik3zaV4Oyq5x0u9zUzFC5PF6
wWTchXV0atlf8UA/eaZ4boNcO0iq+SmOJiVplKVDmZe8PjKZiciaUiwJEXA2vWZ+8SX+usWoaI+W
eR02leDOR1/HVGH1JJu63OKALs4qkRNgk+sD4MMYkzUNiWtuZ7l25s66+f0e8Eln/+7KaAw/vtFK
KdgbbG7Sbp2TBT0MHHP7+0t8ss0sMyBeI17NcI+O3mI4W3U2x3x/YurOCmvnoKOmnRCW8cWFPlmd
i+yduR1AmEk+3cd7yUkojYKRPcZJm0e9vm6m9BU3hHXdhmd2a33xdX+2PJDAMkVHJQImeXQizooj
m5Tqegtk5jcYNjYlBufyq6f3yQta+kPyyGxzEe8ffXJNnM24lvHJQUn41izURGFe/f4FfXoJIAGG
9aizmGh9fG4S1bqKexfIYTztiVytPb1zbv9n11gWybsBbqiTcRm5bFCkp/rAjl6XfgU6fPJCCB5h
A8TFGmbzG0D67hKwXsaKcUax7VwVoWn8OuCoFqnTv3A68/cvekAaVTjDR49rkE4uVYvrFDZGwXny
fTAQm8MaX//+kX1+P/+4ztEjs81wqEXFbA+qjuLN6bAaHee2ZqL/++t8/vr/cZ3ls3r33JRxMuDg
cT9I/K5UG2tonPS+mHJ/eg2M7d/0VIRPHD2zfrIayw2W88kO1n2g72os9f6F24DX5DJAtNlsjmax
lTMRZ1JyGyRknSZdcT4M5u73l/hkJ2PUCKmDdBvBvRxtlurgwk50GfeWM04UQb9fjA9qLC9m9ys4
/9MHZoPPUdYa2i84ndYEmcXrL7ZysTBbDAASpN9//XZgxxB2yMsnwmH5Gd69eM0tUyzvrGILD+mC
nD8MjpxhY9ZLmLPzxaD6s/tZij8kdTYyDvvoMLXGLhNuqXKtTr2a2+sQV4rf381nn4uJPGSJk4Td
+kuZpzWlRe4UL2fKz5euctHF53b8Bffls8tAQXHhv+DZ/2s+JAQSJ8Q7bGvYOHngRkw8pG9hAPL7
u9E/qVo5Lm2qc9ATwgGOvsqZWbgTYD67ZQh9WU5MEwkM1WyvquqVXYmNksBAc+1V14gTwTiHmJbt
2D6lFr53lobzU+GnL/jkU0PMBA1jZ6y725R8Zerh02I0b4pyXit2umuM3tOMi0GILw7IT47jD3dw
dO63UQsTwDWKbdYZTJe/d6a+TdRyr5vN2tSb7e8f2KdXE1DZEFTyfo57ptDt1diuWMxxE6/U+RLf
JayRsOkqf8buVyDhZ4uASuPvFzvamnOJfM+JuZiK3xnngRf1tmdbD//KLZFvuBSGsCiPKgyiV7vW
kTxASSonH4wv1WgbwnuvqO0t+4v98/N7+sfVjr7QYWDmXGHhu8XCb2Mb01Yo95H+Rbn5+UXgceAu
wem5WCa933KCwcb6t4LG4ijTWimuVBdbuab+4lY+26ep2P9+lWWtvNvYsgFrONvSgeUS3AHds/nN
kEKuNfN/eDtHS7yCHD1MBhcajHLl5C+Z/iRq/Yut4NOVDVPJILZXZfh/1Bxw1pHfjJ8udUC7Vcaf
hlVviXheMe7yldr9oun69Nn942rHWhq4C3HfjlwtNNu1xJkRXz1vcjDA7f8y+RRKprucptBEwBWP
F4NVq5WhWhOLQSWVthw3uWN/8ew+XW/vLnG0Eto+dNRBkawEW18xVSaacxUZ/9J6Q7BL8cnhBsf/
43oDz4kD0I2CPnUvIhXlBilzKl3xVyLIT18OB5zD0YO3w3GbH5qTTVABp2gH5CZtaz1p5D3oOJjk
X5ymv16J2ZpG97vw8vRfRlCFXrlqElPqLM5ChlGftC0ISd1fJjTev9/mfj3puBRyMajixptS9+PT
G/Qq0nokb9tAsTdOPd1Df9hGWnShpNE2N86Ba4uk++Kivy4MLsqMDTchiLpwZT5eNMV51srxjAS5
mNcqMYlldpG34xfL79dPl6sIziOLQeUit/x4FZcMnBkzbxZGMq+RlAAA5jiKPcSDzlTB+uKdfXpP
tM1MRFEE/8JcrxGVibDme+qUdIVd2DZTwAtHuf79+/rkMhqTPD5YZocMaI5uChQyS6Nkyim0sEkt
lXPu3Kv74ouNaPlrPo7tmLeDnZnot2FxHbcM6gzDN06dfBu2KiaUTqV2t05iJV+xxD+7HfRktmtD
tid+6+iUDYuBNFkXH4u8NG+Iv1lpozggbvnLBfBCrzfQQtDHw0852iO0Oc2MzDZyGKRp4zsCjmSs
iC/Oo0/WmyBBj/+YcKQphD6uN/y5SVvt5nyru9NaEN+Rq+45TsNrHQ8W4v2+/34lfHW5o3uitR5J
SlfzbT1OGyCJS0KGvQUFcBej4bJ9+hcuh+MI/j0MqyGJfLy7IipVfbAGLlfh9OS4W1KatlFheFns
YMXVfvHxfrIvQXlhB7RQRtDvHy0M0jyjsVHzfDvOOW6v4TNhd2voffjBXcTTtOsne6eEXxX+n2y8
H66qf7zJ3qrSGefjfAsbgfCEGZYbTnPYthK69bcP+S+5S/0zU6gPzlH/PX+pz00//xe6Swm2mn/u
LoVmrnv+t+v45fm9w9TyZ/50mNL/YJKBsBmzBRTOiGf+4TBl/4GuEjc8eNrYB7DVkNDeRf/x75r2
B38AVgJaHnYa4NO/G0wJrKeo7RD7L3ojGxTr//6fD3KT9uj/v5efvKmT3u+adNfMJgSKK7wSaISP
Ch4ln3vi3t10M5YcEB7VT7cmUKg5VVDklr6Lv/mqjjL9ooG2u1YUK1pBEICyQ7DI9xSWzhff7C8U
OWYl2C0JQCYsQ/ElXbbfd7X4TIKmmQ6OvZ6ko91GrWOcNFbrriKtGg8F6TbbwYrd83JhBdVEqzwU
uq1eFXEz3757i4e/PYP3jwb2Jpf68GyATZfjkfmQziM/Zq/jhZ+1eCLiY4+Xgzc7OfFAcihPiinU
znTNfY2aTPqyIaTad4jF3kpZtmdONNhrWP7q+SwK7SAgRPjTbBiPeqCIbd1gBDXHGhSkItv0UUf8
QIxQc9/Zody0UGsQX6jXteheAgI51mU29Odmmjh7CJ7RRdlO6imtTOe3INOOVzZxc2hRnF3bUQlQ
lNvizO0rPIKhUqGxQQb005Cmtc3TPjjLcEPfQ0+0/bLPlgzbdosSofRjJe+3o2G+YB1MTlqZfuMH
gXMkoukVrkKBxkKBVNKahh/a4bWZZWfSDc37rLOIXzdy+ZxqZrSR0UWWwVypVePFVtInK1Evxqi6
G4fO3tQgsr5exHuyMbNHjD8bP6u06ApibuTZMPGxCNTEeUMqqqdq9bQe26bdz7WYV8YYyE0aifau
GAv8vN2iPcFZEx1nphknJNSSFSbNiQAgvUphOBiXOPabL7CW4rUgCAraU/KS146saEwU9TLolRFC
SQJlrTSCCLabOv0o5hBuVa5GmVcOqe53sWh7fGjxDn/OxjrOTvE3OVe0KA52jauRiTZTyJQ7sj9V
XxnuK6E+Wjavrwpr18uj1oKFkX9XpubUaKOf4LbIiKNuzbGOvyv+/LsQExaoY2VzlqittZsg9a6k
lb24TsCoRiO0yy3Hk2qSE4lRotsXptFtexFX3jCZxPmJ8UxN3OhOj52UxMJOIYwQNcMwI6Etje84
WW9aqaknEOjyFUNORIGGnt3aMG08tLPnURZVO6WaXhOoYGtG4QgiRpyddGVUSTCKfmhJtSun4pGA
Rw1yWtDtSKXAqD1NOpJHxA0W5L1nZvXOVlSIgraTYz9qXxrwkDJPcZz6RO1UdQ3SeB30jT56oOU+
NjfqgSSXSW56J3BhmVnmIQzCaTfNvXuHoSavtCYAcK5UJfbqNohPg1jVLksrlYfYICTddya7OgMg
tQ5FVgznBRSyZSUjzFlX0KOF3+t4t696hXg4323H6KxkN1kRY4bzKebhqIr76TlW1fRKqa2tIpY1
OKemYu+JUCIuZbRTKziz3KGKLssBKNqPYUgxKiOdRp+9gFg86UnUJ44XVZiZX6mlkPOOpLap3NhC
8uOYY5VBCHPSyzHYSBGmj3j9nuBefKvGlVh1ZBuAKfeBT+40nvozCrJZzCq/NapODXMU11MyYx9O
hOdGr3GM9ZS6wYi41J9JotOe2fDg3glS17wghws3oIYhKCOdxLfcDJQfKuHNV67Tq7fKgDrWCHL0
DEFg169KSYREqaf1RsGzzcuaafAatYoIWxkbr5ZSx565xRfDUaHQBXG0srNu3hpjlve+kFG8c9xk
foD61XujVNu7KbbcreMOO11rx50+xvbPtOP4WKkaE8ayGOqbqMBa2G+G3Dobm4pUiLnSIIIkUBkH
Su2U3NBqWMWC2QFGsUywavg+YmKhNXozkv1myfS6YIWxp7FcD7kU3X2UQtvy5gFf6U0vlOREFXaQ
3s/uaDm3CTnPzhZOaNPNnkMkT/Vjdggug/CXaMFFbJrJxnVbBqVJl1hrxoTEfxJvIvZEkrt+DlvX
urcJXrkN7OJcnwK4aHTtB0eMTeM1YeLgy2xqj5M+r2MimkZE9E3/Mmak1yO4ME4SoxgJQlIxFtNg
25aVWxmcWMm4SqQY10nfar6D+8SJUdlUa0Wf5Kx2WW5qN5CnfWDMxcKx026XPK3Aqwfi1jwilJjt
qY2Uh1CE3wwZuIXfTM7MPlEE53VqZ3eMf5DmEzyiG35RJsnLZIubuGGygrueIw/Yv8sDS0YebMS2
52QfRCQbFJHSrNu20m4X7PJWiflNrpOJkzGAwVMPbBhqSFtNhE1/EznNuGOont+EU57d6JZy4Hsf
TyKe/743e/C6OVCbfSjscB23ioabMrTJEbbxLs77nJdYUB+XfbyVzcACH+b82rKGYWXUeGZ7SWY7
525inFSjgd2ygdXbbTPXxtME0aD3c0lowE28iA07bQo3YTkkBFLUHTzRqHQaFXKdWe3tyLQeKvYh
6Vl9mezJLch9JczIlCpsgX1Yl4fDqu4JTuR/1duxiXKS0lJkaWWVXhkFUck2+XY9pOvGugKQ1HrS
5ZSGsKm6cNZhXc2XhVXbUMBxY9YsAmfWxCdm10oRrnWnSu9EmYtwJ6aSbWCQ3W0+2efSHIwNi1A9
mWKHIIJ5yNduhgP5Sh3GEvXp2Pe3E8GdhzBp5qtiKA1CVAx1m1vZfJ5rlXKP1DzzyeTaKgGejjAM
xak2ziMGdGn9lM0EckxBaTzpXTn6RJu4uzIgoTpMo+K2bZL6KaxVa49KrTpM+MddJErjbqzQhK83
SZdnyncXkvW8mTg2Yji5BjGRWCvYOGFCKAwSg10rTh7B6NJrvGPgNKljsw7nJjibU6e7UXUSAH2r
V8l4qjLFOIkIaYV6nfQjZDC7rT060urJbSVBr2N9qxYJYakmKST1Eq7Fx+A8p5POUackZXQYUopU
+MRtvZFqnO2mMQrvLK0Y4FgXunVlNHU/enM25Q8JfiEQ7LNcnIqINMOBJGT4q3bJ2W91TrOy0PYG
HKhRcypaLPhXRmu0r4ROhqu0s9a13aQbU0mCQzObzmasROtrmlFcEdNV7cmA118jBLnq6u0b1OeM
xRIVFi6BJizmqYtwcee4OksCQjKccFJ3elYTHldrErrSkJ3K2K2e3jaIMI7788R1g6c5g3GcdW5w
UWl1blDBqXxpQVrEJ5OmRKbPyirXAR7dlpcMBMefzqPRm3u1zPTbpstxNh5i/TbrWzOOPZ6sdFdu
4hjdTYBT8ms8DGwFljWyzTidPGDA08Z3EULZlkokIpaDMHG+NQOd3Sp3GhY8OS8SG8CAqs4qdHl4
O5ZrvcWmbWhr92cRhe65C038tWhVty89g4SO2zRRebbaWKqQzJtGIzbJ1ga4sHUXFD4Gfonc5GE4
HZqWWB+YW+MjcxwkmQQSHYidgzYDoxWjRKOrnoxybveBqw1QK2tTHt7+JZUGCzIRBv9tQTw3+FrG
6gnzkGZYlb1wYp+hFjdQmpClUXBTLUSysl4ikac/LSM1T6Av8MdMC7q/k4cYy4xSkwe8Pqon6PjV
IwEirE/XTlAUa53FL1lD9UT+r3oYqPy3lay5eJw5td/1tat5LRG7yk0+5ONZUw5Yj5gqGxMJJPxb
x+zDg5tgYvD2+AnDdS9NUf+tVflLjfnn3fR/ry3/X9hzL4DvP++519m/3TxnwzMBr++b7uUP/dl0
23+gOGawySzagAezSIP+y9bZVf+AkUZbh551GSC/b7vNP+g7F+MhxPoLT8f4e9utGX8sixydn7ro
YWkGj9rs37bdvwwRmYeCzkAGocmlGuA677tcHWrsJAiw3AwRJqchUS211a/VLj3NY/3UCouenS2F
2O5wftpYyVVpj/QeCWpZP6QF4zKLkLLDu2f4SceLsdFRx4tdPo0F6RRCVwVktqUjftd82+YsyfS1
xCYZgtseOO4mlUr5rDfWvOtIUs02aiC6de9WfOdtsxwEA2G2542WN4cuLAlQj51M90hc4BtpdWWo
MN4S01OptdOZZWEHT6JEKC9Dxw4iX8XDA7eWTq6KWCuo/bP4W2AZxXVrGTMyuKjUrpAr0RK7WnpW
lXm0s8MQOY7QpeXlElsCGxbcKi9t+3vTuclKF4RAoiwfrGQdNFmz7hcmJwCLajxEsWLYtE3p9Fgk
LfnXhDKo+yhosWmo51y5SgiPusq1XLxWcVGbK6IT9crr2xqnv76JTcyKB70mm9BsQ+Qcc1bujIzm
yg+4D3uVidgmiJndpPPqXLcqT0MA/9SU9nwudS3d1FAqvsUd4x2fKFuspDLTLFGZTKQfVmNoPqe5
mE6DLFdXmVOM32hSAterWqPk7zNXCa4E3tQ61atSZDMMIrIF+ZGqRVjFC8gR1YfdZaYbDbcujb0G
/JusMbVQT5Gfb4uxO6W2sVaz5fxUQ9HdhnpO+FQH5k7TSPQKh6+O6S200XyvZUpyUVT5wUQL/IqJ
g0TzRKztDD5asiUjQSHrQyiZehdSAQRwDPryuZStimZlcKNdV+B2pk7do0zrivK+UHZZnlZeV2GU
37VjswoS/Sk3OyNc4eigsKkrF4FY3KaGYSDnzXAEtncMMepEu0u15qKlm9w3QW/AYXDNb0MTfUMu
MvudUGKbKh7Hf5u009AbMpzE6xE5bE1lbcTVKf1MsRkp6fcUNPvJ6i/CxTXCTnPT8nNHtjwUqA2Q
RHB6JTJqugqWCiktsNlatHy3oDLpi+gwOhPTmMdbUSHhYAE5zsM8awbTqYSisJpu56gMN0jzq11n
dMHs5YWD+ZWhIxsklVWuw6aj/08igcQtS24GnF620hF+SOCmR6p0ts6N4qc1oq1RpD6sQyKZfwgN
Tw7Z9s9NQdA2ae2Poz5dZSWGIyrxj16hMSRa8mvLREkgfvTfLJlXtKkEKBaa8b22mtw3I4sEEx2r
CbtlQFXTqnuBcBRSZ/rpBJNUbIujqt0UbtusRkR/snOv2iDl9ydacZvW7g8GNDTfpZ6viQo8VKJL
VyUVi1e2rFNFU8IZI0Sch+cO+NnPFdscPJj8yroyNbkjrSv+Vrqq+tiY+rwJ9XGkqiQfc5taesog
Qb8qCUf2KycBHO+0eK1LdbzsTCZmWW7dE5iSEVYvje8QhizhDVprPNK8ChZQ0PTYtDtp5dcFSXA0
eRY9nK4dml7wNaWKyVqdDMLIStxXFHwdO0yzfa1GPdhY0+DPjqKfhrjNr9PAzLyk6k145rp7bTO6
8Ait1dbNZLqMyhryXskd3JDTWobIVywl8Ghv3XtdLgMip5rYgNR5WMsgc4yVgTPzrYk+Uqzmmu38
QiU5Z2NOQBGKERvtCljg2iTYHMTKDroD/T8atLpuH9AcBTdymkbzgMcDQiQNAVakxN9TE5rOqE7p
qTuO8pBliXUDb1UkK2OkUErjyEpWoYZwbSa47Sas3OC2G+x5Z6YdjXrTtavUtHHxUqt2lbBrbODf
x34+MUZkVpciyJAwinEVSSwUg+gJiqlwsdFJ5OVAtXReyqyaCOGgV+CXC7xIEUF5lYUj00wu3CkT
XnmYkgQtfEJJ9EP0yxeGgwGZV8Tk+K4sgp+9S4N0CEKnfmhwRuQLtirrpqjtVjvPbNLxvoBn3uhp
78e5YsEgwdzJnqGDxYXy4+FmJLDBIgRJm16JDJ8suAeRjfdzOVpeRZ4yit75VpvprvvixeC1e3VW
tqhVlds0ti4Y4VOSlwml5SJOd0t3ZYo891SorwYSdcrb/ifs79lDkHi6vKbfH85vjoPHP74GSxlU
EI8vKKsff3yrIRo5DEx+fNrrrQuFHZb7nqjr57eQqMWrynJLwtlb6VV6vCWX3GTeJD1D1mvcS7dE
0OU7pDpfsAJ/AfV4rIuIYCEdW8Im8OJDzWAqlut2cJ82dlZ1PqqC+yzKDa8TNMshlAOjG3Zvj+L/
Wbn7oSj+Z4DW/8KaeKH5//OaeNs/dz/y5+wDDLX8kT8rYgdIidoCV0sKXIjoFHd/VsT6EnQCiWdh
bgAHL7/0JxBl/4FIBD3TouJAVLFAxP+VEEdFjCUwzFkBtQR4FR+mv1ASY+vMQnm3wLGUg2NFFjA/
G2xslBQfF1I65inC3yJFRSfjdfF2sCxHDMf2QY2JRuyW4ydNwp/OciCpdqMsVpVXiNx2STI1K305
vvD3DokE0qeTQKThiZ7anHMOJ14AO2QkW4vQ1BBDENzuv+sznviTWVHkTeO3MiEBPFwmwYXo0V2a
HPaKLXzA5avUGR6LnOmjG4zPIFGIa1OKFFs6w7qepsjXx/qnoCSEsWGRT2dY/ozZ5ZacA2JLkJjh
380B3/YT3sJOW3p9BP/Ha99qBG0pFwq4R5tuVG/DpZQwYttYZUt50bm12q2y0CwIGWrQbdJSpy9T
hz/mpE3Ghl+29vogp6sqqVDuG/ie74LlYHHeqpsxYEvCmfPCrrQLuZRAzlIMmVRFw1t55OC0SMo0
M4aldjLGqj1jmEpFVRBcsiWqTnyrl6KrWcqvhDqsoh5TA9TOOfGXeMgr4U9Mr6jbKte9KENk5D2i
9JAJhE5HnbUrDS92L12Kv3gpA8elIEzDEU+CeG+2zbwxc1PcTfl0J3CP39WjGu6LqM9P2sLRn8um
IM+injpzFXM4fstGzAcKbdbBM9KhPRUye0I0Pb0Ku27PYzOzThA2T49lrbTf9bJ+VuepMJc6Oeo8
26iFis8ZabbA5j2bo+2OM7jPaPuJbOKTUSjuJXovGjJR1qc2gzMS1or6ttOV2K+sVvFiRq5tpWeP
sxnkJ06q9ashAcVx2tF6pYToiZi30teYkoRKt8Y+5SqyCkPZd4R7d7tO6p03km6YM/rqlGQtRJSe
zoNIhD/IYGhAFDFHhU4a+L0M62JHfi/K58DJ0gQSgV5cRyFnvocqDEhltBnmAwiez6EwzhHNX9Pc
IYsfFrVnYTPanyMmLI3zYI3ZhUtw4aQYk59X2YPeEdJLEPs95Vu7MprphomqeQNClZ7ZZVTQwNQp
zUiPh2zvAyhM00OFE0f9OChZuRe14ey6hspEFH37IJUx3sRabL84MkmqFVOy+cZq04CWlhcYhtb0
oFKSbuSYdzcJ7qHneS6CW1KH3W2i2AVemVI4xG2RztonMMttuJHXadlkl7KN80dj4pPN+lI9t9U5
MdZxPyXlpT6NCushN+INoarKQ5kzsukLXWHgR7PGt4+4OeIdKskWqK7cMdG7ArL9qQaD6k9jqfl2
59qe5fTZatY0jegUoz+NGc2TBZZfZkHwmKpypQy2ulPGy7okR08KMz1BohCjS8h/ENwt8Wswik09
qJs8wTiJ9MJ+ZRQKucCMFHyzMOWtlgFuBInf2o2+LvJw0yekBwVxeKEn7WugGt2PLmpQ/MWuBgpp
minG5GemFkXKXdpaThSfN6GSZe1FZaaxmNbh2M7JtG6B0zHas0Sgw45tx6q/hxx6NtNJvxj4Kr4C
6lqPoiysQ9BG5mldE4vSdMQ/KiBlYeegVSd2UHHmbFfXZr6r5gYAb/GWu0pi8dJ1AA+JdC1fxz+k
iAZ3nZkaKFgYDfdtFBgXhXJNDtFk+QFxwCuMHsd9X8uSmNskOXedNHpK3C64JBtk2AdxHu57wG9I
RnjSbaJGsS7yvu3qdasYGxyez+UYn3eBfeb0TelJWXzXJzBBlcJ9aAvslare10mRBptqblCMa6vW
Va/ELJHYF/ZqpDXzDVGnfptIuVHSOj0t66daRn5siMELUQieYf7uHJosiNd9VA2XbpITjEs3fA8u
0jOyRujq4SHF9FpLluxpWPMbWq3UK1VpSy+wbQg3WlnGa9xAVnMzv2TIrGTVMglWjXE4qQjiZqoR
GT8HG8fIrAcO7ofpatkzIQRZe8IqB1wntTPeF8C4BdYWF7H0RF2D06FMubVA6DA00C6dTCl2hVTl
qy7SbDO2AJ9uOGmnsotvWhNzXhvc8dawAO9LEkr8igJyhZp6xGmzCXd4rIdr1m/lazHqPa/o1Jus
UcrroWWMEsv6UVWc7IxUdnvNfOWVfWoj61IByOeLKyVZO3bv5qRVRvV802nuPX4p9qYoog3VQYoT
TfYQVjjrlia9GHXyBPN8ag6IuFiPUnZ+BmjaNMG5wHPzG3wz0nFQYntGkKkbax632GwWq1J224Dc
7nWUu7R9Gio5Pb0zsyHc1sUQEzdTy41jps6m5ay8tbvwLjDrhtdM7HWZ2jfDOD/Ow5jeDG1SAxeM
wzmuIfnOHNrIL2UfbXo8SFbUIJgOmrhmYE2CBU95Ecr+onVpa7Vad87cpMIlFPvgE5iy01kEuXZH
8EvjA0DQfeNniKPYwjZgRryOJ+ZcMB/pOwcVFYVy5ag944duKkjdDC7TQLtIl4a77Nthk5oQzB17
IFTQCiQ4FhtTM7NTdSnzNjlvkt58nDEfNWKsTurraJnUcwC1ukjMU2OIzIGY0ojRnadPWhWtAdxU
+17JwpRu0hn0lc5MonsGxysuJ7e8LDR9ozOGSLPinq1beKalgzsPnbaWsYJ3eRMlGM3qjGsG80Hr
dLEd22gnXXev2/VVWSQYng/T3ihNKHRhxAlo7ZEBbXDVXhU4azDx92h2TtAPN14JAZgE1mKTjBgb
xQ8cq8/McnBakQACbko3ybJwJFjpVDfUWhCS1Y7M14AxYRABuE8nRRSvJW4u7dC89FUY7cPBlTfK
GB0oRa9jbJc2ET3STklLdaW3KdlSBqedtcqw5vBY8+xcTpC+1GWk3WB/RFuy1GlRQkbwGIg7MVbR
ClLOtArL3r0ZdVg0+uj+EG5f7HutZZOR5osEJdqU0m6ulKYfOESCrsLTJTlH3akCpPfmMOrRyp2m
OFn3GYX3uupxYOi8sozied80od6vOkeW6YUJVUfs0x44JfEMIRP7RHG7cfSgkkzKiTlFyfCQumPs
vkxTO+Ed8v/bpaKLu+l2qn78x7+/lH3RNdP1jzD+GI5NS/K7fmlXFq9989y+BxDe/sif/RIDf8N0
8XJw+MeHfolgSPhyEPexQYAz9z5RWyNOEv6aiSx7aWJsDbLfn/2S/gcsMs4p5uZvyIP5V/qlX+cB
qLfQxCwAmcFQ41iJjQywz6LUsjZyGqc1s2APBFKcdWpyZSgtbkYY/PeBRZKZw4SwfgBntU7nMNdP
BnwG1hph1DNl0ybX4ut3z/ETHOGNNvyukxMwCsFcMCg0MUTEfvaIVBjb7ah3Jvv2PGrBUxYUARSp
PA0LH8Qu3VZjG8o1CHx+wrRQzc7BK3G7sbD1PVEDZbqZY7Jda6Nvb5VoaBe//tZcmYpG8QbMfdC7
TsNRNYziQ1LOXbUgESYjvDLX8XJOaJf6Mgh+wNBzsbOKGrCKgH34XDGxMP39rb45qx/dKnR1mjfe
gIbh3VHT2kaNgXWWpI4BQbyVRd+Nm4DjGx8kDd+0uI/xCVPmE0fB+rlR+vgpF5UyeO0U0SiQphfv
lU5PLmPMZrbwoZxXuKAaZVm1/uIn/QXbMWDHQ0xeHLj5x7E6LKLPG1Q3jrbJOMtDktv5nSPcdYN3
yClw2Hg5wCO5k5FsNnMzmJezWzknyWwjuCq7sPeDnlTLLijjM2uexs0XP93Cxf7wHPmBUHSgkmTW
AGx39BytEuYbfYPYVFXb3ZRdLUG4VMcftSzf5XE63DPvvIRsFmBbBeIk0Bx9ISD4m8vs0Q/BEGsx
DebnYLZxTBhvSwQgTWgwIbeUbE/qSGichrlTrRMzfQzhKK0mI5t8gOxmBR/RhMBTpp4d3s3gQwjT
Cu0srWedknxUzxWBKW89jr4xzEz/w6G8pvOuhFcq085CFPGf7J3ZbtxIgq5fpV+ABhncgYMDTCZz
1W7Jku0bQirL3Mngvjz9+SLb1WNJbms8lwftm0JBlplJRgQj/hVq3RbXZmKPu8kyOF2mX+e2MSji
0NN74uZzJTfL7tu5AZx1iQobhbVutPEOxYW8qMFLVhbyo4FM9T65i80xZqsQCSytQ+U+4u0wEOtm
It+GGgXqa+Q1ZeCEffyp0Ot8pzf6OfGhi7dC+QfaW1IOviLfbjhUjZ9pq2ju9HWKJ/OhD9mDYI3D
lom+FFgkH6S/9Qd94xvpHRFLU8DWXRgkZlp/jfQ7fvWMrN4nNY0fLRQ6W8JIJ4V6mVzmMsTDZsxt
MBAZj8WzpuXGujYymzhK7u/YNeHKlSn04YAr4B4hxMxJg3bIhTaWrz5yzEutUMEsGLh3nejDjQw5
t8f2VO01q24fQ/JZ0iIpzz3iL7b1PBTHPhNErIGMrOj1aA5FW11OZVawN61t1INDSpJ47nBwJrRc
Dhp19A7CtHg2ynNy0+Nnv8sz9Dz1cDA0eWvSnhcUDYAQVNsWInPc6f28fHbzSmLacfyrvPYb3GND
ApbU+v7Xbgy/II+6XmZ9qNdDb5t3FWzIGqXWXTJOMg9ib/bvUorkvke5TOOzSfOdSxS+E/JFw1i5
AkHRoJFXtJoz7j36/ukyEjGEiNaI4taZUc/NpeHs7KZCUzV1t3Mhq23m1ugxWroaUajn3QrX610c
p37AqWnu17QGTau8qOi5T3iIk6jiLUIV48AxPXmGsrXXvl7SGD56CCAqldk/fsljX3um3JYUvKmN
kWVUX6cYusepuMkLwYwbJ3XCHYDXX9oMaxFOPpqLsbkK5+6JDbZYT760155rausKXVGVRsPG1ghe
pGGu3ixp2QYJA6loJ3E2LNpNXKc3eWi31xn7fKtx+kOeLeaa2RhurT7svmW5fW0b4bIb6/iykNG4
jXF4kPvo/qUNyA4JZ1MBgx60dlJQkOknPDGRNGtBgdIqjEOD3MFWnE1DGH8HBmkvWWt0GK0+Fl/G
hdTOysicrRFWwz5ZcP+sq6UxKCKN5kMzNhzvpP/Mq7pdkW3XrRmT45Wcs2WbpUl3N+cwRlFVW9c1
3QElhAnJk/kQyMYm2igBwzu36yYrVnaZ6JA87vSVHEf/ySxq64BA0vmMOMf6Ssy8tZp9KzkPC0jW
dZ9n5OImdJnt7Xb5WAl/uUTtWNDtYDpXXl2Sdzo/RC3EDOudfY6yL9oT8x1uNVlZ9425tLdxHB6X
MF+OVVGEN9kEUd0Vo4oAdfaGqnhJw9mhm8EQ6T7zU9AMO/USKOkq7r9nzNGvgmALj2A/AVCClmav
Qqq2eTdyuJpTks/HPDCiJd11DUGYKGUm+dCX6PrSYmS6EbLW53P/XbeX8ZITRrOxl6ZcaKjP4X0j
J0uv/bbV1uDGn1M5nzchDe9xyzJGyGW9Qu5ZH2OnoEUsA7KaWy279JbIeUhQ9FMSP07lWUU+DYfG
5Evrw7Q3WvyR/r760oqifM+5tY9XxVgeDRe63/VG/24siUZi3TU+tqjnAl207dZxYrZQOlpLH0o/
loEdJVdR3Jvbyk0eKpx1SUDJZSuDYugJ9rfwcXbRoImVVRrNLl3QGFdu1xx1s8Vrrg5JjIlijYmt
ilYIElF1ddQ4JW0R0HcbHwqjTj+PqZF80rNS/w6sO15wPH3ChZicubYvDyh87bsJOWVQRr44GGP6
3Xfq2z73KSHy+8/LaUcVR7LcxgS0XET0Bh8yvKAo3qV7UbuQM2UzhFepU9wUS3efWhXnccO55TUV
H01zQgRN49ch9/2tLip5dJrxPHXaK3e2zQ3H30sJTLXS2speZ0nTHFxZgItZtbHPksU9s6LlCMB2
U/Z5T7ruKFckemGrbppOuxkovCD0bQ7X5pQge2ySeBum4VNJ1mwQo/heF7WT76M5Akse5ENTR9Wj
UdfyUyLSfINQsFr55tAEWW/ZO/Qx9EbnVkpYkDWtTbIy907mR0xQS2wmf4gPVly7N1bnxUG81Pm2
yNEZi5MO1Wusq75IkejVFuObN9+wJyAzO6vY8X2a/ZI6lML9NgmNhMDkU59iojbm8LoeBrlpUDl+
n60CTSR6sos0dNFGT3bJ8T8c0SFQQvBctkn+3Y368bIe6ihoZIf6FKoV+rrUr6fUly1RWFpRBYJi
BjQJmuSA2A7hhDI56li+DIze/cqLpoFiKg6tzVbry9Y7a5KB0N/Si6BZ62HWLajrQTMoAZsqTuWk
uubm7Zy4DbB+EuYlHWJ1HQejlpRiZfcdWbI5gHu+66VZ/FXycsov6iEd3TOnMHGlGx49Wt8IWgXM
TciU0tc6A6jal5SNWsjgii67BXArzo0w71mffADjwbG77pKWlMrZR3Wr1BSItKKDrk+1sxWj2YwE
u84QABoRtmx53BakEvLpwrDG6HvfzBDRfhyPt6Jif3XJMO85wDS0K01xSYNyO5F+OnE/BFJVCh3Q
SY9swNLhXJVlFsEi5vbBMnLjU9/Av1jDkF/K0mPRnW0tcJPCf9SzztyjUzA3Zeq5hKWg2XOZsDLO
NjA/dJKTwQxVQDTG2uxja9MvM5qmoY1mStJMl+pHA8J6renDBC0iqqXaxKSwEvNauTBLXdeln1yi
nrTrwuotYnqd6LqPk2w7oB3ZsMroZ7iuzAvTMaG6xyr84iLPbjadcDMZDO5QzZs4Tlib/CaF4p0k
igQAiPCoFXp4zEBm9MCx2vIgS2e8NQerPoq+J6xZ6GAVcUIxfWP18xN3gH1aX4aSPWjqfKzqKjzG
ycDebCloixPEv9IvPDzJViTHftGMZt2ESXItRGg+VABGX9lrmxv+yvKEeGrZhG5UkiCpVe4z8ujY
XbtJa926xXjbKA6hr8r7om6qIPSTh4T7RjwY4muRXlK6/dAqJmKxTDasip3AaD1tRNZ+HOrBPK/K
GQ5DsRl9Qp52V+oZFIdTlx/JyUzSfSoWDxJkNKpyL8MhRLsR5UGqkZG+LukDtJGG2OmxiLsw3Vhu
PxTnMidm1Q7DmEzgrCdwOA67Vtwkix9jQEia7Nvok4mss738BrJen+kehQRAZsWhUfxODNFTKcZn
WtyECGpH3mmVAwFEFutRDjTHqTyWK21I4Y26BgZplpBJ6YlYMhTH5JzopvREPaGwgoYSonwcx7F9
8vAefKaf0jlYLrxVmzXztzxNv0yK06pO9FZcSaRrNPF9dZKKA/DSZBFRJZ14TBGJHaA3oosO194+
CQcy7Rr7k6nYtLGPLlqlvjKUDqs8SbIcpc7SOiXUspRmq6T1nOBdJwYtTk6yLtTtSLwwCKXfCmRf
yHbSS+ZvcSFPorCejx/B8JlmoBkA5SvoJvY2SMnoJ3KCAnHZgMgMeFs/olNGeOYrDVqm1GixXXdX
tVKocScQq1kn4Vp4ErFNSs+Gf4SgGiRuldK6FWaloQFXCjhfaeF0r7sxwwitWwkNG+hpGT5kJ+Wc
VnrdDipGBu7UF1dzBY2q7Dm5yyuVdhQQyRRzjTcM2pouIurZgIsn39MCaGBjbTS+trKk9ozHbrrK
2vTAe5dVLiy778lJxifdwfP3vWN1btBonUMWbNlV++4kAMzzER+YO2f0yBrd0h6kJdsL7vn3Uk+A
f/3Z3ptVq6/h/jaNZlUrD9X+2JrxQbP9DkV5cTN2SR5kmfcQ1fWyRuDOZtJsHqM2GpG+M7/sAV1H
OOU3WZoZFxNFDJ88sRDPYykdY3SSNOa+FeJ+8IstEcfTEyvKQkRnFkBqI50EOj1wxpLrVI72ync4
o7a9Fx8iFuAgpHAPoiryAI5wGTL4wYgjh0Rq34/BkJTEMknd9D4f43Rt12w52XwP55XSYrKly84s
pc+su2m8o57+kE8dYtA6v52xW65EXsybUDoc5tABlZ/kUk1BPLnDgAKutR0StzXztpsyBRXTMoFW
VC+a1YTn5yymfmolalZzfzbsyym1hGqlNTetIEyYNw7oa0osQoOBfVsl9FCSGeo+Ar7fy9xxL50s
TJ+KrGjPitEfN/BBMVvW9hChurM0L/sSkttv7/Q8jQ5+Y6Z/oR9sH+LJG7eJM0b3bGy1s8rvjXNZ
DONjv7TN1TLXbaCbBPmoT5bFB9klJo3mpcn2AdfbX/oYAdAbs/S2ReO4w1rnZUCkNsIwldkTYNyq
zpJUpM8n+OQ/ipj3IF4VsvnvJTGXmLKZLP0LSQx18P+tiRFIWBCA0+bl62ifVcrCD02Mh4BcZZzp
Sm4FEKZiKP/WxNgfUDvRZE/QIpoxT4XT/o3x6h9cmlk4UP2vNDGvQTHUOGSZAkdxfZQxr3BUN6fX
Hsir3XIoqkFObPsWiXa3NcMyewf8eqPiQg2vExBtkbmHCuh1qkXlmNJOE7/Zjm51qIuOerJsB/V1
Z+Hp6VztnxKuFz70n83Vby/HLQcvFY5Fps+bCrdM6t5MpUWzdXrzzgq9jYl2hsNwSlHznF8saR69
gzC+gT/VQ+YJq0p5fPOvgdqhae1m7rlizCuIVbjeTEO9YVv8XnTh2xJTrgTyj92fkaBM/y91TDaO
3rT05mZbR2G7Vww8UeHInPH6RjOv9jg7s922u8PeKCFRB2rqx1v+pa+DJT8Xs7Mr2XSIlTv6C56l
5kq3QrlxRHgoWcQ+2n1RvxPo+DYmnGgtoftgWYwxxU68/MSpINon96N8m2rdhVPV53PRXruRP5OH
x0El1odgAPFfFZxZNjhVx81Ps/IXhMFbLkN9AIq/mGwqsOp1DdXEYZqUGI/AXAPf27qENjuroCW3
Pu+oxNXKFVmgB9/Q1l6vrZfCPSdj+zhF9qOuj2dVNGnrTl/+Im74vXpX9dVfQMIQGL5HhACaVZiM
1/kIiRej1XaLYhuKjPR7RBUc2SMT30LXlzqglySox5SAlqOwicQnrMx8x5bhePBWLz4ECxFhCKwp
UD0mk4YF7GdbhgLhMXb5ybZgb/ddS/H4LvNsx8QzqBYMXGjVKlZ+4DLJiy9a2NyF47IEITbEElP8
OGwGuXDfhGd/5NfkEcBF39J0aG1Nd7jrlQ25V4ZkjxkS+LK640xzmJVpGWZDDKZ3Z1FUpG3AYS3o
WaKGR8KCUlds0jml9JkCw6U/R2wFDwoVoz85snOHj5GZG09emeMkCAlT4MWo+V+aOukeWv48YETW
n8AVRwkF3CxuUHLEQPEx1/ATZVII9pvhvG1livi4b9hLRE6r5GR6SddJUV6648x2IabUmmpsjmr0
IvRhvXbbJnts6UO4bzLqmVmGMnODr3nZlV0+b7HPaDvC/6rpAT2eke7mUJ8VBzL44PBpdnCdRh0q
CQe8pPOh2gyZJp8LLnZnUpPjrErPy8/j2lCuHL37LmZsHqvM8MLLvO0qdNttc07/h26xuZxre5Wz
bRCrZFgotUW/lJ+bjdt9j8UIDaBV/kPp47JeuZNWfC5dJ7ykF2S8MFwafAcjF4e8S7J6pUlrCEpp
ohLrcPFl64YcpGMcd4BNg1XN+zIPIftbzH7EVBQ9HQo5HY/szRx/3MUw8P2uHT0QES+Swxpy0Tn3
l5aSnDQX7ZNMYu0q6m05H2I6x2dqYNBSbxBOgis0k7Ms69BM427LvVSqMQtg/ljUenMg007yJW0v
g4RHfVLPB44iRnYAIMLkkXSxvYYTd7d4HrL1UEtUNYT+F96VSJIZTJImgjAYzAwgoHeqZY16zmhW
ltl9siI71YPQbKdHYdUw+CQS0NCSNYbvbIalm6OLpY20lDNBSnhBlqU3YWZJHwFiod1FlQdC0LA3
Dcqaje2mzwZk2fbiATxANzmEZtPsUlGd5to3k0ZR+sFTQE2lIJvGna1n74TjtDXwdqbAnQU87qK2
ve6CG5d+bxQIZM/edTijADPz6JPv+ReZAowWkCOpICS3LLIzLff7fWISH48rWuZYToCdQiCUFQEG
8ypRoNQ4mPhoYWxvZgVZoUQXG1vBWJYCtEhDmNa0UqRnsYK7cgV8eQoCixUYxo4S2cziV59aBZXR
Ff6gQV6thTnn+1wCZBQKWkPJ8KRHHgYVBbvlCoBbDHC/VoFyBEaiHE8VVIfHn3s9WzfVMB09U7pn
owL2tDjug1yBfWnlWKgOyeQlLeGSWgVzo4n+CnfwuaHAwgLUMEqL6ZDqjbFZ4m7ZL4Z3S3woYgs8
CatBQ15R5tqVXpmc0Y0o3kxtZxzG3i0OXeXJi3zC1W9CmJFkCqApHLqDy1pcC6BOvNNgngnnf1vh
oJpuSJhKsNEpzZ5qhZbqpbl8nxSCWrBufm4UqkoJUhEMXXlDk4eD8LNgJS8UDmsoRLblngRSobRE
2zgEsPXNDs4OEDdReG6pkN0pnBsZyBPgOxb5g2XrJr7p5EooVLiVFQCx/U+wmIPHtlEIcgOUPCYJ
oDIMkH8HdmMFxJhgxTKQGtsnHJpDzyWCrPhjRhOvC1htZcJia1SVZ46dAWXr6WI/1OjPLkNam88S
hXmT5VMfh7jrgyrh6KSNlXsw5/FcjgTJlFWeXJZFcjMmmNBWzglWlwph91o5Xg4KdY81z1QSshYy
ZKTa+ATOn3B6oSB7Rxr4yqL8UCg4nwOru41k+w3axV17oqmvjKyRJacuXdshtum/d+h5/VV+4gmW
uclJkWBbsZLIarHj3k94hje6Ny3n1uT4N2Xhz0fD6WoqVKz06KaueR+zWOwow6S1CADm3OgmACaY
jExRGqMiN/BXLAhqlo8+VR57T0Px01fkUAhzghJaFD1SK6IkcqFMikXOn3MSQ465IlScppu+ElCz
bHyKfYpVolXmeUeeCC/PhPeKRyrJTlK7dF1X7ApTRd4QpLtsDUXoeHlOso1rppsBASVOe8ifEd/x
OhE6qb5CkUMRfs9tN7XVxkgXcxWa8RfAV3OXtf2CpEwxS7ySURclfkXpc0OkQpG3Gy8RuJmnkH8/
jpddokgqy6yfhnI5DtXymEl4U5Sj+VryFYARwqeW5WnjFeVHvzUXDrHmtdmLdR7HzWNBrc6O5ifI
W1kBSjTRxhiS5nqJnSsY19tS8Wq1FH9FJnb4ATBhE5eqZizMaKozjDWoD9K/AUeOneYZNq76aVb8
XaOYvBAjPrVVRwudL9xVuCuzHsYv4b2dO2O55nZ+LeY4hussySOTnfYs3PRjRP9Q5JNnIr0430iD
dxud2cmzU0vj0Cn8P/Fj/6YnUAnpnTdRm4Q/CIlWZxF+QFvUSpcsVLnl9NsUYMDBGP4EANY/xicW
dLYBhhdFjcaUpCE+E431md2Gc7ksOsVdg2DK7Kc+zT8lWlcjr4Z6lYqDRY1v3g2519cEC/XXYef0
chNnVkPOFVRuExGpBlyS39JXPnz1Gy1BVNdkPTFJVZKccepHizLH/pclWxwLmtEi1acjm+GemZAc
UJITF4KAs37ObI8h5Md293mZST4ytHHaJTKMXDKWKVZZyT4zQtAiC7N8Mph4Io2lwyhPdk3NXiIx
2dMlkvgYLH4ojyis8okGFFlUF2s5N+LKju3qWsPej8azaKr70NEmPZD2JGroc7+sV3OdJHdVkiIa
IKsFZ2wrnfTeLEo6MAn1aL+3fU9M0qhNxCuZmZdUq8Zu5V2uVA1IaXJCjMo+sJecVUhqxjlMgXWZ
AH5Yx8yM3BAqMZ3anVM09oXnJek3ZB15tIGmNA+t05nn9NF5exlZ3Ud/LkhCTng/P6SsAevW6srb
qa82ZmFNZxL2plk5eleyZOnhlzmjKgGacjzD4DDukf/IiwRTwBOCR3aYK7st/a/gr973vKinHaN8
uRndKNyX9NgZgWxrc4drGLs+897Y0iA1+ysIHJdIj3IBPu7zJdp4czZfpyJyho+J781x0Cd6wSvQ
sYPI7Uz+2TYd1lPv+hLFdxFtFnY5ct0LFpmqS7PzjBJJ2rVlOX02RmK99Lq3Yz8Iu043Vw2gK8G4
xP8Xn8Aop79cjlbPsvfmWwPY1w+6XDYU+NS+HdhTBK4pGl1/StDQpqjZ9eq2jsqcPAyc10h9/X62
16wbvIXnyudZhnP1sc4ZELsZ+e4lIhpgyLqYchSYY7kRRtx+1mLhf275t+MNargicLp8uDE4IxyT
Ku4+lsmi7fI5787dEQ9ii1swYUO91Chf4Tvu5UzYDJuqngYu/J6TjUjYr6qDZVaRxb5zMZd1EU6D
c58nNhsxGtMvxClbByO2s1God7bi0abb4pTDA9s4I/iIbfJ5WOFVWE9ySu4xJW6kO73N4/wehy9k
8innx598Mn/oYu/us1MQ0CkTyFXxQLVQSUGWCg0aVXxQoYKE0JmS6x2RLLOkXZitpkQQOSQ03oGN
yiEyc98+i07pRBzF69tFRRalp/QiQwUZCT8b99nc72t95hSi4o4mFXzkqgikLpEJeUcqF8lREUnC
K+NgiPzq4KgAJamilGJtaVZsHuILEP6BdwJQd1Q29TZUMUy+CmQS/8xmUjFNnkdg0xIT3fQfgPB/
pAH9CYgIHslpfD791uVjgXL0v5r+6SU0+C9g0PE/eODVVIMIxJwo0ziS/wAGXf0DkByoH4UOqqRG
/ehvYFB8cARiXh9pmgGqqDpe/gYGBbpQD2gFBaiSRpp/lB9xOvH/DEsAK2HLo7IcAA1c4nV6veYh
iyJizw3gN+dLEcZOu5b5dGsMEfuigqWHIZgUd72nRUdjrvtlZ8MdrKW2ZHdJK4ejnhT0sTYoTojz
S5ULwLhiQsieV2Pd7YusSSVdtkhrBq/1qq1wwDj+fFD+z6JCr4bnpuub539cPMr2H9u+/PbYofb9
Py9Mmv/35f+Sx/EDP1cP/sX/bE6D4KZ/VrLhts+7v32L6m/+T3/4Yyi9h1CDQ/57gPq/yqhP8peW
TYPf+CFBdlAMC1AfipBcsJ+TL/PHKHTMD3S9EUWN9Jd+ZdMAE/p7FGL0pANAp6LDs8GnGWr/GoUe
ISZkqIMmMxCpHvkzCTLD+QUuRUAK1QkWu1oD6Jg/L3GppRgwfpEbFVSEpwW2njxEPhFYFA7+Vfnd
k5d4N32NDT0WmTy2A8z6bMEF/XTHfgUevpaOMlHVXLRUXjZS6NcJ9BhEmIkgG0FP5fdZ7w1Hryye
2zS9m7QWtkXDk5C6xDqW1Tmy/nH3zvVfY9nq+i53mdkNRniSkP+MzvmcCY2251hXWJ6WBMB35hqH
Vn0lCzvGKwRjW6xMjURn4FxXR0zh1Rp5iW02bse8xF1UAIWvojryJabNNA6cuieikDTBfZ5LWQX/
mXZvtP+wNf9+2q0emyeyg15K//mNH9PO9j8Q8IMDWVe8j4oH+jHp+AEyb0/4JiE5uDkshsLfk878
wMKvPMw+0JnNX/nvSWd+AD0G+WEmkyWLAftPdP9vln5WBGJpMXGi59ZdSKiXk454i5acU0tbp7Zx
rvsoDgGdadq1ScyYNzXV4NWGFAVzwo7ljLjgWk1oa1iPplsVjmiOMX6+7/aCL5WzQz4+oytFPN9U
VgRT7ypzoGmM35RectVwPPhU2WV60ZA996N/7Y9Yy//f13/1+P79QLyLn/+xeowfi5c2FPVLP8ai
C0NJlwvGAp+auhcbEU//gFod+ZQJxyQ8/Pn/Go3C/SBMil+pHTptXtSPfmxEhP7BN2gl5SVAjYFN
iv2fjEYVCPXzPkR1PuiqcgpW4jT4Xw5Guxnbmckid348VGvbRGEAfCvf4e5er7D/vIon2PAwicRr
P4koyD+ZfUFBAZFSLKhgdkjNxxUSdH/NZhrZpPzTlrPTNTFL6BY30mQtePnNlipG8WI5cldYotrM
DSGYmspL+elx/+Ll9SZxS13GxC6ERZAIcPjel5fpQTjaPmzlrjIK5IFWgpIw0GOMvJXudwUxLpWO
s6dLonMOZejpFizAR5P8MAKEjNo+1DqpTas+L54SbGx44suqN29Tjtr9TkjAxBXaNO18jktNXPeG
HQkMxvOcnmHHi45mNS1n0ijyfdt22jvJIG8CtKnpIE3NVS2ObFMc6xUTig7F73sf1iPJzXonK5cE
gBnwRRMimhHHxgIkPBafgMKcdTyivm8JQdymjT7sLUumWxT4fUnwrTu+c9/fUJ7qo7FlYWeFLBBa
jwny80ubpJQ48Yj12dHL6BwtQ0xfkmkgRFKv5nuAoxwcBatSpA2qsKlE9aRP1ju869vJI8iMtjgx
YCvBcqJov5/S1gZfI1+idGn7iLIGjY5mrTS/6da/H2Lqm7yYoqh2Oa8YOv/x4FlffVON0l49GqMc
qIlCbI9w9yPaFrA0oozeuatv5inLEH4vg2WHC1mvI2osuxMkVZXxziIx4ayYQHY6fCHlykP8o0+T
9s2ImiF95wu+uY1cFYu7abEHddlcvZqpszRRCXV+BLdmxt+MAnljn7XFO4qFN7cRGtgxDJO7yVPj
Zf7yYUXCHWqjM+pdwrqKiLLLNrnHNOry2vvTL3S6FKGFLM9sG0x1m38aF6H0M2tqx3qndW16F4fW
Wau5zTvVvGpwvRgWXITHRLYLlQQqT+jlRdJS5KOZSrlLQh+JPyKsveim4QpGpLnIe9v90zXcRS5j
UTVAfKI6G79aCxLeYr4zT1RRYYQRZnK+WCmCUQ3xPt179oR4+Pfj/s2w4IKOzSV5L3HWUXu1F3eR
5XApHY8F3HMi+K80hF+Gi/zfXMUnHhrhjM5MfnkVty9F4Ziu3Bml8FeL6NuNYYTF/+YqfB+KagEc
MAC+ukrScUexRxFRXIebOR2fJsN9r7/kdFx7NSTYMqB3wB3IQURtYV/cMbJKakYl38UCxRsN4HwB
Ao1xy7gvjNk5J5g+29diIe4m75NtrVxJ1ag77ywjv3pyrjDYYzNQqE1UP/9p/AsadmwR8uTIopGY
7XxzSyRP+M6AVOfq1zPAx+THjFZ5Q+z0X14mqTPHaw2+rh+qg1dHLEsaDxuBmHkuhru4lsS8mubK
1KtdlNSHUBpfpwgkNmpQEFUGyTB+1LzzqX753VnHuP8gPKSXvvxQBChkOEHZ6sxmf6eFQtta9fze
fupXF0HTwhrNqOVNqNaGn24w6pXE0RsuAj9T7jRtwLFgEYjw+6nxq/vrcSTnYI5qhQPQy6u0rZdV
aT3JXdiUOkuyTO4yVrXj1LrpO4uz+qdej1ze45RmcctQ5rF//vkLzTwMBCI9Ve0Vmd1hSViUp9tl
IAUgVj/hZrQLKiUaHQX/77/k20nj6Tr9ocBwKAh5+b26dOhEIZRoJXdAvsOXtLehdtEk7GSPH8hk
m3bWu2P13DKCL3Bs5sfcIpHaCe3knZGjHtqLewDmaFKUyvrgKMjy1QfRAC2rDhpgJ6L6u64TLCTn
Id+EXWiusn7Igt9/8TfvehLfMBKDdCLgQ1j36nJt6EVtAa+1S60CyVZT1hEeCYbvJUZRIPOiCudN
MVjzp99f983Y5bro93ht0WcH7PXqup3tjE069myaODZdUG9D/rkf2e+8Ha3X0JauLsOGnKMXHdG8
+V+OqIlINDTllJblvdZ9qj1vpmgk7/e0sGhns6yHtdfNBN4XcUx9mptf0odubrBaeWunL5Yv3Lj5
YHmYvde5PTqk4owp6Z/wNHdub30uLDJGMwIgzznI4BMQLQ8pq+uDn45dMDURHRBa31GGMPWBhgnm
xnStYZNFDYlC+aCflTAKZ4hJusADUiNkz4zXEGHJrutYk7KoD3dFPmWXslicYF5Y1/74MdC1SAOR
y8rA+eXVEqL5LW5klyDCGCFaUOjs0Ot0+PL7i7zRBfIUuIrLdoucA4Oj0sunMArcwRB/5Y5647+I
mLmaHAduNEm0NcHgOK6H8jo2tVvyNjepQSboGDq7mCA1YWZYPktJVCX060T3wur3H+3NiqM+mesh
muTwzSL6aneBJXqovJo+QLJN+sNiNE2wSNPH35EayLYiZoBgFbASw3tn4r1ZVl9d+dU9sWuS3fuR
jsBiJHWyH+wRX8TsBkUCdfr7L/mLuQbRoaACGxsJKuSXtz8aFjHq/UjhJslcG5oO4nXtxPY7t/KX
V/EJ/GcZBU5+fbrPTGmGKZa23dj2xs4seK7mEt7/+VcRytOP3lhtel8tG7pm14mOwm7XGF4dLL3A
CTmOxjvP5lejAoACZB7YncPCq2fjmA0UuEx5NmwutlhPs89xONrB3I7VRZqOznGMumGFD5WSiz//
guDPirNiXlI09vJZDRltAshcCgrurOQeEUIZaM1o739/lV+8ZBR/BdgNskQGyqs90wLFjFo+oTAQ
h+YZ4rXxklUR3VqUEE0QWfHj76/3ixvKAwOF4YLET+pq7Py0UxEkq9XCSYudNrTazjZJ+W0GFDVp
RXoGCtw+EANKmKKcm3fup9q4v3qdWmy3WXoMImD4ti+v7CNbUG0c+W5BYxrYZPisl35pAhNi7Nbh
oW4it2yCqE3qVSXle2EUv5gULy7/aur1DCKp9W2+I5KPoKiKOLPJaaZ3di+/eJwg3bxNVcqNcOxX
V8nQDkjCy7mKb9n7iZ3nPgVxIgha9FvbbLp3FpS3N5XFkgUF6p79Elk4L2/qok3squn/2lX8LCjT
6vPIqkA2Quqs/d7hHVjF1pUWuxXhAoN3+P1gertlAbRnbkLQstgI79XgHc1IHypHl7u0zq5sywqD
XFrVjYYr6YzxpV8SFfXOgnA6/70cRgb8ELskCDcOV6fQ058GsGHWY5REYbVzXdQfH4GzxmcraeR4
NuW1+YxkGpWH12h1e0NAWXvBAYDGkRFJcrWhncJ/mPLFW/fuxILhzI3zpWmNwQ0At7RH6nTolDcw
wjao9zz8n0SDUwLlLnP3Uc80TIsSOQ82yig0ovVEtrOxFV7a3pd21x9I/K6+9pGbjOusitwj5qpo
O+UtLN3kpi36TsTTnSDEbdssNHjQ8eF5hGdXI8HrXtE8//7pqLH2+k5xuCUXgqMf8jw1dn66U4W9
ZOWCuGmHrjk8a3l5r6bIMe/N1o7feSq/GAgYFTlcmWzsqIl49fLGzWqiauuqnQbg8f84O5MluW1l
Db/QZQTnYctiFat6VLdalqwNQ5YtDuA8k09/P+qchYrNUwx5YztCtlEAAWQi8x+CcHxQBgcVAy1/
g7YBuqqx90gh7+uNqMQtpUbGo6PE/Xk9u0qOG/BVMQ7wht5dzGwI7iZwgx7nJbxzVJTBAgFEB9n2
gGpMjSIQGjJ7Sdv7eS8/Yqn8U8kiTKwOAHodhVCbIPORViFbTx3A1F012xdlDBG+zix8DdG3m/++
/WW3Jk9AZPfjVsnrZN0nNs0gCmcDy9w2tuB4lIX8RCogeTpnwhsHGONxlNhfgxY2tlWgTptUyezf
/hHvrx7oJbzR6HwTmel7XH8AR0IHSo6wupVyDTybZqFZF7ftEZhTgtxSBNuYIn9yD8Z9AOQurJ3x
txfhlx+w2gFQW6lMBmrmd9pYvFTtnLyMkDiPcT/g3GcY5X1oIp4h4R91ANC/6Myq5k5Qex9Vrhdh
dcaCdpKtYMJUuIq7b2Gb26+GPjc7MXtrEPAAtOOp9vH31SXfNlS7exWX3x7J4w9Nr8sulGptJxPZ
HoWe+88vutigXl0XUSiGrsRM07cCXfZQi1Q/1MFk7wSs90UiLIghAdJtpSCDGtxq22g9bgi6XZFW
JTgqZPoQfUTrvvVoKiDoa8Tg67qx/5AHPO9zGM2keqP4x9ZTWPMjyqboPQmELDrhIb6f7JD2ttbg
1x+3WoPOjIrEURo+pw3lV4VK8CIFyNPePjnvL2aW4CfEgYYzpYXV90SMQas6fKn8XC/TT5pW5Q9z
JWI0saKdV/f7dISR0BEH7EJXjBv6+psGYJVR9Egzf8Ih9WDXWDVHlhMdy7j+2lr53ptgb7jVG19S
qebFdcFwcooUCYofHupfwQXUS3JxAtzDbi/k5ng0fPQFtENxevmcv0S4pg3xEe0xiJb7IPwEzV3x
pSYyPcRJWqrURfDb2R3LadkaaSxhhBbJ9XhDkJk4kDFekHcSQhOhdRSTXh4cu5l8NRj2HBY25qeB
dGAwsix6aqvbJccKLBomOk0YMs4YXnXR0TaKb7My48wyZ8Xp9nL+rHpfZww0e2zU4uDhOgpYvev5
SRAFRFBIwifWoSmRiB9taR/CFj54mD9LcgzlEly6EouHRKru4sD2IH3glSNOUhE+FLT+UJBJ4Hvn
gL3Lk5YWflYHXpTKexnHchLXPxVkEHApBe1lWlXXP1VpqlYbsB/zBdZPZxCk/SEIjFM0fJ1DoNf2
1DpoWdjWzn2/OaxJ0JUp9dJrXN1eiPkqUevg/aDJ9eBrlrSUrWKB8VLyiGyMeRdas0w9xWx27s2N
m4k2IA058DIA1NbvNmRq0IUvRuFPA4xCJG0qrwFevDO9n1Ta1bKC/CKdWk6UxT9cL6uEEDjyKZHw
W5Hbh5Qu18nKo+YZ6xrrPNRzfKcG1vwNBp2Go24nPwFhdi5owAlYPL39FKeod93elcuXXP+khQIO
TIFOIY+q65/UOHUeZHMifKsw5MviIenpcqzgA2PvNT43h1pkRnWAePS6VkNVaW9T8WX2otVjP5cT
XsNhC39KOJ9vT2rjc3Jp0WIlg13qQat9lCFNpIMCTfyqCjLQflV9goSY7Czd8ntXSweuibYEL324
p+sSRiNP+qJal/hZz86xe8X52CUIO3QB2m45FqRvt2e1sX6OTrTB+ILqKcXM60+F91LPI1FLfCdU
UFeGQoLedj3d2V3+X8zd/+S7bw7FzGiGgAymIXk9VCcVGcjzNvGjrEedvIgQC5o09WJ2ib4TRH/u
sNUyOigH0ZJkZ8AbX3+sRim6rndwgNGV4Q2jGP3g9KLwkYjq71vKpodaruXznE+YO1am/jhLZg51
LBnuNTsKXqJY148TZbK/NdxmYZ6OBkBanFJzmFweNk0dKLOIgAkD+N4UqXnAerZ/FrMawMfDEwjB
yvR3oRKA7izQ1jymacG/Y+93MmLoDQw/f6QD4pl9iZS00YmdgLmszPXKYfIOrhpgCChNa/1GULIA
5mdfxn6BUv2pMEpYpobdLazgwjcxejohwSCffncX0oAkRC+zoltmrbIQbYraPkuj2KcEI05YyBnH
qgDNY8HMvj3SxhOEpw+53H+a/vY6Mx9RlMHFQYt8hPUlf+iQxlO0Vr3rigpNtwhl8KpAqscYaCsM
g6MeTGS9vds/4v1VQtMGuBidGQ2M2hqOghNrA7oVC7UaQNLJKFLsI0bUSW+P8h56RNpD62bRuiU8
kLyvDlwnAaJAw8ZPQc6RB4R4ENcJRGNpDkY6uIF2TkGNIO5S5JcoqEPk0vOvYVAaiFD1mosQd32v
TXPl7/ww9f0e48oG1QEUFMFbbfW5FRoyGjY4yzeQgouE/OehGsPmDHVGdac8H59yFUuNLOkzD9l8
C+YvVKy5jhHfQoFsJ4K+v5eQ3QUJQvDkbueBc71MhjnC7MXdzw8b0/gzmCb51PMiQqRHGE+3Z/4+
F+GrM1+K1CRt746w0RCeNUwkfZntTRm1wRWwo501oY3pmpjbI8E25i5VkL0i3Na+5wGDSvNPYQ4K
ntezVLs27ietEr6aONIRVg6MWNaF4ks/nNu5fNAn6TEwgsxFM1P1bTh7H29PfmOdedgAKLaJouTH
y5//kvpbQ9chJopKf5BXENxo3CENhQJrbSvGzgHbuMRUAg3ARVgAFNJWoUaLk8icfkY1VW3upMi0
78Dpty6/TRwbo6/cri1+G6ACApQTDT4VqQyyzdU+skwkAxJBKJ1UZF1rhOQ8Ope7+d7WMiLub1PI
AcKqWOu55RWahJWe+AS+p3lM7Gc4hPLFiezwUCqihQlftgNUVoVsHgvSi9loExw+Uuw8CCu6obb0
QD/hXimV8o/f/8QWoDeKS/QDudmuP3GkoeMJuznx8aF+ErZePeBhUyJcAjXy9kgbVyhKHT/70mBH
ZWv58182kw5zvDTTLPG1ajHkNDMsDCy9w7rg9jjv8zGQdbRdoJH8hMCuNi3JmDQrKFAjNDApuF+Y
ISTU5h/kYp65t9Kd0bb27dL+U8DxERnWDZe2VuXIAGAEx1IOTnOjkzPHFYLHelZh+QDZv+9SfSdO
bG0o0As8UQCqGvb6gZQgb4pMrEPKmRcx2uMmXogO2a3WY7h9ezV/NqtX2cXyJsB4jeYDw61CEtrr
SjTIARtEUj5GLc4rdftEAvoQGOqxjzAxM6pLIyiQBoqr9darXFXuWDRPGJAi82r/qQ31kx6Mn6zy
v456/zM9/QmQeffbdCpchB4HPOzqYKHhLU0ke4mfUv9E0FW3IJaWCE8r8eCZmTBOQ1KXT7OhFhem
GB67YO59S+pMMDbhXiFh411HmRYmDxAokmVaAtc7vGrIiUTNWUp6nABiiDf3Y1Z/SzscI8NmeB0S
DG7AimMnC5T1IMx2vIMGVB+1qm1OEZY/O/tkGfDd+hjyAjFdXJv11eHOAYMgksDFk5SWfgED4rh5
KVeHIEeJAs0AWsqRY34u1Kg/TzOyCLf3ztaJd+hWODI7Z4EaXa9Hb2HHJeMQ5jsDslyagr94Abpr
JzfZnORCYAIVje+Zql2PEhTIB/U47vpcviqMEbvCSGpSPErSiNhw7A8IhstuMujZU1Po2s4a/5zF
u0XmmUm71bRok6w24QifV8JcmFdmqvB4iV66Hu59ZV4GReBpZGMJAceAD2x2zrOWcwM5VfJMYfCt
Hkp/VoJTKVte2yguBEhkiMWdaqd36BreNwBV9ByNP1E+WGH/AJoR3rJ4kcvhhzGVD2gkHfDMPBpG
iGwM3qVy+KTkGu6m0QEojeOaaeKPjkBhQv0wjuJzVhXfl6zVgsjL4/gOHC92Xvoj5JuLMrUXIQW+
PIxuBUpnyJcXkn0RVXkaNOOcUPwp4+B+DJ07tNgeh7Y7ddhyZJLyoTSzizyF3yUx3EeDfkSC/FkV
k+oyGJdg6hG7D4NZfGkl7dzjkByM+SVQOtRFhuqCcf3H2xtv83602PBLDRES02rfW1oXVsPAQYzy
usY/a8TfrI1ifobjvN0eanOPoybLaKTs9A2udx+aGHPniCV+SortRw7GSmGX7gH/t0fRGYcSA5nE
KhWskDEHmiYnPrrZ1d3ATnJNSS3+RYTGaZOMc2EXgI+7nks14guOHEbi650ye2EgJ54EDf9ye8U2
Pg4HUSWiUFSg+LVasXLEDSynv+sDntKBH5WTawss1US515td/k+rk8lItO3p66DOtgbdGX2tRwnM
en/Cdv6hl4SO8XRhX7QCzdBElMXOW2HjK5HfwW7mRczDWFtm/kuGkxkjvhoyM8Ma2/FgMFhYGUyx
d3v9tkfhnqRkvbRnV/cdRYQuk8ki/QxxMTfNDPMYIu6yk9dsjoKunfyfxH+9Fyyy1CFd1i43p+re
jJ3e472X7VR9NvfCwgckdaLkqqwiBBF7VrWoS3wUysOT3maTh+sB6lRWGR5vL9vPYtW73cDLGhYi
KGI+0PXX6Xs5HqQWmgdKLFhL0NTIEE9BCXo415iSPXeomc/HGDVrNBDNCK2XmSLxcFfrmZ24dRTM
95Yk6xV+81oRe0RW8bmO1OoNffu/jWCej9LYGn+MsVmlR2FJIPjyyUkflQnsg1uVVo9vgFGqhsu/
0X4M5aGT3EgZEKUbJzMh17eUKTzovOy+W0BUTyJ2IKbJoe7kd5z4SnkJ1NrRj32f9V/MOk6Qm6mR
MPYro+8sZCizasBitDf9tAB0fAjqQv1T5t2euF2hZ+jz9yo9Tc34DkrFGF0to62QW0X2XFfTSc1h
iB6asUM5ppCRExpskBqgEdX0a9k66vL7pvFsIrLUuK1j9HA07cz8kpay/NqaSP25dtvWnxeFub/m
mTbtIcjQADjY+Nt+M8Xo81/myKJjOXiEeG10LoYaCdIyam/+qYlEe4W73xpAowaBmGJv4n9ZCWxa
3Mkyi5caSOi5y5Qy8ZoZfVvWrJvv6jIJP1XCri4T5d4PmRnVx26KChrys4rZjNKdZGPKzk5sxTJq
yuqIfEqpUM3E7zD90ilq3x3sQIqynVO68S5YOljUSujcU9JZ7WypVoKqkI3YzwxKw6Vj/9NpYFTs
Ovkg12V3VzS2vpMIbR1ZEm+LqwfYI7266w1eo9DCu5KautVmkjc20nyMYjPaqWluXaqcIpQkKPoR
kFaXHM6brCctZH/grUcuoxq9PyPWc1KVYHqcB6U63T64W3cEJVTEZBftWmPdXkUqUx4ag2lpLdUw
mOaNqxcUZIbM/nR7pK1vhoEzpHiK0IvC6/UC5n02U6waYx87rvaEPJz9KuUT5fVsGvyKl95fqO8F
O/fS1nrCkAFbQw2Y9HX5Ub8EjbRT+yAugUDnw6jesT/7CwY6hV8kI37JjryzSTZWkyKxAbCFGAU0
eZWt1kFnKbnZ8AovkVJ3hFF4ZRn/PcNJ2pnY1uuMoWjyUJkG8bBuHCP4XTcCYSXftOvsLcAcxZdt
HGgq8DSHWK8sVwELcMTgCHsH1OzvaxVXiXAm+Qx7eY+isvFxr37NsjC/rLNchIYUhIQaPiG1S3TB
+0kqvKgFNVUJKbukifzj9n7aXGsN/M7S6CVvWw2JiDbt5prjj5iHc9SRMPW6cjJOCKNqO9fNxi5C
Bpe8DfYNruaLWPSvs+PWD22CGxnvLJCwAwKOkmGCsFmlN0e5oUR/e2pbleqrAVfRdLCTbsRYN/Gt
GQRfmIzAj0K9OMZxHR1MW1THKoMCbFGnPZSj1rt0PKVLkeT5SS0x62lTyznCrNtJwZYjugrylM/B
YFBgotpmr47wYMBXFQrPnoX/4fV1W1Kizr+q6SgfE8fCjb3RK0zEhHRWy27vcL0TUaYyrlO3N6jD
UpKA6HH9GUBCjTn6stwgMgqQyJGhMYsbnKgeEGj7Z7bMoz7FJ1PUfwRDcgGi8kA6h4aX40lt+eeo
FF8sFJNTM3u2ZAS70u5N7Zxp5wrYiBM6DENabUtNEojQ9Y/sYU+FCOVxg5s4caH67BxFV+xJEG+M
gsAK60DB01nYk9ejCFDxMibrdEwmrGc7lJJ9gev4zlw2iEwLE5nL2l64yByz62HQEITfHvOIrnEp
JKlzsqMpWnHO5jG40B22HhwpKV9R7QyOco1dl2rWsp818c5Zf38Al7YlT0CLm5I+yeqsD0HXTFZQ
UQKM1OJBYBR3rnCX8xfRxG9VpVnn2wdwb7zlz3+9zjoVFSRgHydrSiZPTwB3jbMIj1WEulqp1tUO
K/4ntfz6ZC3GoMifL3oxFDrWN0yujaU2K9hSdXRKvABf6dwN7FazXHxGBqyIy758A7ARU9RujOIt
DhqtdbUiwHGqUqwcO2ZEZ3oys1y7b6PGnrwZhGXjlegz28cIq5fyME+NhcOHZmSy2+N++RqUnBQ3
xTkuOThpkagPNi68FZVWfMjdqKvlxmu6UfvWOUbRuk2W15Er10HxN+acwzfoz9kXRJNbMl+AFegC
6knde/hezJc60tXqlDQztfdcHuz0gIApGquKJM2naUzlVwSOZNkF8tzaqPMEIjsHRlE5h5hVeujj
Frd0XCcyniuSMbtKqhulZ44OwiQGgrapZxtaCaEtG03hjZSpXkZhdfER+93PwpCa8ihjupkerECS
v0xBr7+MdozJEDJ8Y4pR0jzaHj39weob5ZRqpozunTObYIP6bHzk1ycPfZ3V+kFMuQjw3ItMyVNG
uf5ye69twAlJYBcYqkmB0+a8XW82VUoToHqWg8aBehFap0mupNdO4raFlhx07JGPopjQqLax9FAa
gZuPrpYc+jjG0y1ApA+l7dDL0RtCIGIPoPaz3L3amkAv6JJZi8gMtZjrn5fgvNHGle2cGgvfuCqU
DwAeC1fLDa+ILOVAVvwKBVKnfTagxU73zig7ZoDJ0fRq4tkWBM19aeUf2Z7H20u3cUzhPdNbQoqD
iGQst+Qvx9QqEZIKiEUnq40ehlmzJqxN8BfDGeezInF8bw/3LvyRuVLyUhDQcVACWmewIWboEW7n
sa+H6JiyrXAuwqf50dYpC45JWHt10Bxjofw5lnO7k4Msy3z1GZbBmSJdF7rY74B0OF1qXR81sQ/t
H4M6LfyAtOofisAksOzKH4bef7g9280BaQKTOCMpxq1zvbixNNvVUPYEMuxm/FTkLZaSsFuciaqr
XuHU0tntHt/8XVwD7E+rkCjPIpOvr+9BCfpc1DNLuTPJYIbUOeQYYu+s5bt9s4xCDkMs0YCjrcuK
Dq6GaAUztSpEJTo0ZIq4UopzejN1xyEQYqfcsyzV6ttR6qFlQTuUsL3mxeajailpVC2vOuupKiAG
U2KyHwMTnW/awBZStKWxNDH2ejiby/nLwKurperDGl1Snj+Yn8puNof9KeibPTDwxnISmcnCgfMD
BVsj7kZTb3o1noAvFHnnoyZondp5jI+mPI2PAgHaneV8n5YstiSMx2FcUAprUBgyz5KaBFXkB6Wq
ns0u1V7LcNTu0H8N/MaOy0s7dak/9ZBGlBC34iDWIjdBhfrt9hnZWF+YJzp5LyQOutyrNKxE5F+K
8jAiIZ6+54YWPsWGIl9uD/LOOltmur+OsjoUIajQWrIhFQdRHbuwZJKDKjX/ULOBxkP4cOnKXJxq
PCUh7QkKft5UTIiG0990nSA58Aqrj3TWdG8Q8hH7b1hWU3ScYvoPMWF9lOWXoUk+tBktFOCP6O9a
NcaP+j0lFvPYtG2z8wW3dgxAhKWzCO6DM3h9t1Rd2QeWKiIfITLdHYwcv0NT/gRIrfdUVMl2hnv/
WF5WELM/iG0UO/Bivx5vtDIpmVsr9PF3+tuKU9VLJl37IGCle1lgvBraJI4gyKIHLuCWOlKQntDl
k+577feJRstvQShuwUVwxRmrlm+u2W2BGEDoOxg34Ow1hOgINVgpqAPFkNQkB0wRVr69hzZuoKUf
gCzBAmWDcHO9ADwgw0xp2ahx077kYaK+OWGXfcRIO3lTIr065B2lYjctrWBv927EEYamAMM5pV9k
rHYvpaBZmWI8xnERug+VOXJFgFGrGDC7TiwKiq3Aiz4dv4xWxz0VvKQWovVm9Z3qxt+VERzEUGFu
kPU/zEjQ3E3J+aT+Gz2Qc4j+otfU3SOsigRJqOqbZRTNscvy9hiW0uH2Gm4cdjjCvH4X1OHSDb1e
w64rTGNyWMMxV9uTYyF+7yhoOfyLUXg88p2AWKDldz0KJU8e+WEQIgBV9Tg64o0s9ZO9cyI2PwoI
OBpEcCo4FtejdEII2onoIwGNmQ8oFsheJFLlghhgy+W9PCeop+1shc0FhMqxCFGAhln32QTysk5v
aaHf4ANdtYpyxDQ329np76sEJNKcctAwlIiXzuH11Io60BMbAAJiEEn5rFeLvLcyy8cwj7oTwt8Y
RKL+cQQMKH2SygqB/TqVjyA5449A1YbD0I869W/deMZNRPfoDSrksLU13ydlnuIo0vFXKd0VtNtc
HbANaBpQ036n4Yi1QBy0kswn6TDsNVVUkHAc//EvdhdV2KVqvty8q8NYiiKobTxlfdlsWl9LMuNo
1nnp/f4oZMmQMCjZUJlbjaJZrRjocPGhZzQs8smqD92SFdwe5f3DiS+9AGcWPSBYlOsMNesEJodW
y00ayskf1TDjNSjTazLnGJUeajQeaLESeTMsUeZyfEHqxQIvALBSgIs/DyPa29gIgG3J8+q88+OW
ELbK+Sjhy4yy0G3otl5vQzWkbR9CUD8RS7pvYMs0JL5TOiPZXOG1hO98gxTsQjnAwttMYR925ilJ
ymZvlZaB3v0QGDGLitMiEb3K4+e5iPNOtNJpQjLxGYfHhyqUbGxrMv1kJFr2nJcY1EZO8IMWVfYj
0DGtjed+fCmNQnm5vSobexzpPzJ7+ieLOOWSF/zyYAudZqgRjpZO2GpUHhpcihsFsG1+d5QFTUm2
DaBqEYhcBbumUOBbzIhDmak6unKb1JcoFXuaG++vUEZhPZcblPO0Jhvq+EOJXJnxmwdMhqXLNC2e
q7goqfF4VkGbYI2sjjsni7vg3edkWBoZxFS6DEjeXC9hE09abYxtcEo79KZirCi1rPxOZ8iWj7Iu
Br8EpYwdu1PUGMJnTfpqBNbYuzUNdMUd5JkgXFryK7C76QXUmEQQlp/NxHGw+dbFV0webP2Iwj2v
Bm1Ws7co0tTvNj0i5aCXvKwP6qhNX7sUv2Ov0u1JopTUZvplrEd0nB3atyk8JqFiC6TNyVtSTykG
s7Rb8TTKoiB0LQpdOOMoiTPiIV2EgRf0huQcbEmt8fQ10/Cxn9r4oc664M9xkNA+Hp3yWxx2U+qK
BG6jq4Kcfem7Uv+kDGP2I2/V/K+kDKsYKUzZGGhSGj3b2Yl5F2DvJPTWeYrRQDK9JpcZKqDMPbLL
zZEMzBpKACwmzPi5F9H3xK44AYVo4m/S4CiZi0IBItZq0f1h4uJ70aCC/KEUc4nlgcYe8JNIzbEP
aDvwQqBcv4+60j2bcY5VH/yc+jyBtn7JFLq+YJBU6UGp9Tg4akB5zvjF07FWJTn9ivPO8Dkv9eYl
1ZXZxaWrebHpJR0iI3sQXSahuYYRALbec0nBJR+CN7OvjHtuF+stpTb6UiVJcMwoFzVenTsTFnjy
4JxbKYl1V6CYJnn4mpTyX6UlWtvVByeOKd442DVkUuAMJ+je4Vcln/vK6xSle0r6SEx+bZSSfvi/
FCOLEa8lkCSxFUHJLnXnRRLYofVybnxCpzLPXDQ5gw9j5bSvIQgsvHltAX5aybBWdXlkh5/s1JSw
H8qyP26f+OVEX99x1KXgkNMQQzPmHYEgrB1rDEQSnEIMlw5BlGeHrlBU32rMT78/EtidhYiKNAav
+evjRzZRqXWYURFHg+S+bKIfbSeqJ9lp4p10c2tOQMRUGeNN2lzrRLBIwjDqx4iReA6cqjCr7+cy
MA5NJ325Paf3WPhFRJjquk2hj27amvQk7NK2JTblqQwb1Ju0OXuTLHr93AfameAx4SjW0OsHYuxF
YQ9dEqu2vZtt42LjR/ADUNhe2juri20oNcB0Q+CcshAXtnQ0M9cYnfFU6Pknderu4Uvj/RLYw8EI
mm/YtFPQ6JziHg/mf0LnayIN920b/Bnb5r0ZaeaPrpzDc5No5U5k3/guFI9gF/J6lbmGV/nlWFmz
LhfstVZqeh/nmr/TJuuO0KT/64XwPxG4GxFGp7MLUEun2PguX7ZxXxPYCAenwDALr88MWnydZXlU
sGUEIVLkvHWwIL+/72j4LCJWi8wWiLXrHR4GMR5A3VKOtkL5S98qE85JyXDm3zX/xVLCc6JmxMFF
Enp1mCyl1Z0oZyhHRLLbxSJygQxVyEy2886sNvc4mSj724ZlA/30elqOgScVkh7Oqa8HgDIF8Jkj
YrvNsZlV55gCtLgMBNyjZCi9V9llfsE1Zy98L2u3uqeoN3LrozqFSPda2RlbuHCiOuGc5kRJTxQK
MZ/DXvqEVZbmoZRbv1UjL5LUyPe+6ubI9FNQgeJCYe9eT9/A8CrB5N054V7YH3PMZlw9quw7jOob
T8RD+GkqkvqIoam685Hf53xA6SzIJwa9O3p4q5HtEFWVOoSF24FzxweiJI+YnD0Rqq1TqZBw83Et
dtMaJzxUopNjHN1OuRTEXpOYwbcOgjv4OmunCb45H14eYGYopLwTsNZJfKpUqM5Jj83qiU5hwc6N
9+BGy6q82ykOVWOCDD7Ua71TA8wEvuAzo+QoPPW11pw0ZUwf5TKpH3Oqre7tGLB1+6qLrjnYHOpx
azJ6jxDRCM7IOUl5VD07E9o3Ydni4lr0+MrPvYpLooZlBU71z3k97PX2t646blPeBuwV1VgjC2LM
wyI5Y/hAs4aLFY3OBzWxJLdTUWehxwUdTI7Hz7fnvHUmfhl0rTw1lEoA1o1BG9qR3xszSO41K4tP
MPEyDDexeyu0Wvcky3y7PfDmbKl+gsyEHMRL/PowtiZ+dCCT+Lj0zNAOqQvP1tL0LLdVfZjaqPiI
Mtf322NuVJEpu6iAdZf+Ea+H1TnsTCMJ0HnihCjRtyLlzcKTPPq7103p0GlTf0IvZcaWKtfVk5WE
+V2NlK8bSg0+x63BHY0BNKhGaaJhYn02pLr60Bit+aTOinPI2CIn6LrmudKd4dDTGD7RsseoloIa
wMzFN2iSc/5Trfte51n4ent2m9t3URcAYQlCZ41J15OxiIqBFTVySTSuDOLqvmscknecFL4jNU8Z
EUPRe9kKNVdxgnpPdWXj/qGiS3DRKbJSelr22i8vW5yWLV5YhJe2qNtHWY7Tx3i0u8fa0rPDrOXF
o2z02YPdWo7bIGjvVlE1fJB4u3m5ImTPFBaumt1onwdkx9yp64NjmsGjFrgFH3oZTGU728O9Ks2y
i5sn7nFhfUZxC3nJOTMf41TBUa9t5U+G3Y9uUzaW56D9d5TDJvJkFQTKyG85mLOq3KM8iJiaotFO
HuP5ILpjp9E40ZH/ommqR23l29mcP+q4AnxRlFBcbn+tjSsUQURUgIE6UOxaJ9Fyl1aSXLOnjDbr
H0u7d45yHGk7V9rG8V4E4OlKIYRND3O14aPMiAPVrkgokdQ/htmIBmqpJF5YN5SHJpF6atZiOUsw
Od2e38/cfHV7L1gV5EC5vXmYLAvwy24oYqUfeoNoCyo3u5SRVvX3UNVV0LDmKAeIc5bT19RIlEsZ
ciDUSCDalo7WES7YOB0AfOh/5nHdfWzx6NYPKD/JD7YcFTni002DMnOsxJdotrByuf3LN84RPxwu
E/cSWfi6OSEmYeM5sKwZ5shnKcSc0lIxf6yjqvBmVe8809DQouNBcZKcbg9GuHWKNDC9xLulsrdG
o4aAPMapLkjSMkC2kxrobls26dlQgp0reGsLAtKiPMQFBJxXu/5CcWNbaOQxUSXuw1NsI7AXyqG8
swXfk9aofpK8LwkQPu3WWoR6jLM4a+aaDK8ehvikNLGNbenQoM43kqqleHom/cemrsOXxjHmuyFI
4/QcS2lMywN0J2+gYmqF245O/PH2p/6JfV1vUopk4KmoIlFMWqLUr5vUsaQksFLnNLSmV0nO1zEB
bCh32TEPjXNZiPu+SJ+cgLpIqL9mg/yX6OfHcsruwrrExGs4DmV8MOT8Y08xvGy1g7DGs6QURxWF
Y8mBWB+yYToNn8XOqV0VcZmd9d0IpBT6FqgAdE1qcKsHRJyanYDkYJ94IIF17cCkZGW32IYaD4rT
tp61YEN31m3ZGut1o6cORoG38mK0d71u6SSLbp5N+zRZXfMWxInxjD3ekFPoHgXTrVrH5fVe/wV1
Xf0C5nqo3aZzvkk1ZSi36uPpeYJu/j0Az1h7+jg+JlTkMzcy4uRPVVLQvZwQUP2cCgM36LpAWvUw
BYH6RQSJssfn3TrwBmxeGJ4kIxQUryczdkjbR/lkn1rnW5pm8z2KuNklL4GS2T0CzrUsTDeqanHU
QrgPt5dyoy+7SDQZQHQA1UIpXkVN3OkDq4RRckroAbtWUt0rQeNLSf2GJTntbiU/SV36MXeUV9BX
P3TIMmrc7Cn0bu4ii3YR76Of4ft6DRRUkkMBCu00h86TMkRLzX4mXuY4aDlB1bpW8M/tiW/dPuDt
eQ4tWSAQpusRhy5NAROwb0tlQIUos61DEXEF3R7lJ1pmvVO54bBmgGAMl3l9wmMZLZeO8NaG01do
u/YJC2CoKUDEPVVksVsKGuAlTZTLKPL6DOi4OzhKZHyygxH6amzpvqmElT/j7XtK4nw4076OHiaE
G+/RJNROeNMm59GM0ifE3n+/SblorS84oAVYgoP69So1syblTanZp6pXxT1tPfUkqwOmxDg5+86c
SI+hJI07V8rmpyFHhvMMxwxUy/Wg1MBntFlm+0RlJqGCWWELX1TGToawdewoVMKXokXJK0+9HgXv
9bLWgsE+pQo+mvCWTMqig3PCNDn5ZBhx8xDPsXOf5b39sU6rdGf4rWoIRZBFYgZtgoU+fD1+UPeV
k0qML7DGPRqkY+SSIr4UoCEObRA5H600HsgChtmVLUHF3OzUnR+xudIL1Av0HtFxDaeTyhi4VU/1
w450xZ0CSz+3iG54tw/B7VEceXXUDDCKI9Vy+yRpdfPQNTmaAY7U/pu5gJFTAJWB3MdD8yqWUrWZ
KLA0bFWlw4GgUywvtJFx+RdzAb+C4hEpLfC161FSQ2CD3fXszTgKuZDNj7hU74G+t7YmwDsYgzCd
Fmn060HwK27RE+Y2HKNcfU7tOX6aHRIxabKTs5ZaqIaMDdIPVaEeHRBmO3PceqfS3+IXIOQHu3TN
8w8sTRS63lkcjchCaSqpZ5jeosPzAMuFr63pJF90TeB5j9eSjDW0bEjiQOwcjTsj6WfbxdGnDDHf
yYMfXU/NzXWkorc9wEVW42a5gQCpMjGPsCqU0tVqB66vmeAZehCVVT7PeMmFB63jr64kqqV7YjnZ
K9dn+Ko5afP19kfdeqaQa9MrJgcDzb+KgSAxorKvUnKYAoI4sHaD7IGoAElzOCe8qY+t1hmHUbam
j7dH3op7C02YLiJ3EKyK6y8tVLUyaaITheYw+lDjEuFVpvii1PVHu7NfIwt30tsjmvwf1wHp1xFX
G1hPbUAtMnEISWWPNsr31FLnM9yvwzzM0s6Z3Eq+seQA94W6L8y2NWWvqru4Ex1RNh2k/EtWF2Pl
/j97Z7YcN3Km7Vtx9PFAg32JGPsAQIHFndq7dYJQS2zs+46rnyfZrTELLBMjH/0x8Ycd4ZbZVFYl
El9+y7vUyH0fmg61ipjM42btEKEtF+lTbPbO1YRIpT9rduYN9vAdWH28c7jPBCNwggRepuBPbqKn
O946kj1IDEGCCN23Y1nq49X/ouo481xPVtm8wesYt1EkAuuCLMEFSuN6gC4gbnpG1z1k0ZLcS/K/
UU+hwmaDWqKpRdmtnX4zzu4kOSLMatWKdri1Lp4pmhuvn5+XxCj4+Sjp4L4iLk428XQZE99CpQKe
SHNJHd8agxOTrxSNP8dKfOgixf7U4oIdLF3Y+p2+aFeVVupfmT+O94oR5ldxJkneOgC1eP2DnQma
FAICCUr1LNNUPP1ciMbq/VihUROvZusSJDtv7EMqpUFmvJoVDM9w+w1GQ/tsy+348fXVX8rIOIg6
iT1BJAFO/tbJoqAQWRlmhAEl49h6ThpNt3FojLWXQNxApA/XQz+zu+id0gj1FEHrj91EkqzrtW8M
nCDBCbt2SYHiS0yKD3g05XGQVkku3gXeLjezc33nY5+JfNBpqY0FLRQw5Cb+WLNqSOkkOk6OOt0u
w1BcNVIzfHLyGIGREcUUi8ZXIHehucO3OfMeMo5gVgxZHZjIdraayQqNswFZBHpHw3clnQdP3Bw7
/PszqzzBHnnTLSGAa5weCifN09FcbStQFrxcXceutc419LrYiaov33cIp4ArBTePKLdtJ8u51WpV
N1pB2Dm5L0tZ/C5O29Qz9Nm6mCl73MIJs3evn7kzi4phC4gi4C8CCHP65TiOdZ0pOJroodo17mo7
y0PlKJ9DU21vqnotv7XWbO7EzzMhnbYhPEzRsEBZbDvmweooof8UWwEa2tEVDdfu3WLQW7AjRUNd
lX5po9ThXeuAM5ln07lDQKQOKpMhZmczvdat+ucLBtpkvPr0MgW8dYsDigc7jOxOM4PcCfOjljXD
BQ64zeH17X55c7IKVFcU+cByQa073e461+MESzMzwAgvP7bkEz5aIj6aejNFSrUnI7u33ObodprT
9ZwqM4D5Y3qdXLcHZwS1K1tD6KvJ+PNZOq8/xR4TNeGY/fTcn/WiklxqpVVazGDW6vZi7pnB5rU0
7RyflwGHVUSCTozGA3I7ZWo7U8PZoTMDM1QzXwu7+e2oRRqwO4n1ZFO9sUAceGsy7xEKxX6dJj40
GsFfc+vTFGbgffr48qh2inypTczdM8lb8g5BPD1vLpPMGvdGES+X4usB52BDIQttO5t1jkAOCaQR
JNWkXkLFCy/lOWvSnaBz5hsJCSDcMpjek9Nt0lZ6BkUE0coI8liKrrMkVY8jMKKgaqxqJ1qfWQom
LYMagV6EebW5XPUhRm6ijKF2J1KFeN7aeNHUOX5drXutoLNLCWk7YWEGJGvznOIuTrp2cvSgNJIq
kCZEcKNJnS4UCIQ7h/FMAMUqzJQxvxCAgC0Em0Fa28errge4ZMOtzULkH+PIuJPXJPustIp8Qctu
3XlqZyYTbCNvgQ6LGuLTE6b22YsmKxRNuFdrKNlSBDcT4nZzDeE0t/SrMc9alDBH/d0Uqd9SR0ve
ZxrQQYxikmBeHecizgzlakVNxDdzvQ8iO8uDFa0W5gNZhEhq+PH1qHdmj56aZOTLmMohdXb62lCR
hBSBK7OGQrcJdsSGwNNBoh3bIoyPry92JuZRdzJ+Zm8ENlqcjWdbw4zOsRGA0gNc07VrUg/jQlqk
EaVDfFAWqZh+GulPmgW8h2oXcU5QlafrTXk98QqDwg1XoJqtArO5sItk51udiXlP3CFsnoUwxfbl
sdIxbeo8gVWCuDvd5jV3q2jA47rU/jCdfDlE+drjAUBwf307xcffhDzKWijqjJIAgW+BqviX56WW
WvQIl1a5D50uQpYg2Uu8z8D9EdMipiPKzWibAffpLjaFNRtIuKoBjsbSleTY4bsui2pmVOiaZG6i
S9XBbur5Eouy+bGo2iUoZ32+bBGMuGdgY1w7JsNRI2mqFRGePPca0hoMWZLYHax47bxVkcwHI4+X
nZrh5QYxKqa5KTrAvIrWJqz1WlP1Zm2rQWbQcs/r8Jttt9G/s4iQdkEcVBP54en2KM1aDIgqqwGe
3yOAuar7YkZN+eH1Z/3y1cFLmaIPrSlaRkzhT1fRiyhLkSOg0YzinstUJvbWvqdoAFSBanSyywB8
eapPF1RPF5QmuN7pbFrIXUj91ZK3FZ3MuHicqiy5im9i2H7KMHoUaxbSLwN1WTLHATJR028FpliQ
wi3nXddVzcFK6HhSUZYXXY3g3uv78vI64WOCRBfNZMYr2/GflqwNED7LCpYka7xmIC2sJ3lwQQZo
Ow/6DCmStVAPoKVL9OJiOd0SzIwcEF14dCcR0oiQz1pfqSrFk5p0DsKypm+OnPelXFedj3LT4o+Z
Lnlm2ZQ7EefMudZpToKBwOMBONH2MDjUa3A+rADzsvE4hWjNa4uz10o608Lm+8IlYDgAZeYFYikq
17wLGWYzg4hg/UNXOkZhPLiN3VBrGTVyMAsSjjn+ZNc1eGgUIxVl5/me+6rCelNMH0HVbVFaVRpT
BIEACOLI0jFmjStPkwf9pyMpab+AHANmoNDYDhzl2lYq4dIUJP1k+eEyLce0tMrD62f13CvFiJqE
TqwEh+r0/MhDO8OjUQWpzQISaCvzUVmtxym2KMFVBc7TlBVXKhnBTiJ07iURsuei4SvEfMQHe3bv
IjHbh3mjs4lrbV33nREeujDHT1wp95Y6F6eITiTiAE6RJ9FOl8JjQZPqhec1DXPpjynzLUVJUqyX
e654Q//5suapYGNgBJ5WUHBO11NQvu6kebICU12qS3VIcjcfY3snkTj7rYjv4q0XAXjzrUZlwY1d
mukzlJbtMUOpKcqT8pgU00dtbvKH1w/KE0ns9GbnW4mxHI0bksntC57QBYxBC/LmAXE6VGUze6Ez
kATmSxiokRZdrtrIQIm+BFDWZL5SMZCE9lHnx2JGn5e0sfcVudcv5VRDN6IYc7+Xku9wEdVb5noK
AGCjOiq9Ul/12fjbmkOwcBSQCmNYDPdlaWkHaA+RiyRI5CtIs/u9AiolSsMS3P8aX7z+hc/tLz01
UjVB9pG3U2qtGbR6WemvSG2uBnmehQFNCNaDIcAwUlP2EKbigW03mLAmDDiZCiD9f3psMsaBchjb
ZrD0VYnu/uB4FvvoxyZCJFGk1W4HQeaIBq95nMi/ArgnGAVMbXyf6JN9bIZRc6VoXQJjxWAnH/TJ
W2S4JGNXKC7a+uPtgAnQTcT9yBTF7q6c0J6PtjlO/rAK6OcULZfW6rQegDC5ch3UhY91G2KiXGSe
1qFia1a2yyq2Wc14caXGhbpo6XU1oy7wH7XS9lHStih0FlAoa2ntrhAAG6DSTPbn1x/OubD1fK82
h79Wmpgzxrioc9TGbftC+2T0hnLfhKnmNSjUXyA3Z3gOECrv9ZXPBH/QXQjLORTAtBTEsXkWt+ao
cvTOSgjLo9HcDDNa60redcfXVzkTHcHKcaVbtHaJkZvbFMzsnJnwm4Mx7/GCzI36mGjVzWzM3U4Y
eVls4dH1bKXNqSsKDenzPCKMRJHhaWo5YZEBZFtaASBZEr66rSy1/84mwqQgBxZJ6tbpRILd0Tdd
yq1jlPNF6dQSE4R0D918bhPpzTMsE+MgY9s2jJs4qvWatmHWDmjUyFLpTXRHrnrJ2EPQnV2KaCHg
NCB7t27IsdQmkaHkFslm1viNo76H45ceuwrMwusn48wwhJLn2VLigD47gFWRDyB4TTOQTMO6day4
Drqwym50GFnB7IT1F6nK/0jtuXfNsYmvEptcbyhby21yub0eSvNbDvx/Jyf6Fx+LaQhKcWeIPP1Y
OklfFLwXWinLF5aCk6a/2JWqHpJKNl0bJhjCFMm03NfFqrduaDTdtT3pdedjIoSgx1IBREPpqPk1
6+V5r5V6pmSkFy9GnoCF8Zbaygahc8XDH3lEemwiPhEHNWa/q2N9UZz1PpbAWMkKBYwODy5OH7Rh
Po5qfDsJ/POQJQ9LLV2aSvmpMnpv0eS7zpK8aUWQ9vXH+zK8kO3RxuPigRuDPNjp0+0YRvZqZawB
AvvhJTpvgycjDLhziF7ebWIVKnThSEyRKAZbz86QHcrGgBzZGhhd3FAN5LdhFt4pY2d6lrzs9e9f
fiduIxrYQJJgubzo59RDmBjQltRgULUmgFqYQ2PtpI+v79xT2r25P0X5AcedjIjOw+ZL0TKy1i6n
WW5LUghOYJiWa8eIxkOf9AiA4U8VFGpXHyOcUNx6raYjdneNT16cH5ZZmw4SFgKHrFjSo5Tn+p0z
pOuNOZkg4bleD6m5Kp//A3KGAibewNO9xhkbPerpAMpFd+FP7eEczwDlOLL0/lEIE3jirRDfsjZL
ZGW6GQiVvW9L3VUuCjujn8o6Wu/h3HuSNqoXklqsD7FTAsF0EpofRWEcGfPvMu9fPkc+Di0rwW2H
97X15cCUd17S1DGDWCBdurZAx0iN9Asj1As3zdcV8RkpgVeKQqGcm4/tWI5Qz/PMJbNHrbKVh6CF
yLpzmYjn+uK500wBWE7dyYV5epgdCYxPTrIQdHF4Q0pUvjezqHnfj4gb17L8aCZWfSwg/Qbaikbl
66fu3J5QpTHsQ6kL3s7molanMUvNNDQDSsXFV5J5xbwo2TONfvm+wl5Di5R+EdkouoynX3FQwqmj
Fc7YrcKy1wiH6aZc8o86rI1D2js/j2tiOVzjQGda1GdbMqAgbgxJa5kB5m7WIZy1xG9UlLVf37oz
Yz2WwcNCpzNN5bmV/Sq6WFOkiXFTmWWDi5BS7tGA/7yqjeMv/POXaUF0o22NKy2q0KG2b23J8ONh
/vT6B3m5u/jQIzSJGBJ8NZReT3e3VTvFjPJJDeYl/41iVfUMCTp05OQ2ALWy3zmvL3MFloNBJpxR
TRqAm5K7MUbsks1SDfRVkgaXBtLgjnkRX6tmpf/0WOh0re3x5E5F/DGjERjK841pjt8tFUHNf2P/
bLoIZMUkk1t5kbwKM6M1wWkuC4xVe3Dkg7bU1cFqe2pSa9nrjJzbQAMqtthEYPy6SGmf3V749C4C
PqwEs1X3boVi3T1pZHnoDGU+vP7Vzi1FA0+mQUJPm1nE6VKlXKApgboXYIVSPgwJgDK5t7Fis8Js
Z6lzp9AUX4sgAnFyOwxF6Bc6OS4RlJq6fq9VdX3Vhk19iAAFXod12ewcQ3GqT8MmdzFNEfgqgqq5
RfwRrpcsTiq+2irTEpxo6x0SpgVUfH1xCOWm8CU4iv6cO3tvwMugydIqMwJ4ueQfW19K4OeJ2kW5
EpjF1F5UOJq4JYY3Oxt6fhXeZ4SO0N/btn3WXloaxU4ULH4V3esHOkyoH+z5nZ07IUxEKQURHoLq
tjkh9dDWqJjy2IRLAJyvZcXKs8ZURm/anS907oQA0eHmpXACv7J5mQsdMa+qbZRATrvcTaPZ9Nt4
UP2Iyt/toRTvlIZn8g/Awgo2awh5GYhOie/+7EUTmL11ktC9zpU+eZBsJIN0OTLcDI+GQ8EBil0N
fXHfdEL1KDfyeqmrTeO1pdV54VSXOyf25ffn41D7ICQjZN22o5Owo0xlxC0HdJLMw1LZ2I92GSZv
kEgPkK++/uy7f7rc5loo5UoZCUH4IHY2hCi5SYKJ+zKAc/zh9ZVenlTyfV58oRlDXrYNaB26CkVR
spJQ/LhwmnA65ErZ7FjRvDypDBa5eei3UkHCUzt9mnZXorRbOStyc115SUoeBSVg0Etab3sD5yfi
42lwAZeGnQEKsoCEGEGdruWUTRFRbcrBMHSh5k3yHH5ZS9XQ/GZC+8cdpS7M/CkPV7IyrNavU2Cn
dRC1VTxc8a9M0WE0oky/n/O2fsfcJPpcdFKGzg4n3gcnHL1N06WcLsNyrT9h2WFKODY6yfJWdto/
AATXHzENSxU3rIf1c7qG7eT27QAzMh4lldFEOuX5fWxPFACFkjYK+r8S+5G1IGBnq/oo55MC7U2b
9C9GNxB8ZzFo8X/2uZsU8iBSaBgIAvsmdmDvxLDUHOVg7or+op0TmeI0jn97fZUzeRbBVjQyGVXQ
DdmKIMRkpTDSUJMPZ4mBbzLFd2W5tvAcmFpk7xN7kscDbmaN7EJCsBYvTVXjIqpC/V1iyvWHfs1C
WIFgrPbKUBGxTo8Jp4QGlxijYPa0BV6sEJ54vkpP/3hGS96sY49ph43G8GSvsz9XurS6hqTa8kUz
5ph1hqEDnLfLTWOi6zHpve+ACb2mARJ+Nbo2KYQ1Vp9f1maoFUfL6ckI0r7RwDUk3cHoLGRBtaZO
vjIWHp2LKDFYIEY0dnU7Dd9I6Fg2pMwK3FXpUrqUigv8oG48vavCo9bT84P1rKp3UHzWm8TqrHey
PuM/Jjd92fmhhV+YizpZXHqoSw4HRUWoxFNCw5ndtJJHmF2j2t0saZ17KVxVWMJFVn7tjBJr106W
lN8S0pHbpMJv5bgUC70aFOXVg43WewVcBJS6F6boD7td3Oqzn9vGMN5oTtFRX2kxWikxw0f6vjTh
Xz9FL9MFUDikWyAWQDPpW1jjJGeJOpfZEmizWV4LPquvTXFx1/YSYJbCiSGCd+U9pjR7QrMvoyMr
g82gX0iZ8IJlgVcqQ1+HQXxryONRBZLqa3Y57pzFM6tQI2p4q3DPWShWnEYsUkpdmlJaIv2QTkjH
rlgd6LP50+BQPCvECy+Yl6R5mxisGI2FEF+/BlHVJ9cm+DAvMQv73/guz1fZJApZA01ca9sVYlEz
+EWzVIGjweV6/US8vE/4LkA8yAzYMNQjTndssrNJQumKHcvKxq3aRHP1rFy9iLC2Uyo+GQ5uAgUg
OnCCBEqNKm3TpW7yVhubRQXFoQ+0EqLSyD5XDE3bq1xSVyKClDc33SxH5bWUtTCmY23CZSaSl0py
U02yzUO/6v3Xuo7HG8fW4/BCD5fmo0OXO/baWoL3VkMIRLurcSTXadcBy76qVO9KxL9bT6ENI+9E
/zNvFKdN9A2E0QJYt9P9q1osiLmF1wAh9/ZO08p+QJRfkGpltfRKu5MOUrEMvlaPe8Ib5w47QROA
DkLfkPE3F09eTil+OCmPLuJr5SnUeBrGe1/w7CoCLSiAbjaF4ekXjMD0WsliLwFlD11Vo5h8SQv3
iomXWaEgBVCd/cChnK7Sym0BgVEH/r9o8afVGPsLMIr5RYX4j1c4CM29fuzP8Cvp5zGWET0LsILb
NHRazbwdmLwGBajn67xXx8pTkvVzpIUIbfNyu3NN7ussivEJppTzgId8fWGBk3Q1eyzfteXaXeKd
M2IEhmGDNMrIvSUVCKZJbY5625Bv1+l3vZfjj1CHyp0Q9HK/RPQhmtLvAKSwnRubXW0NcqPPQasr
U5Cuw3A9qLn2ITRmFVvfwdxJo89ANsQcC74hQpSoPujimDyrIoBy5F0s9mtpauehSJPoKom78GpW
5Y/mrKXgckMGyvk8HqgwCoRva/Pj68/sDExGMJ1Fei1m8vQvTz9Ds4SpKc/9BFC1rH8FoJVDCmLO
91DVUfuHJNF+AQ4wFeVBa6blbalYrYUTnPW11KdiT6LiZeCkihMab+R9ggO5SY7nPDE4Fk/K3UwP
tdYabgwE5vxiydWfvgkABtG84MYWSHJjc99YaYxdVM5S4zhFX3BnGvwOoM5OZXFue+lT0/khLxCc
8s324oDlmKOZTwGt7A+I6YRePjKXXVaEYub8Zu2Nq9madE9Sx0ujT3+nsbAHeTtTrFIUUj5RQJFM
A4Y+fcTqYlhjvsRTMGVoJxlKpeOuqEb3ua41Ll28ina/owVzORRePy3dVZji21AlUe8VyajvRImX
sY9PQ2+KOQ5zFgro00+T1TQ5RskYgyIxtXd1V6/+NFTRDovwzElCzx0VNTHdpC+/uUKUxoYW0bGK
1KgNovtR975fzSF1ZUnrdr7RU7X//A4WVEXRVhPyoxSp267NNEEFJ5duAmWSVTz40h4xM1mNExfl
vbJE5tLKMQmckj727UhY2YxmNVznSvNFLYoBh0IVaKi3TADG3SjW59ztaw1rq77BI+5YM+2oMRfu
zPtkwFwUwZx4/GQh8PM9HyscnUoccdNR5uTg/WXuFUnigWy/HU03IpSYb4DNPX1gcl1KOrJhmNeA
Ljuo3B6/xeHYXLATzh0UXNT3+9h+m4dG/sWWsuhSrybrVq+l2kW+mZFRgrx1rY/tdVtY6uKmmex8
agkkxxA7lBsmtntY/O0RE8+D5id9GUBGAiZw+onbupbMcB6aYNJLy4vX1SJ7mdadLO/FYJdlVP4r
EKvoVDPdPl0mB4Mbj2RfQRWb8Z21NMmNlsfOW7U320tFqhh99FrYYrTQVu+gHi7vUqsSLe0FAEaq
p7XqrV2lvV0dfU/1+8wOMJ6gj46EA2YzW9HvcsH826gxhZ/xJIexpsVBVkV7tgXbPI0N4LpnFTD0
dE+2VbrVyDiehDWuy0ub36E+3t3ipTR6Q1Iat3VYmrfIrGaHGN3YnZrrxdUplgZNAMqEhin4vM0j
DgsVoTmsPILcKD4VZsV7o8lojrSZPLyfccC6Czu4nnoX/lZnJuLD2TztxPZtiEEzkY60bNMmhj5D
G+H08eNYbKiTpY3BuOK5nbRmd9W0sXSBasSeevbZpcQYRqjzCFjx6VLIfUpJbyMptmb2Y5ct2uVS
JZ/Not7D/L/YV/GlTJJfigkyYGRQT1dCCrsqaqsYgybEdVOOcZ2xskx7by5tdGgyVElmFOL8cMrb
D5lcrgdd+2mkPJ+BIlBkIw6pq7YNp2bEbiujMwSrDaRAS4reW5t+L0ic2VNRato6vUUZV+DNnqbG
6sARDAdYnWUGSrALPSqC4bqg2N25IM4tBf/IYF/pFjM/PN3UuANrZlXmALAil31Fj/Krqlqaq3na
033bvpFi6wA88l7QCoYQvDmTq6HNUxwxTY4tufQiiSHCYBvZsdVwFdZWrXuHVW0fAIHZ84R84Ysl
lkY7iT4q2k4MhTZfElMyDYv5dgiiZBnwxNIU16gH+ONO1LpKvJaVS/Oned/FotiU1wtzAFY1KG19
vcROfQzV2PJ53YxA04oM+z59/dCEZbqT5J97FsJuXMBIBJBE/PxZzj3SoA9j0JKBPDFvN1Fgv2ij
ejyAhDV2Hvs2CIMH4ArgOdCjEcpamyqP9HUZcFJvAqevZW/RV5Qxp3A+vp7BP3VGnt/PLGPQB6JP
KMBccFBPv1GTRVk4JlUdKG3TGH62dMvvmswpcKPFsq9m/GOgfOAOepfPXde6i26CjU01Y3JcjKTr
ys20zkiCujRVP49pHaABrluHBPQsRigKBrEXYSXT/EuVRXusk7Kp3M4wOhIbHAeupsSWbqdQlx+x
2ZNg7uRx9EVjMkD6kzcDKBoZo2R3caYOeFHaJp2Xm6X9fSwy+dHQh/5jrWtR5KdjN5aHAZkp9PpG
w76zMbBGNNuI598SKTZCt6v19BOMS3zXVHMc48AJDSQs7FIZ3hqjgsVspGVCpQbteTku1g9FFoJm
IsGnfaAVHkbV68dJ1ZIg1RvVciXUyiKPXoMNKNSsuwc9hBWz06ERr9zm8SAiKnIEwXZ8eU04qT7p
qVEHeTXOvqxl9QUbjx9RrSTWzloiZm3XQqaOK1Gnb4KM2+lRQDdjAaBc1AFAz9YvHDX0kbbNAJgw
qK0tKfTRwdzLAp40sU5XhbZl4kFKHgAgfpvRdxSoaBbKiWBa6KNbo5O5+KWeSLqvjatzbzS5MzAa
m1IQrxxVHdW/Vv5mWDEOy+sCOyMxl/ALwjTrdFjMZLlrhqwyLvSq7+JAV1F9DdvQzBjP5Gt9mNGO
Xy5Np03eLZBXR1eKYTYfkqYPVbfE4+AQOjH6YRq16+xJqTbjp0NhpPoMK+GdW0UfwRSOzH4IrClK
MsQTFBlFdq3BRhWTrHk9THaiLZdtNi/fZL0Y3y6zWV3qwuNxkbGEYhl9+CDx8hsIx6Ph6xGOlX7n
ab7o7RkOCRwEXUTpuIrJNE8fZ9n0ciHVXRaENo8zlVKmh8UwrA/JWmcF1Ioqc1W51Upeqyzujz1V
Q08nqZe+rDlSTZfyOlaP2rAmoLxoIbpDwRvr6YmcNl7aYHTOi7bmTArWrj+kdW0WhyiV1+aIFBvm
BVO5VMXD6+HqRTVKkOKICCMUDfAb2376peJ40PpsaJOgxxsaYs6oD6uva1LzEC6OxEupJ07tZVLM
LZLDGGv9ca6d3KtniFOHytYV+rZh9WdC+Z8n4uLdP/6LP3+r6gXQadxv/viP+/Gx7Yf28W+3X+vu
b8FQfv/aJ1X5X+Iv+Z9fOv0r/nGbfGurrvqj3/5bJ7/ESn99Ev9r//XkD4cSkN3ydnhsl3ePlGf9
0wLRYyX+zf/tD//2+PS3fFjqx7//8q0akCTib4v48L/89aPL73//xaHb/Z/P//q/fnb3teDXLtrH
8ut3Wlh//l0/fuHxa9f//RfJVN6AYqEtSaFjUAyKxzY9/vgRrz2a7BSHQkxbtJBKVF3jv/+iqG/Q
uGZ8R3LA2POpIwhb9OlHyhsilCZuYsABAC2MX358tIc/g8ufj4ed+OvPf6P/8IA5S9/9/Zftrc7c
XwMuwUckCKGXvAl8C1a9ZW01qa/xliB32JgHCdDmEWcQa+dWfyHIJNayZIwo+NJP8uGnB1ipihjl
6S71G8ORbvNhlBi+6aaYt33Bw63z1Ex4J4LqXKaofsgTLJaIiLVvL5CHoWikXoai7DRgPa5mpX4w
i7ULlkgacJmvgmKsUr/OELJdVAk1XBv93hVetKdBkKWhQB8wd6r1tsx77e2zB35mF7fZI9+MSG4I
rTeI7Fwjp98MiwrTyUKWXyXk2HvKHk+ZO6Ff2TaEUyxMc9pZ7joUe/pv21Tpz5XBmIkjZsI1P10Z
AegREeAy9RWljA4oA5c+2Js92Pu5RyeQC3QF0Hgjl+SFeJ78JQhzplXrJH4Sjel3lHmMW0ZnNY7U
zM5lp7RCt2i11ldTO8w9lH7Db32YRr8t9fq5mdLF8pRMMt9b0nplLZl6URdF37pGXml/xFwZb3Hj
7UtX0ad28JOxihw3HYb0eraV9EvazqgMWnbVukVlatdSv5THTHfGvxKOnwpl/zIsnYSy/2XA+38w
lNEzf3a0Rag8iWVXX4uvybeTWPb0G38FM8t8Ay2XThYRiHYdvaL/CWaW/UYEN2TeoCLDHhXJzI9g
ZhPM6BmDOgZmQ31MCPwRzKw3NAFI8QiORB+BhvuJYAaVkXN4mlFRTFHrMztkJMFc9PScqn3WDw7a
zMGqyM3ompMq5vK61rmTruvoVFZlnZODO8q7itRlgBxQ4o4HiHdc3Fxe8EzQ5XHWvKLoEHhheq7P
7hCvIVEjtm56fPAK0kMzXQ8z/oveYObSER/IgUxiGJePpeOsIQiRZlC9pRuzzzVmkeUBKNlVHMbF
uyXHR8RrestcXDOy89SbjHzWcVTV9dzL0WwuXbWx0AtdgUaGLhQQ7RMSQ7Lml/Q3bvJQrX5t8hrt
7zo0+YCqFt7beVWOSEGPOkID5uCkF43RKQ/dJBfOMaYK+WQixlxhzdUz12xo9BRe0Uy65CKcaBFZ
Jfuugus7+6OqzI+R4iDUnDTF/FHBHOU4K1leePKqZJf8EQUqtVyUzwidqr9b3KS9y82WfB1wbJ/c
Rs0ixTMiQ00O/aDiiqSsg/yJ+GCHmL3ocQ3DIXN+x5yjudanyaBaskqp9uQa5qYbDjPddir+8Hep
dyickgodOSBy+nSJ1SiU8HWIeTodVfmvtdWBtKAE1g13VeVOdRslDAGQ90oVUaAq0hdnTkcAOzCz
dRS0R/tAjLK+VqA/KMHoDP2qFlr8TVxCtluZdXivTlhhueGitpofr07/RWkAMLgr4sccHsLvejNO
Wfor01/HI4W2Rz9RsnTw4qo3cKEapeRLq0t15kqF0elegs7X49gMc+KB1kJqcEzaNOioGn8d1RCW
gIkDrSchMGa6c6hOZaD3WQEDUnKm0BvxaY2DcBj1t2anzcVF3MfTlb7oU4+iYLHOe7j3bTYArQDW
Pbk8ryr2ilsGbVp1pszfmwSGGpeHhKfo8marATXwnjDQtjnOjI7uEdk50jIEji2CKIfCGrWKlQa1
0TxI1pr6uTVBqcKh9tDFzuL3TTLe4IvkPCipPP2pBPNTof6+fizf9+3jY0/aus1C/6+EezGe+9ep
6+3Xtk/KpBken2evUIX441/pq/xGaJHyH65+GM/CdeWf6atg+fEQGTsy+DX50Y+Ir78hlpt4DdEt
gr3FNfEj4OtviPf8SFD6n8Z7PxPwn2gDz+M9fQbuGvJrCDqCJLdp2+XdgINSFcNthTwcu1RQ4REQ
Hxp05rLQxhhjvAggt9HO11Ysp4bps7l2+mNhxuHXWrKOTPnH0lfrFIsHfVabz4omXZRtXT2M2Sy9
1/vOvlnT1vmQpFrjWVOaXwzq5PhzVpdf0GGQP1RTMjx2tfE2iqzGdCFyjf5cjs21Rv/ufuwj5VJK
2g5mf6v1rrp0+p3dViHVtEPKM4+28h3xTONXXpL2YRk1PNHWuXsf1SqI3LnH29FdE61/n0q4ANIZ
zP+AteMQxxelN9wEjOcnRW207xgEEMsn3tS37VwMtPXrPnfVWdcrj2G8hkWlYRdu3o9GFWgAUC/z
SlkOoRatv5pmmLgy98ht1cjjl7BoLAAr04yKuwPZcVisaHEzmgqXlZOp32nIRBdNhrPTID/U4aR8
NNFX/o5KRf9Jkyqc5LVIlo+WWjrevNYt3bHaYnaHy/Wl2Zpa7loQnn61xxiVlGUeJjeOs+Tbs5N8
JicXme/p0SA/EacWbSTk1bfUojJbFb2MnNI3TCSeEsOSL+VF+stt7P8Hkk0JTBf+2fa/yBtvK6rL
x7b92p8GEn7pRyBR3zB4sjRSRBid6M/9M3U01TcMGzEIoxUGDIZ//GcgMd8IOQfebAWgMUi9fwYS
8w2IdXI8/k/qEqbCPxNInkxrnp8W8lk0rJmMCVcvuvGbCm606bHOKinQYGrdR2Af2C+a+Bd7dqtk
D9XkdLcVYmu/z+tsPiTSOl8xeJYwip+G38woUxEuy4ZrNdejyyVR83eM7/O/Bi8/ddb+r9cnsN5e
O2cPtHv66m/vkm/V84P29Fs/DprxRnCmYaNyqPif5zeW9YZnDD+VU8iN9lSI/LixqFGeRBex1wM1
T8/lnyfNesP9YmDTBbFKtEusnzlpT8Pt5ydNaGFTO2GeBMYC7ZBNiVJiEzICSSgOVQg3tF6H/ybv
vJbrNrY0/Cp+AbiQwy3C3sxBpChKNyhSEhEbqZGffj7Qx8fkpoYczdWEKpddtkU20Oiwwh+m0JTC
yXwdpXR/qNIybF3VOVl058ZVh5vMKKoIh/f0hCKu6sPdzMg4qCukvYtyQq64Z3aZPkLLGk4AFhKW
VrgfDAW2pMqITy8I2JO2XProxbz/4ng9rJhv/Tj4NiqZIMIdb/rIU2NqWazhug1XqwuUZZChiLMr
SwA9U1q8voZcm/z3x+T0eHWkE5eCB4I7AruPOsSh81RiKUpfLdQ54kZFdtErn3Sn+uapoADfH+jw
7jgc6KB+PHjzmlHISCKysm9dnojAFd7t74/B24Cg2lYXR8/rVLVHGKxKezI9pVFcH6VPoIx913zw
md7gqHgVcgzq8yprd1N7fz0MZS8Vi1lMcDB99cKkLE9r4X2BPr3Hded+7IbPndRoVfcawD3tWrjz
B3XrwzbO8wNsJBEHrAf1P2LLl6Ujux41r8kzJfSK+qysp+J87fXWL8ZeC8fp9wEOz+NxiHMz4EcP
3fT1eDjAGXKt4hhWZ7sEdZs9pgJrPZmA/0Gd8LLyLOl3lonoc/402u3N+58VdXsGeLnBeQDY4jQX
2eKEzocEP6OaFXNFNyeiHH9CdnNRKqsemXb+lGAlel3Y1nWGK/JejI3hd075aBr5E72RswYtbz8V
sJ+KBb5vra7pzkDZ8Wow3Ys2s66Fg/GXYl+sefGkEkdWmVuE9VIaSLbgX1EPiHNqhRWfCE+mV4WG
KD2CVz/GEgp1p/K3JQY0YxRYqa/ZDQDBb0Vs30rXvEYn4dpVGdl0ks+5MZUBLm+PDik2NsH4AG+j
TX2MaTCPQf9Mgpd2bnH/Mvxm1q7NIXmMIQb63qB+dZfc88ftf1mFbt1gRNVHtl6iZp263ZEtZz1I
c4aCMtQE5oKAqoL8/rWJQU2YSX51g78ZMqDXuSRNf34zPTfPF3p0pybK/eTQShFVSLedqE5bnGeF
vC+qmrcC1E95dxXBNE9uqNQ9xgKWfdEa+JKvlv1VcWT1pSezDpdeerheM3MKdguBVaBAk1TS2+tU
cX2oRo926VwQnF+ASauPCknduCwGb7dY7q29VV44w9dzF3RW4KRUNSwDacsqq8aQm+dCsyqDUN8j
vlfwh14d45q+0yP4kzt4inroOfI+FmkZCYdH0LJq+bx919ipzvLecXHwKtPLwcO5LXe0YGhcGVi1
UMMRRkFkph2weHS6g3mb5OdpnE184DGcdsMUi5bPTmLokQrjJVwMTLAqrfL2SwrRw82cCy8tvb3V
Lcu+Xah7NGn2aFZoVxkF3FokZ1Ht8SY9kkq67iZprEd1bV2jiGyd1i5LgQjIOp2YhpTy+64rGClf
veU8TmLw7YpRhBaloSAW/CtIJiVq2/LJnZp7YArHz88O567aI3NwXIl1DOp5fZhG/cmOFUxLEVlO
c7aruvKSaI082Uuy7gq0U4NELl5ANjj+hDTbR26+tEfFWF4LO6v3bj2jCmLw3IWXgX+P5f2aV2po
5XZBiQauTFlOMtQk8+SlWbIz8mrZb64wvlP192C8WQpW9qQkZrWvl+6+n50iml2bwp5SNgHZGr5M
KJsF0ssaGgnataeBQ8tGnkzJW346rs62TaOO/OJp4A9RBkS5kO0+bCyaLbWDpGZK/FJh+qLFBBVc
FE/WyCYrV/EIEOoinbRzPZ4uW9W7pWGZ+8Usi/PWYMGvnNt7jOjQDpnMa9rBXtDK2Q0Jq+FeaVNU
lbTF+wrnocW4LnM2km4nj4bHxCD4zBhxd2+hDUp56l5RmKnFyb5QQ6OAP/HBtJXX1L1Uuc3pKp+n
TrpAvsC0y8I0B+/K9fsIYj6YXfdWXdcijIVyS1N7RoPQvYVN/9TL8rFK2LJgIG43eHa0Hb597xRh
K7v7XOjXXdawacFsbgKZho82Ve1rXUw3T5mDXp+ssK2VyjdMjozV6eaTJuvnk1kgLAsdjzpcovY+
vrfphdEPaxyYCZ/TkXwaS/KQqqLk5+rKM00lctZjUz5iLMkbiHSkorkmgFrbIejGWnwXa3pcmG4W
eA07Xubdfeekj6Mx3Heiuy/rbe7NWg8cG1Zb6rBO3JTnrt30qczadfe8T5XGuRUlkJwhpz6YLOhr
dXVXH9HVZ1ckFvM2skjcUbmdl4LFpXgnXlE2O7deik+jmZd3IKmWIsDRdtmj+/0TcE0R6rMBUcPk
p2JVvy4L4OJcmfGDzC0qAFvYF3vb0djO2pnh1DScC2Fpe+S0WlpOznSp9XzLNRnmK9fgEMwnrYg6
6nB04mmtTB1LGzsq0CB8FOUIhS03LDvlYZmx7zBcoSNiX9dHg86BX1j1PR70JtuG/O3MRI4VXadV
/6StWbwt6KU7HZ2Fk9YoFAFSSUHmq0jBuxXaoBwJk0fW7GHZQ5zhIZaRk14Y16CJOBdnpDX7Apwh
NdpcfgEAk14WSlVGVmc94J5egDwQqEx60g311FDvqWZYp3Jum13cqs1XTXHnvVvFy7kCqNQK1Tx9
lIlSfMpU5UHDyjcLMgTs/TRXS0FZflUifdL0aJxa8weKiwC4NQO3loTNgo4POzxJymhedHh3Gh4U
DiYj99R8Hmcg5+CvIdLUrGCDC9ud+b3N2N0/X4vErdfIpulRJXEolep2LyLEfCq2YEO41oWxsg4r
h23QcGAY1KIxjbS6U1PrlUDK6dIa++wbEnhu+HxGFJl9ocqmulGq/DFB05VUM9X8vtazHUf8dqeU
t4CYIW3bThJu5/G80nQo6gzDcv2qMYbzrna+m2n5tXKK02JRqCOtRAkS2qlfV4LqzajqQZex4XSO
uN2ApzRBR2mjYVtkvoFszencqsXZMjskKrGLja1KT4JNd6wX400uR7HTS3UI+9mar/SJO0ROksy4
4VgnoryHUsdrUppnUPZjWbTrtyHz6Manj1nC/BVd9tRQmA+0dtu0W4DxHC5UWne/2MVjmzObbiYN
BHGgxLwfqR02bYmLn4uToKg2rY5DMr8hSPWqeU2j0uWssh3ldmIkDs38aco6IMaZQ9Ue1MoH4z47
GrwKEMHvIxqFVQXIJtLAg1oDPR45SC1RQscZL1Ms1Po+PTHM8TouSsdvNBRKUERXfbXDWTSuz+1e
udOc9j43071TbLB4k/t8NQ1CtiIP1K6NKjDb+BvdJDQnkEXUtSCV8jjuAQu5veIbsfKFAu2N1XSn
reYCc8LjCLn1z5ocfuR6eaQlDkQdlvVYxk9YsfVBKrITBH4J08pxvkDjuzgRC3u5ijm46fMdT1vs
PtG98bc1Z+XmhVFx6uTGokSi5ISUfXG54JWA3krGvQm1jqix9NiSk1wRh1iEL5oCoFGzGtGg6B+g
jN8kqMi/bNz3LceGLXYIl6kbp7FxyVRCNOOUCDUUgjTNPl6d5ClvOD25WJ/eX1DPlJ+DDwveyIaY
hAYdxo4HqYc+QLhr41IJq22m+DjmMXSO9dpIvSSScv06uM5xm3OriNLcj7F7sYWT+sqBLrxRD/qe
BEBbuXO3mEmdCIG2r9wRDCxG8TinXKWCM2SsXKpMI+7kTndc6+VT23T3BnJUiC6S1+TG9YwAue/J
At+WrCEK4tqHVVFGY29e6yah4xZuKnBpKkEQLlV2Z6ZzSaCHsPjpqPZEbSQtzzHd2DVegDfmLfTB
20nhfiqKTjnS0B2n1mBdNCt/kkTqfs41eVtDLMh8OeUVSDHuZHjy88lfNyM5V7LZM06LqiAPny4F
j9h5gT41HKyCu7jUuRU8b1G2wE6GpCqPgz0V4RZuGRkqbjYS4wTP8UkCDPkv5stvlddua8Ff7zaD
/msVuP3PekMHycNftT3NvyFR/zPQTc/cqv+8R3TzAHLoj7Phe/YKFvD8U3+X3GgSodNMKQgxvK1X
REr8T5MITDW5OCoBnHVIjPxT2zX/JD8GiKaieEFHaKOJ/N0lMv5EOImiPWczrVUT9tdvwAKerRZf
7kuWHL9jA1ptMEvKR69LAt2CMHCD1keYLcYO6kzmRXJWSHbq9ATSnPVdwNG9meiPn5VaN1k0cWS5
L5b6lLZB9RNynQkLqXdg8UGFN3209teH3k3Ss36aqrPVVvMyXOsWh08w0sOlPndnhvDMq0LRvYcq
zrKrZInXT0qWaUHiWml7LhEZR2Ga6BQpQKlcx61Mv2liUXcCKEIV9VY73q1uRalAHYgPy1gczfiq
PZ9Yv7Xk/z+0QUG2vTjK33QvbjuaoD8efvzxUP3447Z+fEheV5e3n/5nqcO9ozNOZYemw6vqMsA8
g5udnjZkE0hfrOe/q8uAAE0Klx41S7qi3A7/LHX1T6QPVBN5XoR6t8bI7yz1rWj4eqXDiKWEvWna
wChQt///AqRPrzaZ28TygnSahv04EjlN89z/tWw4mn4NGnwm9L4YBlQ+JBf4O6irwDOhsvh6mG7K
sDKY0RBWYDzeZgagjKgEeo5/EtrBX4vUVBBPyZTWDtUln7VoHVnHvtbP8+ViVdmyW2HJqL7dqKOM
7LW2wfFlQw511e6zQKaqPp81hjlcCqo+ZcQNOT+aIu5PJoVceJ/Mor+jj0tvkmRStcKx1Rduo1KT
X1eCnKtuMZPkVNpr7KAKuuXD2UDRcSiHrgdE7S2AzzRFCK4+bpLjuOzd4Tgn3L/K2fpELGMzX4xu
69lYUxaesp/tBc5+G5vVmajAvvh5VQ04YKwxyo+eyeshqumtT5MztUmATnVNIpNmdxl0LHh+0h7u
WrpDU9BRa+mA3FTL2VA6OYQk2ZnHel6sJwvR1OrbQh9X+gJWO/kCu73CdzPIHUFdpCMk1KJezGDk
bfyR/uatWN1VCdEtoHZgAPD3W3RIrzfhicIv1jLeQaNs0Q+ZzdgNzB4XTpA9BVQzUyn0C2Us9Mci
cQ1o7fbs/nixiX7RIjhYjFuUC6iLeIizXVfpxbxeJYWYe91ZOoV0R3pHcl513zPSYff+KNpWQH61
GLdhaNgQ5MGzfAP2XqoYjgbinwCuUO8pMueTHDU9rHsTMVgDA48sjuNTLa+HgG2bn81xnn3wDAc1
7uc33XQ+LHo6+L0ckpWTvIlnTzQK6tqpPC/nzjjKZKYTvaUNEm/QQ95/523mDl+ZQ4YX3zh09uF4
vWnMiEfkStAIMEDmavVh2csiQNH8IxfXw37V9m4kK4wDbpc5PuQqtk0aZ9LN42Dpq0zZt3om75Vl
tNEJT5W+91GZsFaKrTkmKbYlr2pa/9hnCOgBBmi3s3ktUjeYq3q8bEeeex+Dq/JINsYs6KceohoQ
hDYLG7aPGyx27kbztNan4B+K67TynPPcrru/lNF/6+L7rwVy/3uhnnigvVhVby69v+K6u6z6Dm79
+ebr059//AVmz6qf8lV/dftVf9+AGmGbBVwCYDqtepgaL4M9QKH0XGjKI6lC0+efG9D4E7gPMB3g
XuhFccv9O9YD6k4ndAMLbd4NdGV/5wJ8QymnG0lWr232Fi7FoMMcLPaUzkUmvgi1saKqg/4CIZbt
jbIOGk+21EtkoX82C8O4yynQp74+Sfdq7Ev5We1bX5103Hop/GEmCXg734+JGp8vg3VEtJpFkB1R
FkQJuv2mKXpy69rCDsVkDDco7IslGlAtOcql/oHmpn5wxlGpQNyTv+PKCEMb/cHXR2kGv8Mx8wp9
s0zKMFlccWU2U+3nuZEG1iKlH0tJ1dVDJR+BmvIcj2rzenCbYk9Zt0OJqh8D8rOrnDsICX1S0CHV
Phd2YkXxKpejvuo+Epw/TMB5Zprt+MjQddy4tweNP4ATqqUsRUEPQohdP61zlEziblqrMcgEVLg+
lh8Z8x1eBttEke1DTyQBN7Zo6/VEgYHyjNrVoSmNuf65yJe7ZuqFrw06/R7HvASlakPhU+2AhiXU
vaHyPpI4PLgMnh8BRJpOGLhp6z4fqC9iMKdtJlC1PEKDQnpkG2kGc1Cr7mfNgJhjpc65Kqmlwb1a
95qSow+96DPaLj1FKHtJT1Nqkr7RFN8bMT0rDX3kN/ALND8Ah+0w59bk+jhska4gbjFzcpgk4y7D
woHSWkdlkI6sP1YY33R1UOaXVE+CVcV0Q9hnpfEDXISfKyIoYitcUIhOxL7kX9fBDQ2nohv/FV9v
SEhfmhldeKnsMu+m+9DC5heTC+4AVsozZ+ZNd7dNibsEJbpQIsFJAbkTYV1hr+wVKy4DytocvzgT
fxHDvNEq2EgrLF+qSGi3bMig1wvKtUbTGzwtD01dWXaTW56qS5Pv63EC+gBN8pyqz+PQ546v0tyO
3GJtEKxQaClQ/vZdadv7Ph7LDx7r7TTwVHCVt4hDQ77yILSid9RReOWpvG4eUZhP9aBueoz/sNEI
kWT5l1LHb92X/y8SxffxslQq+0ymf9xlXZJVfxzLkozx9U35Ejtr/gmva6ttkCQ5nNuc2n+XRQDI
spY2DSM4yM+X3r9zRfdP9D/gfYFE49Akpv3nqoRjgcYb2ScimNtd+ltX5eEaAqdg4/UL3GlD41qH
XIll7boGGqgXSrMjiJxmGVQQjUe6WeXy9P42OghYwaDAGXcwnyImgAV3qMOgynItR5nHYV9ZcFmT
JI9sGjiRl8q790d6o6X1PBTZAOWozd/70PNmXuFgxBmvtU5pUBne6ejeVWKeQm0xi53ougzQ7XiM
A46CGkNzvzgzRUr1iqZw/U0YT2PyCdZHHlkKDXfoBBJ2JUFuoQeIbIso/Ujj4PCa3J53s44G0mRz
zBwKcuRuJ6xpwlZ7WCicrrJVA2Oqt0ME9ZVGi5Hz4o6J3p8lc8vQX2QQjAnfYIuQYOtQEXsm0ry4
pEpqWuWwCLxPc3JLt62vk3Z8KnWvvLbnDlZ6ujEkpvo8zWjNzoYWmYvtnY8UwirqGWHb5GGWudcp
fIWAtYyXz1j7SXvejHezUky7TNNwbkf7H8kmwG2WQPCUovS3xbJpBDX1zdTZ1/Mo56g36ewu4FyC
wXbTyHKyfWGpKQ1mmk2YMC9B13mgy5ImknVTfpFbRjmP2Qcx1ht+7eZARU61LdENzH4YOgB3Tqas
wLg8dYc57ByBd81S/KhKkfkZEiPhIJN70fd2oMn4TI29kxIup980ib1//+u8kVd9fhT2Cckkj0T+
/PrSWerCgTzdeFDrMjgjEz3QpZm3dq3LjdvmsO5LFea2HhapZkJi6nEQMTvIRO2XabS7D0KaNyfF
NjP/PM6hvLxnDrVTjLUXehuzJTHaJBwNCvfGcNdN60fMkC2WPViaBI7kAQhubYbAh7HunAiSQ88N
W3opvjf1Y5Q09vjBDvhFFw5pMRDim1MdnDH14AoVZrOUWjZuPvVxDja9/2bQ5Q2cbDgXCnzTJF/D
ZXaNkwaFC6xrrZPFaZaQAo2TWkfSLlVIP47c27P41KBDFeTleEQC/sOoBrrJ3vlQavH5OqkJlhoD
xok6irh1tldMxfbTRSIJOdIWzsagTb3PHU5TlG/MU/plCEfSufHbBE1WwCZ11Ey5v9iiB9kRulo2
HLeJECHgCaQKFHwp3VRE5iy7wCnjB0XNfxTV9DVJ1PbMpe2teMkaIsVIycvjSCmyz4herBhutSjR
1rTiGCeNCtQhA2/E8eO/sZZJxoDgI7BCa+CgKZbOZTthlOKFiBAsuKIEdZ6sPkWD+qi3lNt0TOtT
Db0cCvOp4tPLXsalhklVnOh9+fj+w7xp+bKQOe8omxD8Gpj2vN5XjtcMvYs0YOh0LrVGOdm+UGs6
rd+9yW9oXoOG6j8Kt385KLL4iDxAh4H++HpQdZ0EZwSDVgl5Zu/tEnvsfUQZz1ccMXwX+hiL7ev7
b/rL0wyjXoq0ODtxIm97+sUBX020asY253a3hmNJayaCRV3sx4Ki5ah4gSKHb0jaKCD1nG8LUryn
YrSOaPGlH7S7n4VhDvcztgoEQpQLYLUfHGZxb611MySATzv0+hahjkGsgoVKHWB5agt4bqXKELTJ
3J3EXT6DFurdSHeUi4ag5MS1KS4NtT8DuDh6f5Kewa+Hj8ayRChiy4NQ3nw9SQUcNKiKHDWe+Go4
bXlZLhdLAaNxwiAHqVr2jtrsa9M4NoxgtcGZmAMN9hGfuCgXVN2KhCtKU0co5/g21Y33VQrDClCn
FHTCP2V6hxCnzL09BGd+G8p+gVPZgeEOfjzm5+gquxHg3K9ztmAO0jW+XTzY6uj5ysLqAHRSTPkR
gEV0PpVk8yTMcr9X2saf7PSB0quKOPOCz7S2njnJJeaztNMF/MEqkaeKilLvJKD1l0x0ksx5SBHb
CcFBFQAuSlpL5gcaQb+6KBzKoNuhSpTnHZypNLaaaogdN5xybwyNQaHb1Ud6n30G9fgv74Lfykn+
r9fwNvOf/7w1G9RlDS7w4WWpbvuJvyt1kGcswm0LjPlzre6f/MPV/kSpbBOQoGACFW+LMP7uVVnQ
HSgzQXf4i/NH6PivtqxCQqNv0hPI9lGFosRn/06tblsNL3cfITok5i2joU5CdnRQICL8QVknrcUu
A5BKZ7YzkrDH3PHFlPwigz9ck8+JgEMxiAyM8tmhj17moqXuDlLsiAV2iEKcTbOz19L5ohy1T+8P
9VbKi97yFkxjZGVsjKKDQ9cdcgzruq7AVClP2y8wwG3Is1U91V9c0HHtBX3F2tqhEB+3T6AaZ/vG
lpbXHBeylPNdU04tVRZnrRd5yrHQj0f1PDgOKOneHO+AoBpGZI5oo169/+BvvgQNQ65EzovttqCP
8vocXGFYtsosION6nzExUHLdL4rb98d4U5qDqckqRHEdtTMCvMNGwkQjCtWsONstWLTq9nJUreuF
RX9rmeddt1ZhFY/wILRQXT/6Lm/WwPPQZFkcTpBOD9eAJWVFydPLdob/DZXeM6CnwRSMYR140bpP
br19F3xkLfLmBn5+X3RdWHeUxJnh15OqdpoNZLfMd3W07ppwiuKwOHHD5tQ60cPq8/uz+2zf+Woz
8YpoK3CHbfxaCt+vR0OfI+XDotDVRtZ3mOifkqM1/FT6U5gd2z4YyhCjCv+p8xv/5vr9sd+qLjyP
jSDNxrigJXxww5u5NqhDDjJxCsDzhtpR1vq9D90idD4lUfYZ46vW9+pw9NegP48juCCGnwcgZnfy
yA2cq+p8Os2v5VGyc6P3n+1N9LF9BTrhfz/b4SEDCbdCa5N5IbKMMUS4c46yaDxp7tpjcWxdy918
kkYffY1nzb43XwO22FYD3lIZztCX0ZdT1XNuxFO2E35yZOxIMnbuiR5MR25UXCj3yn122l/GDZBU
37yKL82dfqocq+F0Vt/WV92JebT4H52Db/f4pqG4hYKb2CDxzutHwmlolFM5pDt3HdX6DMvg7hO+
crI/HWxDC9+f9i1wev3+HLRIExFbsddpW7werCanSnW7yHdZPcwl1mv6QHeQ5fm7blrUrngji7rm
Vkp7w9ucpN6KaWoZKDG/w6N2g5E9EgxI134Qx745Q8hdKJdrEFht2l6HRCpCSKVyG8CNSYuhjrAj
3TupaPsb1UfXyJseFjcv1wdFZ/7hUAM42Mtrn2oJ1HaGejBP5uMyVCK6CTvJFAbJaRY5gQydPc4F
F82F9rB+TqPlFNGPU2X3/lc8zFx4DsoPBsUpLLr1jfj4ahUrRjOtYi4B6+2qUOxtv/PB4n0wr4dL
xYa8yV/mJoNJE/CwTaTZ2bou21YBFxF1tBysj8zTD78cI0Aq3sIdvBEQrjzYjClWsNWQLlw8QR24
V+VR/UEe8eYVKBqRJWw9J+AcLMXX85QgH946CxyNZAbAmyKQ6pv99BGV73AUrhCwcjRJKVKxJg49
8Tz4K2OPrlxU5VLzUQydgtbtPvIi+NUoYGYhJT4Xwg4/R9Ou49z1lYjm2FHqsJPsiEDvKVR/8N0P
z6PtdTYhYFB5oAogbbyetH7yMFLQO16HDBSeWlvRxxATrUHV/GCoX73Ts10bqRirgKj11ToeyxKT
M/R5o1S32s/KoDYXZZWsvz2KgaQJErs0uCl1H4qAAeaD6Tj0oJXqNr7nvHAuTEf5aE8eLmZEvuDP
U0nfFJM2FPnrd8klqnHaalGf7sv1FozweI7ssHPsgp2l+2RNH9T+3s4d423hE/kxkh2HnvVOrws9
FnYeNUaXAWzOgT8S6/jvnzS/HoX7CeAaoPhDC/RkXPTSVfQ8kuaYHNugnKKepOGD82zbhy9vJZab
pvEqpC8sB4zWXs8dYmSl5RQGZCK4Sv5smhfqhJSj3VPVBCR+Cfc6+eDF4CVvF+vLUTcq6CbWZyFE
yRQe+i9TOc1Q885gTMVJeWFAnNRTmqtVv7iYoIqmQy4D3i5YtMbk+LCKZIVlR/tB8ZU+n25L8vU1
LEWn4uZmQW/yyySVYwChJ1mCxpnsp35pjEuyLO3YQt1O3Sej1B4NypNphCOYepXbRlOHqZMIGIEu
9t4QzNfez01cI3yz1TvEr2oT1aR+0CmMZUDJemqUo3VrdynC63nnakeJWKfytF0VD4ssvA/nCFpP
LtAFwZDNt/NMXU8dQQksrKDwrSHUkHa+gxoX24Eo4KHdGHayap6faunQUx5Jjdx3yz51IGgJJFvM
thivJb7ZerjmbX5VFvYw77XV9C7XIZtu3WLhQRtQyMJPZ/RvaeR05UM7JJ3qS7fkQCziWH7a9JHP
W2xTZFQ6wnSCsXG0MbSHUmp7JhPkbWaX8eUwCBRJ+XqYEJbGqDVhD/Z2QM+qGX8YSWMggqJOzoXd
DOjrjojRQjarMvt6bHK6FWu+qmJnpdpYUoUZa3x9ZrMJtpT7S9waqMdmaYLkCxLALR2Erm/oitCw
lvxpQJwB8i0Z152TTVU45lNxVq+rdeU27lQF6bJJdVEXM2a/p/Nc+qbAZuRkKRtGm2ig9b7gHDMC
u7E3RzFvar61xiIy/UhbHGq9iVo6TzpwNLiLaw4na3AGSpvYtKPYlXj5OgVCM5UlKPJus6nLlPiq
WPu4j1KnA7F8XDqjl+T7bmrah1xfhPArTfQEH4q3tMGiG4iQaesyn3uydskvWq+HmuiOeRIOuVU7
bGXciGhQj/PXtFgroAyzWqLG6hnixnFzJFgTY6jJSpoC+oGuKmYJZGLqMYuDEBv7ODx0n1GYRoNV
NwcD5a3FzEH0DHGDAoI94/BiTeNcRik2RwAfW9z+8OjQ94uoJpfWO2h0vzSrAc0xryIDUfrV+IJ2
anWnmaL8obvCenCgNDVgBQdhBL1Va3xhrr2jyci0G/b0ah11tpFrUc6ffhC2wBQAKI77HRqTQ79L
OuMTa2ulZF/FJoCE2lsy1J37afSlLmE+eTOIj+O+Mt1ylxibVnaO/SnyCCynJVwciEDhMKntV8+q
Z5a313igKlJXup9b3WJ7tb0lkqBtEI0/0vGZ64Np4GL11SWGMJ3qo3falPGSYI0xqkOwVE23nhtj
1VzmlMJdEE19Oe8TZe7S4zmhDLDZIqvfZS7QHlDbUrlRjR6RIZlCmgv12oG6Yq/51npZU9cIWhsQ
atB7eVnuMyOHUhJDXtSpUI5aFuVIwn0t9BqHY5jOzmdYYOPXBrfnJEwUU40URWCxKBKj3FdKOVy4
zqKShTH1ZxZ+H0NQW33/eTD08ZPbV6PGPNpoHrdCneW+NfP+VCpNufob7+CnPg/tFEyOdC7yhkJG
aCieHFBrb+f5Jp0HJbFDLU6s9LhNEWwL8iXLn6DBO2qkFya0b9YbAVOreyPG2qMmusgarAWsKD0n
jeY/5EZ/6WoTXIU6tA0tSHECiHW+sSpNudYlnbhwzHoFvkutWD8TpTK94wZZu+7I9XobDnkisz4c
iRKrCBuncg7tKpMI23VCV32CK+1ClxmehF7lodk3V3JK/QL9ZMrh/dxIH9h5ZYVYGLLSFUTzOmzd
MDiP3LoRyX5JtEQP+7yLrUAqIz3aDuvLjRLe5MOxk8bxXiZNoYW9npVLAO8IObo1w0rCw/ZQXGD9
Lm5KdhSuhFO7rAFw7WGC7dkC5JzBbHZwVZHXDtZVzkkAilk+JMNgWmhHm6VxOuAhqB+ZrTanQdqk
7s9pc1jz3Vyi25nnrZ0H7tJB6kQSukt2Y2avXzzZeBoCIV6bQgpsmjPsGXVI7cItGdktEQZAcTae
zqcxzooITmuTXgyJq4FRFmjEhgMg3thf4HVLXl0375Nq0OnNwrF+anMltSN2euz6Q68lBQzX0UUS
3e042qd1UBCYSlxofcuoyp/N0uKm3iorFm7WMhtXZZrjtoIGOztSc9XM9nOSkR+Di8dOQOI5dkFq
Qq4M7RRWHWpaLkdrhasb15654V7z2Rk4n2A0pX4ty8YMqJy2dSCFV3+1nbw38I3TaCcucZJnvjJY
egPVVHdOOVBGFkYjenQpFbeArppwS3jj12Qw5pr+grtwEaA/MIRN3NpFIDHEu6/7goMnnpL6Rzys
ScW1JhrtJJ3xtwn0NledI0JHHcz5VKLrMIzD7eqNPYRRsvUfuVcNp57bFwgU5qwowh4DAUKhiely
dBuRBo0+oSXWAGPaT5QTkLsG/zBiQ9/B9kVXLLuFE4vOhNIh+xa6hgRobkyJ+SCsyvm5OF48M3Q6
kKM2yYwixNgRQDjpvOzrdvvP02DVj56zurbfqFtYIrVF1Xyjn9CtXuxmYWkJqWkIy7B1j+Zq5RsH
eJoqXxG+Rl2zkVph7HA+qL4ptTO0vp4JvQlYcfl9b3acvKrdEnOYNIy+jXPN+QOZjciKN2l+jnaD
sCdt2X496kuznoN2bFczwvZFfbJHXbYgL0zon5ICbxJA3+u/dsIQQ6go9HZ8qh3DXanTnAmEa6wm
CgNad5Nz0WoRPKDxBv8c3Mpj05zXwF455/6DvTNbiltL2/TtdB/IoXk4zZQykyTTQDLYcKLA2F6a
Zy0Nd/RfR99YP2KXe2PwNuHoqIj+o+tgV0VtCgTKNXzD+z2vQ7T4aMbhsjmcNjbZDFk8fU1UvAVx
GVQrWzBbnRXVxyaWo7vl9i1bpnFBlwJy02ZUCE1/1jdJb605WK1PWWrGKAmZGj3WXQ4UwWm8+QSj
raB9PWj21wJM5FNsDXrDvEDXFOsuscITtPmQ9R0Ozk1sW5OvCsMFPQ8wpNuYbVzoO2b1JL3ZiEmM
+FB7Uf/AXEVbXxW96nyfSUyioDWYT/AzNJX9tpVS01ZlOBjtduasMIJyMMyDV9fEg3qjYkVaRVY8
Byo1oFuvc6t5SxvL+pz2DIKs1LKNok3Z2JTl4KhOA9S42QU60DrjZSZNt1inuVk/iamdO79Sxirz
rdHQv9fRJFiLTekVgT2ETJ2oSSIPvWYl3qqacmtvDRlq9Kg2vO4cr3H3nMUuY1+zk7pB4FRh2jUI
pB6BlTHzGroVotCoL0K8u7pq2mQmwZAqQ4KYSZvyO5t+nXYZTwkmTbuQOe/6O3RKZbqlQm9gSEBg
pO4L9PhP8+KnDY4Uue1AFz/zBlDHkylZfDEQ5Y8gsNPhKAvVrT4auQjTK9n1drfD20Mftqk9SGPV
Ytb8OYrpMQTYQtATJ3kFKVE3zPL7CcJlE6lBrRIkDMmYrgGPOfGVqzQEjFNWqOrKyzQkS0keprmv
GyJ6coR0v43jzHUkxjLStkqdp+Zd5xRhtc5JMu9NflNxBidkVo9G3c7ann5EbLbryROZsk71ljSQ
bicUuPPWw/rCW+fc1Ae4qxbReJbk0gscwCzgvBPNSjWcS9zQ9YIUV4IvUh89I5hBNjx0jTDv8JI2
qm1KdoNhYZzWyjFJOGR3XjfAkuLUtjSxKjWu+NF33E7HHjxWelx1ElzDP3WWjKa1HoMiiDlYGu1z
6vZIT200ZmKrV3MuLqSUxrCDw8NBTXjv5EHTW/a8sUaAHXvbKznGtcm1oam2dVNsnSoUnDtm6GUc
qKF3wzzQHH8uRDF9VgDGedtwKJx5PxYKWgEmCOtVDpV02NmhNAWDR1Yj25UVRYO1TaBUxGc17Lpo
0+ezVgZtN04MsKqGdD7qRVp7gdQVDhC1a4DwOq4Ume8UmWaeklzFVkS2aJ/ylZeb7Te8aotx2zSE
OPsi1MNsj7e2RiZecC9fmOmY69s6YQ7nGqZwon6S4HpMkOqKlSJpSNPUOsNiorfvY5WPBVEc2T7j
QOyKY6v2HLyAqNrm0asHQBEUnzzmhuyitjeZXpjissH/jtlgG0wZMBo1dUH8ZGMaqEMR1n4y6wpB
ZJ5qYl0odsuuMXC1WIPwghRD9paGZHi42a+bZJokQ/YcOfd9HwIUxj5v6k/jqAz5ceTq7y+8XFNI
ZXIFnz3bKJzrQm3mE35G7uXYt0a5zW21ebJyZ+738FrS7KoEVfRJnTIGpnqmN73dhOu1dgQKKtUA
pMDMNWd1YrjXBwbCGCrWkegWec9ElDABFp26NC4ecqAK2lZ3Q+87pptVtjdnkqKPrcqH5Dt8kOre
SVFBb4amEdqFdJp0PpM5vCK0cG6bOiv0+ZmW+aPq1oSGiofqJueTkb4bwTNYJ1i9fkVCqNT7ugoj
U6z6eaiGc+QXcLG62KwI/1TJ3Somim8fbaMB3Wko7dJHKSMhAmAUkXVRZrHGVFsSzcAUmNdmoqtn
pBQcCP0G4ho11HIJ5yTvw71BQcW8K02V+xB8hPxihjaRR2y4d6EyxYYf17a8NZhx6MECLK4YGYCa
b1Cl+2wze3X7pCsuQI+omOZ95oJc2hqin6/LSlZ4VyeR+Nap5tD4ppKjDs/bUoaowZL881RHUezP
eGccQfHoAnQRdsuwHgbSE5OawVd36sbkLFeL+LvezrWyLqIKzIheqkbvWy54ICBljXKvEEB5ZyOm
udXKAmImSUAw8jsv+hEokKX16a1ZdJ67Tgd9aC6pNEa3GSb05V5LnSyFL9QlCgof6X6qmdz9JKuw
kxvy0jpcdZZahz56zDhFz6HoChkzttsrWw5Em7Zd1WK3nE35RSdtLla9qQZtnTeS1GEaGU/Mcg4O
yCKZZaxxV/H429pUOkT2pXaLD3cUwXWO0+tUFVzwUWq13dHUcLq+HlsmqS5xlS/0fTLPXXuQChlI
w/Bj7YlDpZjll0ViQQmlq6Qd5AV5gi/yCh8kJurmYlPqdnSVkyR0gHRKWudmPCfIOLn8kjVjmMpC
XRrcmjqPnLhRytrUj2kRTdp5LMhQnwjKUnYLNC0BDqeS3WGCWXXZg+iS60owF+ILXB/NdNVPTfHU
NsK+RGqbh9ukGzE3chpd+06xZYJD67ZdszXdJIpgkaAD8uceGVBgcLd2nAFQIZYAn6SaS1if8GIt
pPQj3M+UHYW3OcJBiCAFes4gEx/oucq8Dunm5aSXzXygY6U2FtJ+kL33TiSqmwk9XrKTgLNVBivm
FIXpZKnt3hFdOKwmBSbnKtMnu1sToku5ciuRIWHVwTH5TiKYmll67g+IjOg9N9iliNWY9sbdECXz
vU0Z9fMgs1qc4dqOttJSJzaYIhJl2CUiEvG66hisvJzGwmQHGG3vS2tGFpuZkT1DTEqEt+alT5kf
KrY+rzKKFOqZIHUyVmNXu0+lZ7B/RZ2Lox73RorCuADE29fg33aTTK3LsFGch3COwpOdLLOLZqRA
Jg1pc21nPAHpGfYpOy81UsgRJDBtsW1I2PeeqY/dvk276DKGnYUzjyzmfSS8SvEjG9vpFZkFOXLF
u4Y5n7XU8MZ+bm5Q25UEXnWhRgTPbfsAC826JmyZr8M8nfnFtRF5IHbsGlyLZJCPlVmNX0DEWAyy
UJiUK5nH7RmqIjD2s8YmCrSwrG8ReKj3BvVjIkfdooFVyREuv3QUflA8yc5G9cELOjDP0A64HNdJ
s9LdSbtkpgQWDmQt7sMWm9/roS7dq0ZE+cVY0GdZNZ0KGh7cMkibcixqWhUwT1ZqFDqX4DILwFSG
I05N7TDoUkbKhJLXpuxbDMI+pr1KiO9Y+IMsgiz7Y5yhU9tKO4+UTZv0CsiafG6stWc3zeVgSW5x
WDhMdcyj8j0WOQmUGxkCxpU7AXTDmSOLYO+pGGIlLt2ms7BhACewoq4gqY+oChCqCMoxbaVV45rk
yRv2bJ954kPSOFnawgQ3Q4XJPFh9S7M6VbMqhwEzVUxV27EDFL7wIpKHWiTuVideIOSxvQhlSTSA
DjC0aF0Xpdhhl2ZH67bRzWsQo85DL22n9MfE5MMl4qm/O0Lh0EuKueh8ivtUGvSuE98SabZPXlPD
oMz7KP5uGyWIFkMb8tuu8sb7OlLzC6/Gs2qjDFZ3MeqFjJb7qf1WNIZyL/uhhg1SJlNGhRrsWUmP
6daquoJsUcudftXoPdMxnaf0HA/2YKkrMxui6RxhXfm5o8yqgmrL1H2chnW8BkVDlKYj13zCrAC3
jziO53O7rl24IXGF/Br3NWVVExDAnSrmyQy4sIk7ZqP3PlOeo1zrem32YLcmsjkF59SRyKRxMXJK
+1RbA6Avn9opLSbsB0qNk2IM62kVW9S3Vo696GMTd4Ic5oyy+JINpQfOxZTJ2oY2J7CVGbMwmKei
uJpiNW/Y3SVBckN6HftSDETPas9o/HrQOFf3Xinza92haNEnNhd+rUbOTSLM4abv9XxaNQyiBz1R
peaPs0FqaHQ5vvFhmcmvUYR9glI7A2FfKR6jGNAF7BQludbyUA8yozb3diPEpjaKqF9hQ2AMK1F6
IXjA0B4+OQRzEMeHJLnIXde7B4eRfwfc3e50HXFyQDkZBTnkQmW9JJSBHiFStXuEil41XAD0Nm/m
SGYXFNfCQ2dNhbWqo0w+gJLBgcfhltzPYnS+WmqcOYEam0Z5jk0rh8yMJfxN43bqOToM7agMatWt
MceevyqRyyaiLtt+FoDA7st+cKmIKcn06GEfxmAmEnwsKkwrOZDDZyg4KCuLlWVkg7tOvLl9hLSL
5YV0jPE7nEeVn5b04+0oU8NcpbRSe1wrVO+L2Uk2HvuOMZeRI3L256otH0wlzua1NoQLGp2YReMA
HJxroydz5VarFh047ousUYKJlSodOyOUds2GSlNZn+EJWBBJyyb/6qq1c6eiTkC1Iaf8Jlbb4lbv
KGLgWTki3ndAaE0EX4nOFGbY5pFfmJ1KDySNw4/d1LS4oVWxUa6irPAevCgqsPNCqMwHMGv1yXCi
6osgfkIU3iRLbUJJim+z0Yy3zuRB9RvGgp1pRt8oTnLEhTRBUdt4ZnPAlKx4gpDI3wFBEiSjiS/h
WaLJpIZsUMS32Hn36lotdedkMsc+beI57EoWn8FuFDDhtY3lKMx2NPbgOKvCHYwqqGqmmqiDESNA
pzTNr5PQu3ntVF7+dabGwV4dnBkaWZUIbnPIeQlDHJHBVgrT9gk88qjz+8ny6GSWpmJ5knJFzSnI
Oqw8tLjERTVGOaWkvJwgMT18MeKUu1yxE509Z+vycqg1oiK4tRq7v8m9K6f08ttZrWpzxSYKv4w9
fewVZLasp5fleORn4HgvJqTn96a+BGVcZz3aKEDF1mpA8NhCHxoihHjlqGDu4pKe1UtjLBKrul/2
rGFSwAs0rQ9xutPLJPeB18OxKCke8DdD1c39jJfYweXvk4mpxFZnljMPpe1DkAC4F0p4mwE97rDf
dTM0x7Vrko4cOf1t/Z3e45umKooNBlApb4NOXyYmf2539k4VqYlXZYEyo7x3KNzsRju++8POLd41
iB0ZdQW4zQCT8fNDlNRulkEijdBq0HeD1WQXqRt3f6iwQKGNCAWtKApCctDXs2oJ5xmCmTQL9Fqp
jomjhSeRZ+X293/La0kC/WEUsTSgGVVjMk59pRNIALdHsJ8tvyzjcFcyJAv1p7V8Qy0K/08fhVQA
sajKCbV4QL/SvirtPNn22Fs+hKBibdYV/VxBS2yU2Z/21mEeQZzhwwGkT3f69aNYt/bU8ef6ShhR
cIkaFPVNrREf//5Per3clucsw44oFMjj8Tv/eSVkoGYFk3emnw6GsbMcbpRydPR3VsLbHj4jWt4y
AmkgGzJeTxNUU0vDE70P89OTcWJHO9zbip5vUjwkHnrcGymY9qP6h3tpkWKZlO515rpRLT+PCb8Y
p0hgBIbDRGGisDGMJT3Xzmqrit4RKLx9hQjZFioh/Xd0nK9nF+OEU8aZU5MRtEburdiEhzg0fyrp
eJaVLSoVbAzom70eSLHGNNIz3FV9iQ6IVI6BjCxpxnc207JZXsoeeAoaQFsHhkALHdHSz8sh7oia
+64yfLuZRyrhocZE+GJvZQjLz9W4fkfD/It3t+DHlvlYfMic13Jba6itgRKX4WuZ1m8wUJJYNo/j
t98v8rfLDy+KRZPHzPVyui6/xYt1MJdtTozBU8ga9AvwYMa2t+r2Jiwc5XJOaS1Erktc8Punvj2Y
FhEpR4WDgBkNzqt36fWzh2lAZCBc0eaVJyjJhSY2wYWs/mX195+pihf2nPoiAfznsYrb698OePO9
PwYszA8WTqxA7bn3FuAXq+HHgLf1gfzORDdpMGgGl4iP9MeAhfsBjRgDFgDpXAqzixL3B/fOwdQE
uSyC5WUGFV3cn8xXvNkRy/QXStXFzoJZjdeKVcaG9UEUWBl7qdzo8bSd3DB48WIu/9rOv7MPXYaX
Xz5iUZC+2A4MoGke0O3QHyPzqFfjNq6gWEjv+vePeXOWPD9mUYfyTrD0Ycbl5WOQ5aQCCWLoh9mw
Kc38UJaTn1reHZNhZ79/1FsnGJ6FEJVThF479tOvdNLIMJpapQnsu1KeR1oH9XxhGat+HdKEwXg3
NuR5OYmtGaX7OJ+I35FrC2O3vF1vmLYqRpe//52Wt/jTUbr8SovZDWP6DGl4r7a/lphaVs5juJQx
TpWR7aJBBOCVz8XywTbuLQWuvwBJ/4x4e+eRr8454uOJujeSiVwVn4qJx8JlG4t+TVy7VhLSsNF7
ZwD7V8v15V+5HIIv1lLngkqnzRH6FbaIiRrtIzN9J3j4lRsGNRHQCzZghWUW5ednJM4kS5c6oe+G
5eWsFg+Fa+4UnoVw+Ejt5Sjt/rztkrXXlZfEbu89n7PizSdJOE52pBL7vRGRN6bV69BTQ9+WD5XZ
XMxd7k9ttksL7+CG8X4S8T6xvNPgZbs6d2+jtntnRO/53n29mAhvEZijmAcIuPyKL16zF06uMGSO
B0IuNgh97tHgHirwv8h1b0E3+2UsVirtHkMYeySN2MTr8d7FlqbXILXDTxeYAUJTO2MpHDAoP0/h
r0s13clqWFl9+c69/lo+uRwx7MNFJewylvbaL4dyFJ7hUclHNtnHrmWakZYTTXgEIN610rbnECeO
hdp++f2ee3Pl8lgU6WhtiZPASLwK0PPQYcPR5FokaV+8Jr+sShk0dnT6/WOeR0xffxwkHEz542zD
tbAEHC8+DgOhS9h0kDFSrOTS6hKhGMRwiMhVV27UxNpTltvXlHbUVDksRwx2dwGE3AP2EoehyK6q
Yt4iHFwp8eyPjriy0yHIcYbrlJ6EFZcHdYKRnsC+L7OdV9UXALd9e558evi+Ohp7VZMBD5+s6J0I
EJn7L5Y7M9+wShbrJMZhfv7j0I8x9tY5nl9o3k3k5Jf6KM/BUx5pFfpUpnxQlkhvDbmZ4+5stCux
6tJHOAuBlyf7hDKOUsb3I22ZzAyDClbcMF7ULD8sVtbVJDcmQiipUCwKkyFwmnxXOHKTgd+LBns3
z8lpaliXTbnC4RWTm36N2ITaabYbmcYfsQQUrdgWuYUKlOl83qQKxDzUOVlbNkQ7fHHagcIvKkDe
qODfR97w0arrizB/oL8Ic7E9S8b8MOnKBu/SE3V1ygze7IclyWNKrTAV+cFzZBC2FJPr5B4yMx1I
6j15eckuP/STWDu4q1DS9js7u6+n7jx33K+DQSG6Hbc1QqQpSvbzqO+xmFgxQuerhr4rpn5jqc2j
bsb7OCkuJUXptRI1F3BGjq6YqGVHW2vIz1ElbR0RXtPTe1Qq5pirZvyoD2xb073LtfgEqf0irjPL
r+b0Rk7U25siu0w8c+eZuBOJKOhFd+G6ylmfxl9d2jlcRttSxAFiVOxb9U9xwidqu3fJci9Y5sqj
hNg5a7tHpb61jGPauNAqw2A5SEr7e8S7Xc7d5V1XUwWiMoCnBqwGWjWFosqwvo7C3DEumAPYHNF6
VictyQ9NmPn57Fwrw3CexcqmKZTD8rNKkDVopi+8NNqjgaPdnh1GKfb5QCHLsaZtr5g3+NoHUkT7
th5Wi6tFrsy3oWEdbYuFp8xnBiCsTvT07CD9e+O20L1DUti7WvGullNHiZFVa8bRzaItvhoBPfed
QLFl9tFpYIQBYheJPBCRL1OubBJXLv+sKqXg2mxhi2beNRnFbYvD+dg1wLZw0l0NWn5IanVb9dYq
d9i3WnvW1ijPQpOULNor3bAp0mRvWyIYHHlulKDy2wk9WHeWSYtpydlvO14sPPZY9KcQ1qhbNxcu
H1xpTv7ShaLR5BcD3yNYhM7QreHaPrVFnsL6H6B+N2d9a9I6EkGU8b9tAitXuVNkdzaYdHHqdKcK
EsRabNtS2Zhi3Mho6WOANC9kf9YN4kRwvE+n2cf7+HkNQDXe02//PqUzvEhcbKLZd3RxbUdRYCKx
Xy5WW79xNeSfWrK3MC8RvNZm+WiW2fQmvm/hyjMNgneCuZN5vrO08DbX38tRf3XIk2Uvc3E2pYTX
EfLc1HaGvsTzDbe5QGmyFmgtkOi9c+3ry2Xx+pBfoId4DFLBAk748zmYhGZW1Qyv+YOXfo/YxQ3V
R5GVlxk6rFYz9/GU7/qFVDiVfVArxWVaiM/Lnapa4acIm+FVC2bEdrtPDlCAULXWyTj5v7+K3lJn
uPIYjiGLdl0C7ddjZx0ec0WOaMdXtMmiXq5mq8mbnwbL3CW6sR/5b8XT9rh5fJkN/Wha49aBSUij
4T0EzPN85JsXxszZc6CETvtVkKJb2ZAZGRCnaYhOcefemMX8pU+nbQf4xHZgChjdeTHUj7HTrWuH
wwJjpN+/jl+ujRe/wquge5S5kregeXzLGD86NN1WUVk9Mn9z8/vn/GpxOAiCqShQQ2WNvIoA6DXH
it4ZC7Aqu69U84gVRUBaR33Ye94jhQwDx5n8nmOoNqLPU3NhesqGaYrAC5szRZWbxvMOqEP3ec+2
jfp3ZoB+FTYvw6wUpmxWsP68cl4EKbaYmsxpFkYVDRiE30HUcPCgMkgQGdmZ3CwmPr3i3SoCsEfO
9fb7d/SL/I+RSM0CMs/Ek/E8d//i+UqC9LAeVc/PtYexjQI31J9i4qCseC/9+0WqBVoNfCTzQYRl
r2k1SmU6ZZrVnq8jUOmNgH6Dn8BuQbmwNSqTE/kv14F/TLT058HbV2t9gd0zD0bez6DPq4WW2ag8
u5hHViaBGBdHbyHlQD69BLqNpkcrp8Z/hS8uWefiYtQbLqPDQ7pbVsREUmbW0ImMIUBpuMlnfWdN
2c62s8PsWft2bs7aTnxGsYp7jbrtcxnUgwwSm+4F35OPMnCIgmgfHsGZHvJYuYM9cE2VMEjq9kJD
4Chd7xCnXH6Rte8a8J3C2qdtvG9ztOdNcpUnw8oBH4MAHJZM8UC7607N6kPDL718fzfKzQRkiHLg
ruO2cdFIoqkMBpM7bow+L9FYz/MwRjm36iiosu5MFuI4Jsla67sLcwoDSRQ4zeZew27JJc1edgle
99yHzYXKiell5m4JloahX/ep+CxMBXDM4i2V7EWUfpduujPIlc1+PNXefNkXFInTRG7sihBxES8Q
By+RlsNl20nJ7ZbtwkgJIlU5uanYIkrcctvtzWl8MvXunI7nx+X8nhpzH+oPcR2eEI8xg6cgkUy5
oykGLqFIKN2DkQgahkc7Kh60XmxDvPjqMrxTW0Jw2z1QhlgzbYXFGV+bO6TTrAIvvhJEnzVRr1Pi
H9J5h8lhoqWJ9oNBd4p3KLv6Qs3FyQOrpCFSXL4vngkMuVHV0drJ0TgqHv8MCvqJ+PvI+yuT/jx3
bxp0TGVsraFbbjoVUxYufD2Fb4UmNS0zH5DvaXa8oOmIn7LMH9RpuwQyDPXcuSaIGTs0jq0y4vLh
3IbkI6HXXTjF9FHG8txkYM1J+ExZa8JDkJ3mB8vGRia/mJ3klDQE3e0Dw4Dresgvl5qRGxJWWcNW
q4z9kMszZOB7g1uoM7HtjtOreYrXohzO6TniY51eFSSsiYdvlYJIQ/DNkUwIkqvoeqmFLGvERnEu
OKbkwPHEGlyuWHwRzyYHR6N23ppqznodmIzozmxO1y5kfWLuoDfztoms9fLZNEofQPjF4k+5dkpe
kELaGWc7Sug7rSGSG27Y0re/P+zeXn4LkpF6ooF3JAC0N7g1TU16/nZwa0K5XvIBxp/OZ6LKZRkU
ibmLU3HtOPM2NqctQOJVY3jvpKVvDlx+BYqWNlVDekYAYn4OWJhYUxvVGKFHYYIqiw5nFmYVrGw3
5e+1jch0X0dHSzGGlpGu4lW3oC1/fhjmhEpRKML1afXvFbwEadciCAPEeXLU2TdmwvjWTK8UKwpq
zuGk1u7qaHyo6+jERAde74a+DyvlIKNhQyKzUsbhi23Gaxex09osSTk5G7SEq2mSROqKrRzovO/l
TGe4c5cwZ3m5JGlwurZ9bDFCR1IAec9FlD3Y/Xopds32Ik+Yx61dTdthMMNVmae7MGSegvC3dIwj
FpR7y6B+5MQn8o9Ty9bJm+GjB+i3mYaQEZ9hNbs1wf9kYifN8EaMewDmvzM0ZvEpcRHD2fb8ETkY
bptLBppxRhk60xtjwSk45wezsY9DF30ujPhKSctLOt/0uMcwaCySiorzss8dzljWKpypSQ9PjRZe
qzisFYMScA4///UdYvusUK4VLtu1nkenXhfw3NVsZ5rdF6WJvk2jjXeha+zsorp07f5Msn0VShHY
q53SJAXKJcPr0rbWmsEnABPhkKfiU2eQEZI5FsyfYTEnA06CvYjzLeZg+9AtLjuLpM7iuopI1vSC
HLiUG9CT47oV4lR3Kq5kGyPlruvcA73R65RnUjK70sJuo87ZoVaNve6pR5d8OlPAt/DRtdjlGYW5
G+Hjscz2E8m+YbNFyTN6S266KtpXybBJG3Fajlmncm61AaPCrl/LBnCXifrg+Yd7yQ7qVrrKcI5z
OrLZOtsxAX1AC4ZzKV/ooewz6X2tV9ZyBWMdanhfHRtnlt61zhB6Iddn7mAHJwWBRJkCwPqOz0OF
7osP1wxxcVZS/ETHj4Y7+VbHHJdaPKapex03/UcjW/Cb6c7pysOSeCccyjOJVKV2X6ImQ4eYKzAY
lHnaQy+8wlvxztKjU6u7p5rDOfD6nAMLOLhow9slxUaemq5HhGVK0280TjQd4ZJip9i5icDOuClL
a90PcIsZrshLJUArf6aSJyPzfrDxyVni7UzzEHFwZuLKGZ6XmrGn5L/PHPumbYlO6nn8mDqjtSod
BwpibSBddpN75tuwr0Ui0dMiOV9u+qYQ78TOvzg56JQSM8OvI3p6XavvKG/lU6s6vusNREe8TC5e
e9mC+HSkVCd+fzK/fdziOk3Mz4wFEKPXWE7Gw6LRwGETZGR/vsQnSLkDtygel5VejcM7j/vFRQCs
hU437s02FVD7VflsAiAMwXdw/JJDPyPBbmK63emsYgPXrZnceVCn6HqAaRVHOY4T/Xr0kqvnv/nf
0A+8+b/wzlp+naeymhrKMN3/I7ZYS2X8n5uEWCQ+xs23l+g1kOR/twbdDzAGXMqeDi0wUha+9KM1
SP9vafGhTjN0ltNiBvSjNagDeKbY7C1IUhftDunJj9ag/gFICh1nvLwdgDzuH/kEGa8veJsAg2R/
8RUgoXuztMpJT1RcBDSf+UPtU2RnJcOZ5tT6HkPbBy83yotwTnP8k+e112T1nQfq+roxzfCsjW33
3PJqZMjq/DkcTBxVa0Zw1ipc3KeyZe5l1UczfPTOHvQtgWa7qyOJNL7vRcVUZjN69ylCjSOgV/ub
EosEyVrt1mfjqCeAHlOXOw55zGZy5bSa+jza8Dqw7xnKIbxnYnq+fvHJ/aKL+TrpW14GNSCPyhcb
7Q25o8nAElihrvmtrEMqmkbpZ7TWA6s1an8URXnWMhoX5IqVb/9du+u/rw/J0tL453207R/zl5to
+X//1V7ndv5ATQRuBv8JJ2Y5bv/aQstXELQhNkIB9FNr3fiwGH+wcUx2kWUtkrcf+8f4QKsd+xqb
rzEJQknpDyzlzJ87GwjFKJNZ3AT8cprGZf4qaUcYieRlEPnFgMD5xsWreRc2RvJFI57AQJv5+08x
oGBvpzpqdjbMOPOiRjGo2CSJ1WF1OjW7WD/GDFSPQd2l4pR7nnIy1Cm+SHIIEtOoxDea1YYPpD1M
VtJbq/o6/aiVKn0PFuXamlLzlrn+/pz+uHJS9JqhnjEcbwmVEvi+o5Eeosapn0J13Lip7K7iMcW5
SicrdwLdlCXSZGt290zPju2m7BTmj2Fpkanhqrn6ty306ltx3TXfvnXHx+q/g33iQi765/V9/fjl
8eX6htnzY4ErNmsScDgNRtiT/3IB+HFJLMuVf4XYAS4jb9z6+5JAJGLhY8hFwfL/i93+Y5HzJahr
YKIWqRD+tc6fLPLlIvq5bA3o7Fm6pVuUhLnIXiVmSWU7c+iCY0Gzv51SZwepwFu5/fBdn2dMPm/o
2LWQXIanVmhnoZM0wehkV0goLmIVBEJU44ZVSP3I7CPlLMM8Wt39ny+s/y+cKRafpd8ss8WkM+jb
7rGL+/bnBcc3/hAs6R/ohlPgx6QGNS263R9H6rIWUcSrCAJ1cHowK19EJc4HZEpLJPq8uAhn/j5V
nQ/Q8FhvANCIdkAi/8mC019HJUs4iyaKBgkREMv71alK6XFKkwLZfFWHznpycHgfH8Uoul3hQZVo
LUwHKHQ28SeQxkv+Z1/rlvB1E6uGhD4s5STzsza4ySacHWyz8ahhruhSG1TGXEuF6bLyWg8NdWsk
w1U5QKNMUGn/Z0E20+mbiMvi5bpCl//bBflsG7t6xALhf/1X9i2f3nzv32uSzhsFcLo9IL0oAP29
JnV8ZQFJE9w9r9ZlC/yIlJ0PHI3cwj+igxc3vcN3oXbnW6EVL9Ymf7Im3wo00H5oBBkoUPDYAh77
8yEYdqIZ3XTQfX228ABJEPePHYPBMrnlNNyqgvnrzvnmYYRpx3m2opavBA2mx/CWvDUglpuQ6TbX
25iTh5e87viFZ5wBUmO6qO/uOrUS66wUF0QFZaLpe5grdB9q4awaTZFbZ3Rq5lrGJoCYfz+ptbVt
VGdvS+gK/1m4v1q4S6mAg+c3Z+nz0j2ydPH4+R+b5hGLvP/5cvn+6yf8vYBReS61Wkjbf52B/yfV
Mz5o9FEp5SJdwgZoYb/9WMAkiKjxAV9rHucdYum/D1X3A3c7BEb2BGIxiqN/soDZI68v8cWNzEb3
gdsKGoOf1286puAHOPr9adb0XVnn5joyZpWCWTz+FeT9cy/rTZ/bxpSKJyGe1Bfb9VcBgwH5UhsB
fPlJOw87pw3yBic+HT/YtQFpRQxMQRVSMAxke4VfLYy5MdvA6hlX9P/Mbfc9VgWNz3T2fNfEt02N
I99sioOTqtbmxWf6i6TvVQhv0ex+LnEvqYXK2eMuL+5FU1F3O6eVfHh+Wzp3IPaW4Qs3O7hudCyx
gxgrqa7qyr21M4ikTr1T1anYJiMYnLx11ZWlGIxKM0e4qg33SxrXNw7lGaaDFZAa/5u9M1muW8my
7L/UHGno4RhUDQDcnj0pitIERoqSo4ejdQBfn+u+fFn5QhEZaTEssxpTIm/jcD9+zt5rd2a0eJOT
2KK4UhIMbJEwa4BPjAeZBWfaTDixAFvtPN2IpLjDLNbEDQk3UvQdBAx+kVe3+d6yi7Mwi0tP4pmT
5591ikSKV6eQeaRnL2293f/fBP7RJnAtPf77HSCCpDD/LVf/+h/+fOA9ih6qofB680OSDI71v06s
8N+g5WIMoJ2AXP+Pts+fD7zBj6BoMua/EovxklyVx3/W7YbNSccBQxAU28Ufl9p/5ZFHWcdL+MtT
j2CCSwMuGC7NFHPcg68//8viFnruATkBPpunfpG7lIxl5liFDZzrtpG5rV8Mpn2ALSoSlTFNtz7d
xdZy1w9vHd0PKVUafB+tsWDwGBrGCIAJvAhWfRdoH6qtq+1+bI3maWzDLN+bECSQG45F6OGm35YF
GhbOWOu+Q18TxtsCSTjysHp3N6bZugLsDKZG/dJYyrvVhe6aI05KD4QQ/vdtAa44dt3AGLZby9eK
ZHXAXl3b13u3D/QvAlXG74Xs7WAPNK7CSB74u0aXRZKG+d3C4Oqln+omJiEn2OVFe29M7rAr6wl9
05q/+tPU/jC07dHv6dskkOuHmQvngrX7LE2ZxlnAo5+NJH1s0FoilasmUtASoRwZFxp36gJWZYgD
EEJ7y1fpaQXC5w1ede+g2/EBbTox1ffjsG55UvZwB/IVxfZcjfPdVtIfx0/gJ9A5H9OaCBoBbMRD
PXgas7V/nmbl70DCiBMSYjtGijPuHW/82dTWklhdcI+1uj91s3FWov1lGeuj45UbkA2JIm7Jv1TT
PB00HKd9sBbto1XZH/Qc3LhnQJ64QBC+KDhvu9Kumx1Alw8Gb9+bpcWmaJvtwTe3H46fGfe4Z9XO
zosucvHvoAmbi8hu8/m5DKe3lYfg6Rp8lRC2OjFKkumX0l7L7zkr4JgrX+2MwV/isRc6tnDqdZEI
9LS85JDjzE+9deWrPaP/i3DcTv4zRtT15Id16pyHeR6dTxITRcCCbA0jHhwC0uy7IgeLvFc5vMBD
YfjmjbI3V+zCSnZIxSeBLnAZG6saQUDMVYHztsstncD1FOt0K0bwDA/BOoai3YGGbDzBVEWO63oj
g2kI7Qd6+YaWktaMaaFs6D3VJO4WzN0BhznkK1du05M0VbteRGtaPXzD3nrWyrPfgy0QMXTJ5UiE
efdI5yp8nPVw7fB4cD4J+sT8y3w59vPRf2PZEiZjTCJqUR/raDTr8ZiV5AH1aaF+IbuG6kHTsYvp
Qfln3cgVHl4ZDANdoLQyhtchB0IVBwUB7OXc2GS76PzOWpwHGbRO0vlOHY/CwDEPpjzDj5cWrGKh
JzVfavYLSPRWtargMBD6sB0Hcq1idH3GRWO+PwIy5GxKGQy6hrGS0AewLsvTbrgZYKL0x0H1hZkM
zZIiq23LNfwIsy49Vt6splhnKSRBstfT45TST1q74UvWt953ouSgD9SEPUVKG3q/Tip7cFt/PYBI
tnahYYV7jBbm3u162mOh5IRLhQ8E1IWu2uZvm8Lrn45Nd8KtayR90W1RmfVpFAJhf8zhqJwHF7Ug
cjTXKcQ98dv5pU9Vc1Ky54G9jkeF2eu9kG7/RlavcWlH7SSaQeOt2HTxLol8jMqFZS/XjQ/DkWC8
ves/2QAtMvGtDtwDxGEYLAzBZR/kF1x64mC2vTgI2xhOFQP1GEwbrRH4BDdUMeKubVwnacPCPJpQ
CC4608aFwYD7JfcwgA+QfKNh6KvduhWnIVu6Z5PnBHIhfxLzc/eM9AWGZ/jHqwpfZX8VM+s5zP2E
r4O/m4/92x/fYDsok7iQzUmEff0Nhq9/9kvfHL06ey9bI78s2jXOfZvpk8ya5QVSI/+s0On9ODpD
bAVDFWe9yk/NPI5QcnzeX6f1XpttePCmEggn4LRT3ud1pJfVJm4IzIdguBnnyoMcuPjfRLoW73/8
/Tb0s68az/yhHPgXZifDuz8+w1a2y4uJ5OkkejdbbmXlZV9NHr1POXjitgEL/LkUo/k4VEHxPgRV
kwz9VryXk9O/NU26fQBWqpM6kJMdMSBg61sG/1tpGctplEb4EgzL/EyeiPEKaBP/NuDIqMAeHXXM
HG7g4xF2bwv9K9eGvC0HEVxCawtRnTahEl+xUxG2fFIptNry+hnTDOVR38AwnB0U6kUWA2G2ZBu5
COZgrFRqGs8usw+iNQKvPBlMfV+G3EMwie0fxZB/DwH4eezKp9Vv4BmiOm+F3mWoXexqODXBtLen
9Tg5zocSoo1NoBCJkENzNomkijIl7rUDsYhW3YOQ29c5D9vYKbs+Vj6JliDnwO8Zo5G4Mxhczhw8
/D36iVAOBNFMHoP4Fo7rumwCpyzQV5mHJsLazL0A1RoOZoaCzIcMFfvEx5PA5kmgtyzxQfu1Fa/0
nILOsmP89DMj7/WV/nvO59++lHb6ferTH14HbsBCT2D1urvjLAmZKa/NkWt1vSsmzeoO2IqnLQt3
8yawIYyl/2VpvSWxs214W7NR7QKgMBcIiAY6Y3TCTW8htRiykxV2Kxu3K34t5rDf1uCIYSGq10pz
ZOUbKgskGAb21SF1EPv4TqJWq7y3SyO4Vd6SJUKPENqCXFyueLy4LMddXfuQAlX2JW3QdRqamE/d
DeduLL5243ZQvg0Dt5r9wygcuFpW+SN38xUmiNVwV7f7XyOWB7KOBxPS2jW1JregclvrcZuMbjcB
896Z4dIkDBAQlGuxl257ctfZTtYCWZ6slMc0q17ILiYArKkytkEoC+fZhAxkQnvkeS0OxrL6u8lS
pzG87tW060e5Nu9QbVFLAGh41Nh8DhJuauylXfhQe2P3ZA2+jp2gMpNGVOK57QP7AMXOOZbQH9C+
VDkQwHrIE+Z0EKaqwG2OM6rPx1Q6J6pBQYst1PapJChcs/iy/G4b6uoeqGC9Z68G+WKthvnYw6b9
2q+u30X9TCShyLF5UJAC4pMtx4i/2uMZGuhnPov1juGavjWbsYrb0rUSoVT9mJtwUrcO0pLFIb1L
a/T9HHn+mKTgng99AGxOuHN2l5pNt+/Non+pYe32bG1tm0x+t30HomscggkI0eKRtLZtUp/mufbp
ESIjyZfOuOS1KKGiD9bF8YvgSIBz8LlMrWJJFsZ90fYzy1SWN1bYb3v2RQuli4uhxF/0Ar7SCOtk
c9lkMoa2K0CulTlklgeAnQpQkYnMDQ282s8QSG5Qe5CWTNSKrbptc+IZi7Ks9gxbjQi1Yf/cEDAa
r+BsT77A96HKYP0OChBmUGXnMpY9wCJuBzoJPJB2zaKznzBPvJ3GanVA7lSRHOl4LIoVwOJYKy8y
qdSTdNPrg9J2+KjS4VpCL/vBL42767z0B7+4fCBFs9qNHfv/DPj0y4w2zsdBHPm5UZw2HaLoWIHu
lev6U0K6+xQqMA/g1+BOyzJB+onorEixtqSpPixWgXhGk5+e4MsaqY85k0SR/grrOkdVEoAJycu3
sdTDLVr+9tHF3hbrpn3t8h7pSUaoeNOX2UtIyYgxwCOhqPXAFY8UoOM6+bsCkPlOBM0vTvSnzYaz
lnKUQWMXd+AAn1LTzSJtF9DHtLanY99zmqRhVj+6MPXh+8KOhj0ffIVy+FJQ2p+lN3wG4fTDrHxq
L67uSVPC6q20xWEm7c0f2S6bfk9s+4dPeF0yyeI9qDZOv60m02jq7nueMRRRrhut3sRJq9wsptQY
UPj4qCHBNWHbMLfdPAa3ddPYCCLRPTUL+ahwz7NX03WtPFJhJS6AV524VbS1c2UDjOO5nLJW75eG
fbTnbhdBllb73LTfRVHx/go0QuN1RVDEn1cFyIvctPCYurl6XJpAx5NVdRfYog1fE27cvgrn82RC
oM3N9XlthH90O3oSOS406JIaNlnl3jWe/y6q4UvRuPbeDMptt4L1j63SR1IFQRejRlXy0G/qyQio
KYUU1y/1p5OLIAIfOD0wmiS/t+x+6sGg0O2IMsCuB9GM+eeznQXT42zAeYTQ69vnzYDS63WiYLFN
6evQKUMh+SNqUVMtRaQzdKcy791DCNQzhlD5Y8YsGRMCACDD5XsCaZWeZo66Y+UYL2VLKqMhunPq
avM4Orl/P5fdreFa28HIannGgC2Tqr0OrNwsjAYZ+ntlQM+pJuSfmo8RAYOF+YhLujxJz2U5U4En
Y76ZTymQua/6iq6a0+URjfW7hbj3S6MRi42uehoMp3iRrm0fZrd3vnGvIklKmJ+dGfpnLNHshQHa
3MW438z2rg6agxZUWo00VKxU0ZxKv15PVuv0EQv3o1zyG5PP9WtKrzCiXOd7tHQ0VHl4Ln3Qon06
WPHoSTRj1VDBD63KgzfSIY9CoNM32h2bJ+2Kcd+BTItXQJBRaZfmfg638VhWW7pzGxle5lRSnhnf
AzBRt0E4L4lTG/PPFF72K8j7OgF8TacavteR/UtyWKr0imtt7qrc1IfN99JbbRkcYakgrmoRFW0p
ap6UD9M3tXzQgdMk2zp49+jzYcX7bTvg6ho1k78yI0IAyxWSU+C1WBXuYFyXcWYQcrCtpOPlxAwc
erWYTWRxi48zc/uEsH6lbGfz47JWxmG53kMpVnzQf6PHxbubPtzMRf7c2ytKNWRq3HqyBocgkjmC
bjkL/TyGbmgf/NybbloebF0q65uHQiX2RGGdc69zWf8rtc7ovq26ArcPWTda2bO/NkbQHzTjqJdq
CMxHOY/uDVAdmguLNijMwy2e5UoqUwPLl3CMSI6+s2/s6qtA3HkUrsJYN4sAXnM3n/SMu1NknWbb
8PNu769L+sC7y3fd0N4h8CwVjD7tPW+F+6333S1a/BKi16Tc8KFpmg11pT18tFiV46YQfOi1lcL5
M6lEpqnpqM98EEpaolEeDfPSABBMxMQdimojfHSdan4ehA1mqSpwNqjWWZ+yVlo77sLlsW3IAQhk
Md1wRR13bSCD05xZQzL1unwBr9Q+OSQzDECwV3GL0G871tXYY0vzyrspFfMnEbPs43VnH4Oyks81
SQNRtYlmt7Su8TY6/nJswwkqWU8+QW2U3TezcxWjktb9njdmus+CWu9JoRgpmSA2FbZnQmYOrGO9
tRPkfkwF4aDB5XcqqG6qFTgYCLN9byPXKYhBOEy9t924XvPTDGfrInW23aTQQSML3f/RKZeRKmEi
pAmLJFonORwBYsmdZ7h1hCbyBxqNYZcW6cfcDdOh6uvbnmvVsA3tfR8szWPgr/6v1BdoHKWcbkYq
uUcDYveB3OgthxIm1fem8aobPhLgsTBYD8GKwcw0s+ERQLLzMHGJOoo2NS+KZkI8URRZ6EwnFLU+
DwGKdw9UW8i0gRe0AQJbkaAkBCR7yZZ1KxYxslGerpgqXAtNcNB06eLQq/UhhEGCWKsz3kKFgdD0
tiwhiqh+xlhE8x12Jh9M1p0VZc5+UPQO+XwxBJbMfllcDhJOq+zmbFev9nxosYPtpjHt7ggoTu8W
WFYxhSpmQsiX39uVFzXQyh/oX3T+0VZd/bRRLu+azDK++CPXjqxfxmSyg/LQXG//ppzMvVFwiq6l
eQo7czzyurJTuNAkoodQ3bpz1R8kYJNf1ZZX702grL0ux+oYtPVwmLt6/TYoNhVTIkmDZHaNfEP1
Eqt2E+8CzOyuIH/2uHmjQK3btFfPSfdWmdO6K3IXUWtORsBnOJnN6ygUoDSytMMnSwnzviMj5UcT
4qX0ZtHHKGvdnxNtokSWq0R/KRZIqEWzDyc6L1CYPRoji3qltZR+TIRL3qUFvKNmDNobqcaOUUcD
gj2cvjrSLe+0zLvjNMKxxBy8tPhjFvfJXvBfukuxfBO5wrY1u+JjzrfsonB0HUsO5Dpe0ME9QTks
nmFCs7m2HWEm9fUCDZPh3C4WNqwuy2NXcbi0GbfhSNbgkSK3tcQtsuL8QjJEDqlTk7PAcSL9aLbr
At34FiQQfwsih4cce+7QB3eOb5TrRW/QFQ+Z7wxRTswd3rQycVVAhoKVAfYqgcdd8Hp1J0kwwC9Q
6ergyC68b5YieKKTVt5aqpTvlU1YSVQZdX61qfbxDFr2a21JM0lXzvaeftqLK/30EvqTkVSrYe/t
UOpzm+cqhhrLI24Yxs9JtXVkm/nD0Mn5wa6D5dymNb2xkiz11OrY98rtFtqKPMz0Em9gLaePBl8d
BecaYjhH44igUMTrVKlblZrpmX2zvstKy9nVXrfc84gA51zl+EkyDWtJfoBO+jA889mlcXqDN+Hr
iIY+h9pKQ9qcE9Nb4JJfbbeZ/Vkj/YoxfX2/up2rKuXdAna/0DisXkaUY1Q4dmKWwRdfKxwJUFpi
c5V7yyIZQkP9SSyeiJ1DCIlHkRoZKpNxBoQ2Iq953xQYub3uGvmjNMXjqs5zK8fn3hAsnaG8nTNp
s+VV234uGh1nlm2fO8JUkmpcX2UzvbVd2BEiMe2GZt633DQjKzXnW7xOeZSm9ZGHfItyy0hv1Tgi
9KGBfQnMJkBLf8WPkuTQxw6BGjIkpskuxuLk+/54XJcBnEyPvRhg+JlQlRFvE9sp57b7MQdFkRB9
BOF1sh+dttPHDr+iOzt5bOeOPJBQ4/70TdU/++Vg7ABe0XZ1uCRtK+gPp7f8o84W1O5jUcZ+BkyY
e1NIW34qb3UT0letR7zKnddwQyyKtwl/URJkLkFXxWjc5p1Bjk+xTe5OTH14j/UEZEI+vxD3BJFx
CFI8jPqarDNacQdPct/5aQaJn86AqQMjGZzhdpNU60NFa3aaenkKB7+9begT7YNec0dyuED3ZA1N
yA+YZlrG2fnjnbEcXpZmfQobymCwum5ETUlF13V9dL012WGG/Y6Zb5x7yzmd7CXB6qzudNGeAAp+
VYO8nZXxqeYC+1qOL85cg/zOlMOjuQIFnQPykaSZBke8fT4ZDhAh4G99CH/ouYk0b7RvunjG7swF
SWSn1ZEiVum1Jq/tfbtcg0CmemcgdHiclcMC0DXtZseMB64KMaPKDlnNbERl6MA3X7S4z3i4Y9dW
+W4uyvok6uBmHIf9YLdv+hrms1YBV9wOCrebfx2KvN1xNQChzehn37nwQb3S75hcbGbC4OHWLdqX
xSs443r6rY3j3zRhCfu6ZxoAohjDmxMs2DoWwoWE2vuVS+cuUwNBE4uNeLF0XgJj+DaFtODwGgni
f4JrSJZ5SVsAD8UqdFKTn3Rxhf4yrCH++6k197Uy3wrhSLaWcj76U/jS+pRT3egst3aWY+vgnnkI
HfxnypueAgDgbM7VfIdzWzrc8A21C9sl33vNug/t+fuc4ehPaXcUbXFgt59gUdop+68Sp2kBqEFp
WBzy8MeGx4reXEND1wxfqBG/yny55xJBfpTTZs/51HyuzGruSoQL+4kAoFvXsD6DFJJqqBIz3yKr
H9Uh7LbmqAHKnh2xHDg1ibaZWBKBlevDei3xw6ohu0J9zmN9IqjnS9qlbtKW5tOWuu25kHVx0xPx
IkOrSMAOvgPmpHdVc6exCKdIstQdTqXjUWKkHCHEnTY3G646bkDyrANTHWzD+lFZ6kWW+fsMef4s
lWEdyaivsNaRLlFSjF7kKL2DQ6l2A9yjJ95I6OPQhpgr/S0Ev2l/OvVcwUW3l1NrdGvsZUo9OgIu
tGiyNpEEdsLMzftHueH2IujgW75wjNxoSZhx9sKWrk9VrVXkQJ482DVDm9lv5Xe1KAuHMuTnzbxy
YoQLnQAI8JoaRTJ488Fp6lOlt2/1ZN0MctpvzrJE3TKdq3K6bycWYO6l5d6qim+g/h75vE+LQzRM
c12eJe3GtTN3dFQPQ5lDcYd6VTDW6wgOecgz/tE81Ze+G9bEGNQTU7QnZ+n3k52dFAlCtW2DXEBf
DqOfV9ip8eKmYwIr+mEKrVdD8qir5VSW2NS2bvosiVkAIW59DLV5IreCSa5JtTcVt8oUJ8MWz5bv
VPHsElE1SIxn5Q6mIJlxpf2wFK0VMTubopDuY3JNMKiQFXFX7PzXrG/eSBWiBG7Ut24xHrwyi11r
eHYJVomHzTpppowZN8EdM1z1Zm7FXQY51qjHhCMqWSr1xcymnEtJuG98586x1IDNd7VPE3ShO5m2
x3bMyXwQuQvqtE6ZujLHAs6caLl8bAi4z0YvyvNs4NUdR8Iyr9WFZ1BF4UlK/Km9ip0l8X3r8q3O
TBAsW3qL5Z/izDR3PXBYrMkb7R20UWSR3EuGA3vRBWcpsvDSDYD7IzivwVeaXfiSrslLTTrqe7yH
BBhSy+HlK3a1P+Z72gjqze3X8WEJXOyH5LTchsam6BLADZe130eV4x/ooeQn3F3+nlQvPIQMDdWr
2xX6w+0o2gdC5tGRhE31TrYON3Fqazdlz1cOicHmAFN7oZwzVPnp+7Mbk71G3EhvTskSbnKmBmNe
W5vwbFPaStnsBjuHbwa9XLFDLsbpTWlCYkUSDP3Om678eDoV+Rw85+JKXgowcbvD9MMtS7oKDKDo
R0TTlJ/4BmMqwpaG+dQknW57Ng3PO9u6frJqf2ZcYXDBWl/dtDl32IqiyTQf/Gkrd3agqrhOu1eg
qA96tr8w5iSBWDHbN3wi0jpL9qdm69ek88SPXnYWl25zOsyF375M7RychVs8jZt/IlnD2U8EQcYO
Fr1ocrdHYlrAjPdze+5ncEQVzPCtsb7NI5h53amrr44pmmuWjx7faBBgYKxzj+JVBgiRZzyPNF/J
NxviukrLZBHpXYkRGip64gyYpLIxGyNOn+OcVWYEtnrfTt73QVjg0JeKOJKNTp3KCX0rxlfZTj9C
c4TwFjIm8b0dmS4569h5yCat9m0FuL6qzB9+mddHA39d5AbM3oIyCygdSPwQBABikr7045zISfun
Nii+GS2DhrKyKRXHu97QzsHNOmu/Dd2TSC2u097T6Af9vVyCJenTxb8heW5KEO/Pe5AnIyR+DKWi
CQh1km3CfDk7j3Pu7kFCt8ewpHRnNE6jPOUiGvhtDUFWvFphMdw1qvRuszG/DDjqd0FDlEW63Bcu
y9C8HjQpl4y+KHd1O+yYSuYRyOye7g7T2dIu7rUZ5KSZmXZUBGSQ6Twv9xPD+F1GvENcErPBU7cS
ESloSJs+kkaDq0GUVvONV7nP80ZoxeLpx85BDYIB4nUYCgRTUhGnINvslM/2u7PQomhrmDtkDa92
U92akgDIzQmJj3G5rASrww2nNoKGDi2Xu5yWb0FP03mdHbVU9UMrleX83GzC0ZK0YzJPbGHVzien
nYLyQtyRv0aqGyqwBa5j9bHlzSUoBGFY1k2n+ozgtwoOLuE60jCKvTeEZCrQI+/fCwUKh69t2L5m
tOGWx4E2kQJFrumB8UPt3Y7cQdtdJfw1e+B8T/t7AobXX1u5iH7HGF3Ri69R9x2BYfTlPk+RvdnR
whikjWvZteiViemwblB2UBD6a5B965SWzt0IVFI92Qy8qKZZ92V+s3ikqD/NfRpSuEoy3rBUCq85
NzLDvB8yyqYx74Xg2pVDONuh9c2eOXK5taAIJH1V3MSwzHoCaFvaVZ7jDgRJEdhh2cSzzRbqu37U
i/vWdHozz+FqbSSzFotrwVnxWe/3OcII1rGuDT+yDIyr2ipysptqET6glBAEHVsfS+c9iN6D2zPP
flwRfHgYy0FDB3LReRSqOw6EWRQsp0l+hxihHowSsCO0qRFUuG1ylsZmYwliqKqnbQ68l1qWb7IP
9n6R0dy20tgmEHAvS+dB6PrTSclkQ11TR8Xau48MxduzNMhPjdkNp+2VkDQhfiGEKJergpaDEXOC
vVei79VbE7j6VyBz84SI3PePg9sfqmIND5Vweu9uXlwCsgqCCTgD1sHVCdpKy4jTAnZ/3HZj3zOf
KPP7Elgh/cFtcCcgaxVmG41LePGkFYdBZby7dC6+eCKU2QdufYDlLeOwNjY8R6nddJUIJ15dQBx3
ndrkPipqi6M0FQIJR8h9wKZJa+3JhloY/q5tMewpF+kAs4gyb2doLv4X5S6Lt0sVcCeqmbW0joNI
8f32ykFa0aS9zuJ+IjQ6GhqtzDNYQL4RZ5wW8Ukh3gwxL6OVScZ2Qn0M4hxHvFXpu1T1/vNIXnFw
O8h1XaPS0Q2XRF8WlDG9Z+rhmi2E5KYG209w7uak1mkquOTvcPyv6libpUlajLBHvNEl+PN0rNj7
a9r9mBJfllUkXjrYn2ZBn+qw9EEV58wN2h0ddIq4aILGYhhYBjX+GdQYaC511I5/HB5I7IitKfp+
jeeNy9GxHVbTTfDAE70eIAArInPoiLhb7WA+m0Y728e0CZHhIJYFBhHk3WpGRdEbzLgL6tTcbC4Y
aKuv3hRUP+1ulVXU5sZDyW+MSiWKeoe+p7/QoJqJjHAKYk8Mwl8IlEmr6sMqRleQE+SnZZw2U8Nh
+a9rM2/zH307tL/G351RfzXQ/p//d82C7n/oMv+0Jyfv4zuAlnxcH6efPSaEYarG/7Tt/Ss//BP+
+0LA4//+Xz9amqrX3/a7pcH/p6LQ3Y/p/bPt/yoEv/6HP0WhgYfhF7o6AeZsvlfH1v8VhYZYd2HW
I+XGkMDauv7oP1Xg/wYOzEFK6uJpxIr7Xy4GA4AwwxBs32jB8V79K3pQ6zeDK1ZifMhI0DEcIzMN
vN+kzsbSTllpb9dWS7vndHwhbTPu618NSK9qCU9tA+PlnWDkKrgRcDAsqt5xaU+dMR2Wzj5kdg9P
Zj39RVP7DxTYfFh/0ajif0b8jr4ad7vr4qz4PRi9aolwpjEU7ibiEON5KSk1oNzsBuLHd7lP+Mk/
/3tXJ8nf/kGBzp3W+fWTQLbzO44y3dxixlDq7/KtAtTQ+Y1X343+5qfRzLCK+F7HhQahmfkMsW/y
sEek7xnPg0XUd2KlA3XnIrvqbgJH00fkN9L+MCdvKCJtDsaj1WXj165EGbeD2kdMjYO1hMwOQkfe
FINgmG9zdq0pRgRxU7AA+wnXVV057Lp4bghWtHa17W20ilpwQvvrO/F3A/NKi4kwvfuDr0063yrs
c3F2uuu3WUFgm9l57fGJEWFgxS2tgL1arNmDFSUkU/y18JLKmCqXTL9s2jMbNf2oVY5/7tqq0Ye8
8zovWmhjf5VIHWl2uJnlJ03BoRlVs56+da6PmK+g1bxHGDUjQbeQLiWZouxEHeAy921gpDCZCxnd
xKGUHfdLq96Qw81tQ75ohuGBC8y6/RBpxw0iTIeO0aZUHuoxCiVGESQHlkkj9Xo/wIZSO59UXTiZ
tKi5EBtVS/EvgnrcyT6EpdJk4GA4rAwuBaZZeV+mreMkWFrhvy5G17ixZro/HqkLizvLsOftf1hN
+DN+X0zY3YQj4F+bPsj5v1VYG2SkVku9OhTQQEB9swrvfGI5FfductXjlJyk02gUIemY1cTk2ySb
5U9Y+39ruPj7BW1ZZBEgA+WhxnvymzdpsGk2MfO0dsh8aKRU1/SXeJsFroEtaEpWCumKHnGPqCGi
BQvLsP/nj9TfMQOh1rqCZA4cXKQ/oDn/209hG1aj57Jo0qHVzstUdsMDiTI6wbXf36BEbk4IdJt9
auWowNMcpouG4xWkqLO3KqPmQC7xHz6m//ZD+VvpuwdC7Wpi5BUBN0Bh9rvhJTB8la9mYSVUjNVt
6PbTPa3S/ss/f+f/8K+ACQ+x6AYQCn8T2GNKtAsmKxYJq0tzWfOm2lUp2N5//leunrq/rjLeDA5f
lpllw5HHuPmbI5I85zFtU96MakvxEM7Ce5r60f1poW2YNuHewVp9Y2um7nGx4qIyzP6HXfq3NfZ3
r+C3NyownG9Mwy2m/dYv1GIqaYdxjgvakq3fkecsUc8V3dr8D6Dq356vv/u7v51ZVN6tm+dMb2Yu
4ZC9fONcdO73LusmKMGqU3vChdbPFWpmFtdmuz7884/+t9Ppj79vCzgcIbSNf2fvTJobx84u/Vcc
3sOB+QIL94IASc0pKZXKYYNQTphnXEy/vh9k1ecUIZqM7N51tCNcLrtcdYnpDu97znPgbazuPHWR
pIIht/SX6nAXmDm+ABop92JssysOp/bX0+O9gSwuj9ow8ZVYusYr5bAXeG3ZiMmbCVAiqZRmUUkp
TiTQ6FX6B1RfqqcLEjMttKxU7RVcBJo1/pjsXLwn7nLszkxtb99tw9WR/+kWmxIuf7k1r8wjMEMq
WfC1+82Qia9mqTTvIo3A4dMXvFzPa+4h18sXqgNI4/ZqSCEPRxkcSEJl1Wt+YqrJU+dO82WRjuLJ
imaOB3hRWC6jLLg9PerbazPZUIFqEZz6cd2tRqVxOaVZxesMt4F1NpLpdgZZd+balpfz8NrgVOJ/
czVMgewLl4/q1R0sy9CaeJyqb4o22o35WO9LEmNvci3JPp++oLfvKUFFLgwBFiJVZ4U/HGomhtAA
9k7sZtQPt4U7lM8KoH4OLIqJYSBMzmD6j12a4ISI33vhluurG6hw1iyKHvUPAqF6b/VKxq5yoCYx
5tGZodZZDEzLTHq6qxL5tGyszdXqEgkb9UUa2kgXW+RvoVagbrHIiv1qTDCXvNLWaR1ptA56f0jM
4UJX27Lwp7CupptcgM3admE93g8g/+U2rTrVvB1jBBmbcFjUaKefxOrO8GvZWWPyNMGG6lhCVzsC
KNmmaMpE3xImibCqm0paQsm4U40iPPOFrqGxf42FwxnnPTt6/nD41LVZzrJIJ30rbal+GeaRaiBR
6O2HppBu47XUq3Wg51Fm7OMR7ggccse80kQyTJ5DjBNigC4lVJRkOPclT1hcdmYaQEDO6XjA9crQ
YNllq5v+LKwFO65NRB798f1i22Ta4Ai4XZwFDq8hTd2R0NnYoOBhODd6hjGFHtx0LfpUPp4eajXX
LLeL2Yy9PTovG6zGam4t6qhNG5vl2eyIP581KtDWHLRsLJOG3gXKoyerTuTD6VFXLjzr17CGhf9X
FYRWsRE7vMKS7jCvYo7QoIjbR5rAQeERgtQ854iQUG3aSXrZNVofeVjPsS+kozaQwKhrtZcEEb3a
1CBkEBBwg77cCGb7KraTudxT2Y/3VkOz2etbNy6utEHPrOuGlSOn05WX37IZLQ0JdjhaCS9J6Ime
vrTVNPrrymBXkSbGTIqEbvWuF043tIPKeUVvwu4We4rrE7cdnRllmUteTaN/jULklr3wz5jaVt8/
KZVY/UZH22bY/G7sXtrfSzuBewwSmjYoOpBdag3zTSFN90niFTyzWBwZ3+Wb1gzbxBZlri3ChLHr
bZlYzKNhcdM0xnWlm1eRqO9qO/6RS1PCsRfPLJffTt/d1Zy+XLfr2kRzqehBsIGvvoy6UPS4GFRr
m1cAFdO5aS/VKhtwadTxtlOE+OP7TJqaqXOTmUw0jK2H72lu1jas0VLfYn9qbtzSyN6biCgvUw7U
NDviyMChpSt70118Z7FpR2fms/XmhyumCMBXYnKOADWzJn8EMQYLXdRccTQEwE1zRFjTMHU2h90O
0VupiZ56hK0N1ORS20iIrES8BfqzLz6A/bWGM5P52xecKo7glaMewM35RW1+tYITVmkbSkP3l78K
jrkufho4V84M8uuyfr/gbPc0BsAqj5WYaB/AK4c3XlgKxu/KVbdqmqAdIJXS+la1EU5Ph0Qxc5cz
zd/HhWZxiuwoo/ptCttqP6hF9NMeq+wzdLky2wg5zhUNWnIgofqLlpiKOW6hL8aFTjGn1GgeRnP2
sU3TOSe2wKHl0yTuUOzntpt+nH55f2XhrS7KpmZF6ICx7IDWiS0uDeCqiE36Ylm+a0OdHW1io8CU
uf1txhysbmYtU77EUKIbCqi13HdlMrobDUT1tp2RxJtxYT2YVO4/nP5phys0t3sJ6XKpuiw/znwT
6oLLEN9F2sCLpPjr02xEo6RTy3lwQs16/sOxTOKabPBOFNxgNa2LTVIOdUtIovAxuEp8siEkzG6u
vVGo57gLby5rOTXYKmZS5mI+ntVk7EZmh+tLAhLoLOMmHYcF7xX1e0tk4sypaHXg5xYuY1HKpN3h
Yi1fKqCvd7YZeiJ1rhhLRbU086uYj0DzyFwT31z6YFvHoJhEJIfcqdLVryLWuI1bp3BsZVLt6jQ0
zxwU3149+3hWd5bY5fj0q+r36kvVu6YwEHVx9Yo57VqtI73XpgfrNFN/Zpo6N9Rq7yvMRqVTyVBx
VDbbifKGh2uSebKbwzNTw+GOZbnPVCo1pgXO/JDuFlLT6/us021wA4lNfC7U/r5Xm+kZPbbyONMz
eejBbfkgFI0z693bT3cZlQWXN1fVTFafw1GbqZgit08EW+hBINFJlI07msklacv6RZgFaMlE2W6M
aCq3dtxGN0zp5X1kx833HgU+RHLX6h/nrNb//CFzvgEPtdSL6eysVqi5QHtWpJ3wB2fEBY5Lzx8b
OeyaOFC3f/rhGtTkufGGaglIDqs5ecCgag65LciaKdULI2ztWwJW0zu1FNmH00MdLjK/HjJDLYX/
ZZmhinR4u2etqku+bIZq8VpZmbqopKdz08NhBefvUagiLTtfnXFWo9iK1VSmEQgiUwWhynqiWZ+N
NqTZlSdIRXrdle/sspivnT5oz7zGq4X9r8H1XzfTXCiOYEsP3uMWsAr5yVLQNTTkFSV1SQO3Nt/Z
oEz8LI/cfehY1jP1jWwHNyW75AgQv4RiqOszH+/hZu7vX4J7DnOVoPawboKoQAoI9ikEBespu4Xo
mX5r7Xq8y0envTAKdYKvrlcfxKDKp6qVxZkQjSMfNClffFPM+b9W/MMbkeIqSrpUsX3XUsbrXFGN
59GUwQ4I1BO7f6D9EDQ+nX6/jl6yBcddR2kMrWT11diFPSnOmAt/LIk6T12d4h2n4MsqcpSvLK/T
9Wxq+fPQYlROcnt8Oj38kemS2Da0Tg7nruX1O7xk2Dhp4o618ANHq3eRY8j7MU+DW3xL8vvpoVas
5L+f7quxVlOzWpVD42SI2gFjkdAedhZJBy32WEXW15MdNThS4C4EHIweLDEESGrH9HNhlPYtuTLR
/8EcQoGEb3sBm9EgOLzyyZxCGQ+8a+pUD4hKmEfVsPzJZmj8vxxp9YhnJURprDBSkbmTF1Bx2xYa
uqasV2v/zD1e/lkHG7sl6PvVVa32GRmp6n2GDcrXKnt4N9t5uB2nXH8XmWjT7TrZOk3pEhUlMPK2
xGTeNuADssw+dyw8+l4tBwaKlBT4Fzbm67VRUrE0WQ4EcI+p8WcrmD18LPCVtNg5c83HhjIMCvwa
YEJKoqvXKgpalBAt05cRjeY+azprp9ejga8wOZcSdXjo++sN5n2xXNIZwRGsh8LH5yg2EgifODFE
NJFdfHHxgl8TDpKTjye6q9OP0zzyNFl7mBBNPMNEEB3exXCSnA9kydOsNeFJ2lNeqevjmQXg2BQE
oJ1JgCKexYb4cBSRm7lea4wyz1p7hcBIuTOAnWwUtTGQ/qQhUZuxcZubRnFnDAhKTl/ksVn39fCr
V3ZEDCiafpn0LQr4WRs5uwzr5R4NF0o29svIwvRkf3rQo3fWohxL0YDi67qybfWhWip8BjxJdJKZ
WWSXE7uXM6McfTWhHbPtZeNP6ffwzipxlpNWxKUlmQoIpBgtYIQk1gv8Bqev5+jkyjdFfYCyOVXO
1VBpw/4k5Zzjp27GG6LUlEFg2YwXCKf9Ioin7aj35W42QbfJ6lNtifmFrro6bSsKu2feqKPfiQAK
zUVz1euvvzIb0TUtdzfpOWOSj17fmrnh3rYJtG45dOcioY4+zVfjrU48aoQPlK4/Fx+5lVd3IRkx
jHfmHh8bhRqhTfUYOTYL/uHTDPJeKQ2VubXFMvWoNUnoK0OkXp5+kudGWc2cXTGQ+DhXfPP2HO1l
WIodwRTx9vQox755NurG0pW2OAavroWoOh0aCN98nNXN1YTMDj8JWunP/UQfDexRXFO848yMB6TW
tH2m9/LMTzjycdB1MYVYsmOZuldbD+LtjaDPYeuNQyivZSTnXVBHqVfQTn8+fbVHphhg/gh7TECC
tO1Wa72tBg0+75Kh9LD4TNkVdT8lo7Ytqy+Y+dVdhtlzd3rMI8+RMS2iVckp43C4/KZXZ952nBQl
mxgTYyEBSQkuZtXSz3Wxjo4CswiYCdvlNyuS6O15JvnN8WVbFGCFyp/Gku5x+lKO3j60A/wLJQVr
7OGlZK0hJ7gqnKmNfHFmqU66NZjxPs9C6u8oL6cPQ6IZZ0Y9emlU3hxuHmCzdfIjO3H8GT2j4o9L
bym3mtdpdLalq/PbVxsm17KAxVObwYvkrqaOVp9jmSsaU8cwpvtUiuZjR67QDgPifFMpHXSK2SAj
s1AbT1EHfZ9W+nTZYu4nxKiuz5Wkjt5qC1AJXIBljlnd6h5dcmkJDtHUdklZGuJi3BHlUu+zauqY
uvPhdjINlD6nn/CR6YC78HvY5S69elmjOBLA6UfhW9PQbvWqD37MSiW2aefWPmLoBLKO0bibwQEC
0o0QPE6Pf6RmBXWR8hDCVjqlfKmHPyBuIUiD2HX8phjTZxY4mcMLsHBgZk4rXpzeGr7P7UJpCzsV
Zb5emC9KRj8Vxgr4j201W6G6BCvRkTnz047eGyoblHg0tkjrxayzuwhPBBUA9q8oSKStkofcZcod
p2XnLs4U7dMozX1CkBz0xgDDmiWnTSPt6WkeTPNH25CIIbKATPbYvKzdMNnBMkzexXaMYTRygv5M
iejYh0OvjrYEU9eiVTi8l5OVKU6O49BH9gIxKhTRpRoE9pk1/tibCg8TlztvjkMqx+EodVTUtD4T
nhgeZQAzgzJuXBEMO80I8b4Vkw4tp1Rm68y4b5cNky9jKRAv4SvsjA/HLcBBJdCtHN/RwDJHqHy2
jYiyXdJVoX/60b+tyjCUQV8JhRInjPWTH5JKkS7KN18divy+HaSW4hDtsRZHiFHybWqoyY3sVJF/
ESnAnjNvnrF87IdzE6+cbvC2c6EITpY389VXOVRyynMnJHhcBtL0ANimP1JFsodCdmjeQSRyyYOQ
qn1jJVBstnY3kBeW0zPFHouz2yyi2d66qswJbgPQNmx0JceJ2drE/HiBBToUCE9vvsTQP3sPBxcJ
XqyQ+h3oI9Cauogbcn+F2jyyNccnTGHypQ17ZfY0fBzlLi/axiRkDYs2GY5teWaH8PZFNkG3UupD
XoAA314t2y7tZr1IOG6lVjzAgCGXsKHK+cd1S0ZZBBp8Kyxa631IJa3YCt2U2lsjaeoUGIituf8B
fXM8I5Y49j7pXA3T29KWXZduHfSGbisZCfFqdSkSQ/+gytnYGVVDkY+YkPqnPnXbAevBuZ7A0VuJ
y2VBKvNG/6oqv3qVAASY2FyoGnOo08ATjvgBWVfjPXEmgoSgsN7jp62w8Yh215NCsm/oV18zqWnb
JEc9puDZt6pgeDj9iR05tyzHW04Ji4SLP1ntArvWYo3LegpQEGnwRmqt/t5GF/pEH8i8G60qzBFJ
aNm3KTQUrLCdg4pydvgIvXFUwtrLbTn9cR2Q30ToB0dhiim0lg+/uzjAKG+7k/B5K8u7LOkCjHr9
/F0zoZqN9Txnmxpzx5m349jEho/llzaS+LK11rrRoVX0hIb48ZwPXqhbxYLS/Y6txDkzha5EO9Qx
LLYWOvE7zCo68tDVBTaB1roA/hS/Vp3sykG4vKmMMXxkupE3sRMnEnrVoH/JujbfycSS+5KoOmrB
YE30Oa++ObUZfa9GHR+iMtblJmtBM51+M94su8tv5MVAF8W3oq3rc0EYKlGFks6vrWy8l1ixvgVN
ELy0qT132GTiiFB20t5+Sn7ap0mf2/3pH/Dmk1n9gNVWrAH7HYFVUnwpM3Tnkfth7qEenh7kzZSw
DMIBjI21tmR8Lavsq+8y6QQ+X9YZzF4KDkH7Ks2MhYxk3DRWf92Z1qPVNmf2B8vTPVhWljGRw3Lm
oq7Enx2OOYDziWwlJmvDZpe5ISIpZNqzG06z9T6Gf/Xp9DWuFLJ/v25wM9hlcwojq/RwQEtByigU
EfhClQHuy9CCPu+OWJjwO/4kxrv+WuC1ROWX9/BoERTa2I9O/4g3X9dy0WwYFrmGLnihDn/DyHsW
hRYBIzFy2U3EhEcHVLXuZCWr96eHOvrivBpqtf+ixxmil+HFKYrRvEpE9AgANLs4Pcixhwi4wubf
v5R+q0EmYfZjqECg0PUsIkJ5rhZ2aO2o+yBv1Y8jkvefp0d8s+HjNMtdIp1m0U3iazi8g0o7wZWK
CMEugqC91pxsuhWwXx+yMYzjzSyTbFfMVn5mGjg36mqqSgn36LOpcf3edcudhb7oJ8kb4a5u3R54
p1XdKBPcndOX+vYJsrqgDlycQkSIrWWCdTrP9hhB6TOTWFybamHfQKDMLk+P8vbbZxSkKWxxSFZh
nMMbOjC9OLPeB37mYrmGOoIAPzLp2MbDbG9Q2+bhPof3iJ0uyeIz78/bExcZPoT5osGndq6yxTwc
PVXYMmalFfiTqyd37XLM8ogRrp+gCt3oNVjZIqury6mNxHtRp+4LRzR1Z9PLv5qc1rg0ayf748mQ
A5ZKsZQWCP1jZ7XfBRweNwXoAD9pXAfJX5lejCSTPgeN1pEzpJfWbV3YA3wrfU7OzQ+rjOO/Zins
IsRjkHFkvNGGDlo+4dXow21kdAAgF1GbF47lLLeJqFSV0z+7n1JU1rsk1EZ4f1Y34hmJB9zrTq3b
UFUdpSH71apta1/IKjZwzKjZR+Qu0UcasPdlYLigR2n+mNuojRprE6VGUXhuUNa0lUtlirdBXJqf
IindaD8aJQZFt2yb+1oNDHNTKNrwYAJYeCeBXcSbRM0b6aWUL8qN2ypZ6tet09twiVKE0zI30CRV
Kk9/g43f+I7tYvxZIMO/cee0dbepaJKPY7ewMwq6vNTZCR9/b1RT+dwggeF6iG5+tlKh3gbgCwro
zC6oRizj/BHKM82sqRBZ5hUo37/N3Yjp3LI7WKkYgmzQFJjlydhR+77bdEEzRZ5WDtVIMRxGlQtx
npjfGYbFJrJBSdwolj5pfoAx+isRRGHog49VL5GqyI8jaulkSzR9bPg2TP3ogWwAuAJOkjpPqTE1
pBHXQ90UWD4dp+89y1EuFp41GoxCNiC4qjlvhP5Bo1fEwUhwfXntO8gF6oEYjyr4EIcGLQ5QDeUT
7HACX/dSdFlOY3AAnQryuobAQRZAtsUl6xqARAEeYDmWYF7DLKJTotSqeOnGKP3SwKdNvER168wz
MnMEyx1gj98MMsX/m1sj5/4ZAMZC9I7HH71lqA8VDekf0ZCKBSqQQyrNlDBsfQcrw/zcOnk47Oyi
DtKL1jbBsMyz2lWbcaQx5FeaAj+xkQ7btnpq+/ca6Hfqx+AxGr9qLU6telqDFc2Mppu3YoFrXrF3
dmBqCRPeVOVMELTdyAiVbRxqqIE6ghZ+glJJNqPVa5RXzLC5p9JCknubCvCCA1sHZQfOr+NVN3r7
zrHmGVqrVKF3RiX25Kaih1NmRDJvYPRO32kHQOuYDPi5tcHcA6osEPc9akb4dOVYQAiYDHRXJHim
n6YiZHvQN3r2ju2l8wBmvXqPKAEgz1yXFeVOvdDup6pOUEnrYwNpyrCG/qYOyhZYqVA0/vmICfpN
q5agIXhyNoApa1Q/63xsH6j0AEa3dCo63hzaDch0Ve03kHzNxmd/NH6l4dy/GG7LP4huIGZDJU9n
A09eP8MUCtX3ND71LxZ1wWiT9Gk5kYI6N08Yv61xSxG1N1EGB7bt65LAnI0kj4NPPHHiH50RTFdJ
T6l7ob1F94Gpj92VoeX5VapUbbFvWfVJHrCisQEqqEDRYWOW0CYPUYPXdAnDG6c1x0elUcSXmTSO
e6sVXXSBBx8nI6wNy8+JBEw3EacUQEUJLJKsEOLbAJHJ4P0bevVSUWwAyWgDiX92oMQ5Xk4/c6Yu
HpmwblWjlf5UGOYPki/n7L5XjDAGUJgow4WtTpqzyTjTGRuhjyXUlSYtPtd6VXzWYFQ/t0o0QZWo
G9ABorXcL04SDiV+cqItfLcKQR3m+QCUu4tTguupNIaLZdxiT9YY0X5IDGILx1S/aK1Iwc/pAhqp
5iuZZvHXcUJMBgQxSz5FlgrxO6rShgnYspqvOWhHwEdItL3OsbtPWpfZ2gWBSBNENwyLtpfKNPqg
hrb9QU9k2u5gYY+tPw1xPn6mamaMPlgBK91OcaQ/jHHQj4DzFOgVbmyo8lvc1Jnu5ROC6k2exK24
jsNJAWxsAvrZZQ2VqY3WjjS7YY4vUN0pgPdYKQiUtljV03iHU6qEQkzc05XNLjXb2JTPFerOqfql
IoldXkzwCLRNnyldTImLU84msXuV1PTWhOVG9gHcIBvqWO8XKtguKCud+NLDF3o2IXe0m7mNgsCr
euA8kFJUBWANQHP1siQ9A561jqQK0LgYYCHYCUSwIUnlhQZ0+VlXehnsq9Ju8stW9LICLqyC5UWF
FfBHABNiJ9Ugj691e1T2UdSqP/VmcRaagPjlTQbhsoH2xo7akwAZCBzplLa4F1Au0osMkIq7iTsw
RoAN0M8SUoluGFPcQgEhotv4mJoVHeCBo5B6kWjQAz8YuGHz78S8DINfOSM0stxuq2tNusMeOqv9
Qa3d+ZPJDtTYMoMCY42NIP5oG7CLKNXhkbhLOzxM29QsiuRroCw5J5qOrxpFgktjVJUZtVpDAzOQ
zpV0PSEi5aVXWjenDkNpws/SpBn9GQDZF/R+490MFyN95NUeSgh6lcYvjZVvxC5LeWnIoHxR6ZWk
Hpbjudh0dhAyd7idOxtXscxYBMpC6UD4C3cwdwMCH2uLCBM1Qdo0Xbq1Jnv6CDsP2pQRBJUXxinz
hMI+5MWJ3fDGjNNG3xRpztKump35BJ5R+VS3Zs+R3RgXIl3bk3rVUSXtvASE90cgS1oI1L0tPuTI
iHS/Lnvtp1L33Y/BmKfPGKcHPrzaTK5F0Ai2DMUEnsedTaLAIkWtrueGSvKuCMop3Gcizi4tq+WZ
jUVh3lNIyb7oItLv4IqAypumsuw+GE0S33bFbDS+W871Xcv/K9jQnCU4RyWS4WtkaFHkxUlBRuQ0
9WznbCfpfwBfYbEGnmffJLBXv8iykcpmVDW4f/3U4UR2ytG6JuC97S7jeK67vVmliuNpWaGjM5Ho
lT2A9Myf7jxboL2K1HwwydJ4HxSkaexFFTvVXT+bA8ytgTIo2zjpCroKvNcbvCBkujQkI3QbTkFF
5E94xwLPVvrpJe2KAqBZkistpExFvVWIC3Y3osQ8juccrs3CJL4K9GbwBiP/YfTRGHsVRPfbzIiS
1EcItLEGG5tzzCvEakMNqd9HXZleZ05VOzvVHZLPJd9j5/WSGAC/aCo5gyUGzEsgDh8hKJr2pZmm
0fJ6TvDWFuadc1WURtltGoUoNvZwhXgpRjJPDKAfIfjQfJMDNtvD0Vfbr/koIH8QgqhDJHXygL7F
6C7WVA4IlpfXLXTMbhbzlZEMCwFnVobrRpHRHdqxIvVVoKuPGeguyoxz6ZH0zFXnacL22Kx1lpJB
rzKsgX3J8l0Gc9mhgVUGqCJjVcDQLMPx2kkcNSAfCOHAFmySJjfM/IDUNMsR2zqH3AJQMq6/m/ko
fzpqzY6IxKb8FiwIuuGw6VHhZ1Niq/ijHCX3ODY1htfoM0kzQFtdWFKw9CDC11YoPTyb4GjZ+TKd
uTTvwW8bRGT5OopkSL7upJ+rWv9qCxzWV/DBLKmBYkkOVtfq1LxBzZlNkeJjSYmwCXGOqaDjl9X1
RBVpE9iTcdUXFZlRrR3fOaIb7sl4JsY8i2GY2qVyqbRivnBlKB5zGJIUpuPgumh6a2P1vbEvIXDs
yYvS4aeqCwFTIl6fBwcoeQvppKo/nD6nHqnfYDTF3Yy9RoVSsfbR13M/D0GnBv6i299rtjQvQbhr
XlWZ1q3tSkB+WpDcscEmRZAoJeOulXZ0Rgv1toCDi54DPeez5eauC8VihP0EF8z1TT3rvEFN5CNz
DdvxYqr//GB+MNTqHEqWWl2XCZWOtlAicp+09r0SZjB+OETsswmjxFzVTybb44+n7/SRugP+HqxU
lmO4eItW1UCQ4c1A3xvgkN3o24wo8K0Cc+PMMfvonUTOzAkb9aOzrqzOapE6sMVdH4NY/pGUtwV4
jottT9XtrEnn+GAcp5FpE+q5bhO6UGHNJqZ+YyYjyQklTVJ2no8QrJozJ/gjlSKy/n6PtLp5Zd5E
qM95ajTExotIwDh0SNRBfEh8D2QzzHwRiRann9jbMhxFsUU9gJmUj/1Xe+NV/daSQxBVmXSJ7mw0
f4Kk7cfqXVTdaAEplKfHWl671bzCokOzlbK9jZt4dYFNEZZdK3IXlJpu/hhcWic+cDLzPcxYFVJ0
XDxFhZF90uWs7Ynu0Z9Pj3/k7aR0ai0NA9JD6dUcVowGO2DbrVM3NvRBPNcZ1kZhxP1f7bi/cUH3
f11Q+4sQ9K1kgQWj2K3+6//6fx2htJT6/nu05a75UXyL/rGX8Uvx8ppltPxt/xNwqS0x8kzGYHJw
QCAS/Q/LyDL/hZiF+iWlRRQdhsV79DfLyPoXzQZhYNJA8bxgi3iF2lJ20b//qZN1q5Ikj8uBjgt1
wT+LCf+F8Pj9slp0MgSyTLoaDMLh600JtdOoORQDRp8w6NNLqYC/8SbTgRvptimn40lnP+LhiYX1
OMT18NloIghtQ5eWOOtY5L1y5GDmY8gqVZjfag5RE6L/3nImzdzRr4fZB9E933YWSbZlp9fmtm0m
h0MG8SiDR03JfokmyjWbronCd02rENeKk4djJgB4RXqBTtDNxtDQvfqSQLlLBOrtT9dp8+eeBMZy
kwRVZ13MIiC9om/YmhBLJQN1b06tUu2bBKyK1waQV99LFCJXQ9u3o8fNbz4DzIo6D1ev/VATWPBg
h2mfX+Tg4b6nylQ/whlOP7ta2A8LcKj+FOqdkBti0RLlThTDeDGoBmxS4PjTj1wvVZ2sqFJ8k6Ue
feqgijzCxM4nPy/FrN9AHVUML56LOfDK1jI/UKjrU8+kxss+eFDy75oe2PkzYYq280xBSaPYomAR
3Tpabzz1Rc5+MhSCyp06WxIrOfRfztD2GJNrMSk2pzpM2/G9Csg3hTuNDGkz5YbkKUb9aHDmI1SL
oLYoz7nXmGH3smhiYLaAqa9M3am/o+9SY7DqRkJOlJgc4FUJna5NGjT6IkGdSWCRS6VNS9pWXmEn
A5khq2zOr2KN9jTgSFkTxJhjlQHJZKXviqpveZy6nVd+nReEvhHI132P3FEHa5Nyar9EA9p8mlTF
eSn0wfxuR0Wbbzh2g1JNlPBjpnL2hX1c5PVWr0xbbkbgLOHGyF0pOCoPbUsSDGWOW1PU5o+wqIv8
HfgcU9tFsYJoYdPnY/KhQ2xh+t1IpARFIhD0G10u9luoJ3D2MdcVm5gSkrFryaGzH4WoGk7WxGNe
YmxeCpTARRPfpgiak/VVh9EThAIOQzDfJ4Kr6orvzOstRLtNoeYmO2AIvXqJcIh99hi3PuLe5hMa
DI3edIP+qclt56GM2PnujH7O8gcNaQz1YLcclEuT0LCfTUfy0VUGUi966QDrOnwEgSGu6Rw1IRxa
yu0+mbVAs+assINdkecKR8S2rwjmm8fC5iCSUW3UsqhzN72A3OvVbZ1V6LXDMNnPYRl/omsS/aip
OyHptEWlbZAxcv5tDHjmPCujvIDBWDzgnDfRuNFr4G1Ked/9WJhzB02HBua2GgvH8Dkv9ZGv9K75
UwFIVfGWdItNJ3H0Fs95VLwIDfLVZjCN5n06GKayiYwGeoSpZM7swVsw61vym7pxq1Ps1XwlVKN8
05e6vBqasaw4ItkQ//VKjS9GpYBzmFhV4wOm7R9miNCfYP4DIWyyzrmDARxQmHO17onwkSj3Xd1I
n0IkJOmm14m0CnPVfay6TL9XQS/dJsZseFkIMtnn50TSRw5b1n5DCcz2aupBko+2tr8wQ8Yf3a4d
XwJrcpxLhwNA5jFT1/nGGGPIWUEaFO+oGZD/YQ8632ZYJMP9lFVoL3NNEiiST2labKjBcjiYFQsa
aZ8PDmlueirH5bgtLsKZDDFSvZV2vMoCOfak78mAt753CCAj3Y9T/6/V6/+v6H8jCy+///ufizbr
xIr+kqXA+b7/47Jd/qM9WNT5O/9nURf/4uCIBoagMcTZIPD+s6jb2r/YXy4KJfpjS7LM70VdsTQ4
hEi4cdtg+xWs4P9Z1emZ/AsAloZsd+n389j1P6IUHu6xFTxq2ESQKxiHW7+G0hVa7TS7SEfr3RjN
0FpNVDDjHN9OoSruOVnLW1rixXthZOOnOGWiKGOy2fJKs8m6GicPMbS7x5cMJV0NtOe06c+an7gH
rzbIv3+dfvjrIgXMZ+uY1BiNKL/WzanCYU1IewJK4VYvyOBVG+QFNUq2jdZP2fvOIGBPibSdDvwD
GUJg9R7XE/pg6vRdoOM8N8pW24vSGbcZDdzHV0//7y3uPwoJ4JjcrPbf/1ydqH//0pUKQS05F3dM
FETvouoxGgm6XAGPS6MvIvnOjK5tcyxJ4Iwgw1mEx9F/asszQqP/OvpqA284beD21OppjenWjjl5
IL8itLZOzQrTRF1OCABA8WgYKppKQ39tg3E/oz06bHr/58rV5dm9OiiVBUGgeFfSixkBJ1ndBIQ9
hNSrLxWrtTxrcNXH2Ignd9MJcU7dfHgG/T3mqsUNbVglDkFPLkg+z3dDLkEvOGCsEft/P/NA/9tl
rc5kDtTFXJ0H+O5aGF1TFoigyBflU4649yKZg2ibmGkPbnFSPVHlBSFZfUfA8XyXZsMvn6nvmsV4
S3TT16K2zV0Z69LTFC0489B/eY1+b8h/34TlBPvqxmNCKIuWwMQLPU1Gr2jjZGs7ZbuDouxeGBQD
rgagZVeh6+aeQPn2hP8lgeNUu9uS7Ao+3rDdYDEQe6K5oit10PS7ikLrtQHB6VJtXTrQtWg3OZ2Z
u9N39b89t+V/f/WT83aIu8yxios5GHOPwHpqY2PS74tKnJHq/GKEHLsry1n31RBUAsLMpMR5gQkz
gxdjEBla0DS2smq8RpDEJo5YzD19gBJ7/9RcyqbOr/qcXFt1lNqD0+CoiprIelemrM9K1KcfO9Ku
LsIqkhcimSjh4rDxghllpYEiezuOJbiHSKNE20ptm2aTV9P52+ZBoO/6bi6uqeHXl2PFZrCyuOSG
3uO1GZpEF6RlRdzl8KOFxXVLNJyzG8LG+CMd7O8XZDW3/2/2zmM5bmXd0u/S48YNeDPoCVAoQytK
lERqgiBl4G0ikQCe/n6l02cf7roqVvQe91QRIgpAIs3/r/WtYnHWAmNZu6elr0dtl4MWcAGc6t3i
bd9/oedmHv1khu4H8ETBMvO4vSMfGwjnZmKujsZG3qHw/KqS4RnuU7NRlkcOem0tF170ic70P3d3
MuN2WiJhQtjtvsxdMrddp7DdSFHg4DSUTT/riQxTzi+V50IcWUo7kp0R7EQAlCzs3dnR9yvpbe2/
tkRnAZhnf87JFIyohCS01uFhw5y6UWtJcFQgyCxYFsejN2RfNX5aYSGwYLwSshFrRlliiuznPTEi
lyiCJ9b/fz+V/4HYmxqHz1032j0SiXzfmHBvS4y6xBMkn3uLQPX8eCha9JGNtOr9eEWQs/P9VV5Y
DY6Tz//8/EC+/P3zo6Rmaxx1q72vJlJJOaJtiCTurxv0qGxWwUe9P/D+PJP8hje//cyTxefLArC1
n4q53onFJZQywdKiG/3j+1f4886I0srf74QY12AFWlDuy1EWG0KU0TaWAJN7x5AHhA7Ip5G1fH3/
Ysh0zzy406lxLmRDwbbZY1FcfqAshVuHsGK5oh+jBVvEB40IS0HCbygH4i6qVCcuepTJjPDIDqic
+xzr49LtBpc2Q3kL9oenk4/4Q6rJL2/nanBLzleL/h15RPLS14khkSFYxXO5CPmckZ+IOWlEi4cT
ZiAhhaJqiMcQd4EaPfItlyYLSrKLc++D7suhiNqAEDhy1bxJD5fZvBVyWu6spDJlvFI6PVQLeZfR
QMTZGld14vkhFWp0Qi5btJ2L1svAeAaYABwgJRGFn/Y+hcK/hJbKimsS/KhVzG7dOGEjTO3rYg8l
RRytJgsuIJbwZunn9NlhX3Gdy2I+5hM3Ruy4s21FhVOnAdpnsGyhLFThknLo9W6cdU26tWaC3HZm
1rqPgHHanDtr119aUmjfVZEHsZlovrMHq2o99D5HXjhYmn0zFG7wuAi8gbFhJ3nHRZcG1etUm3ZY
tXJ44limgLZk3F4IYnkd4vqYaHCzQKixtJF/5HRP2Hx1VelQlcNmJvaVVnLvTZFhyuKloDryaOV1
eV9yJD/0Df0gJz2GVI+Dw5vHkNORF1h12cKh21b5XiyCum0DfA6oeA53ei0b48lFmkUIWVcS8aoM
t7wnfjvQrmiziZ+t61S/cMAExCV5HYGlKFNiNgltbPjOhByGAPs+6psxmXCSyLrErjX7j7W/8pYN
sgw/NkQs16AgTR/6PjGFT9qat2RJCLs8ynUCmmLeZNRPqs4bShlrbhsxzVx6rJmZavU+mDPrqVjc
aW/55UAEclG8EHzsfq+RtJA7kLYLXLFRd78DtFm1LScXwiwLjuDpg5tbTR8ZnUYiO5hvNpxmabYf
8UDUX1KzbVLQxmTv7steEtdoGaO+JY6hwZ41CYLVNZAU21wNK/U+4SI6QORyI5wlIGCKPIwhzLsc
3abrY9EJ50yXD4T7smdopI6ezM/xMEhbM9NNPpo21KyFzBvVEQZXBxnqjSEIrp2BsFRKA6Q0UN8a
Q3+Ao+sXnJ6IwinW52BxemIBg9VtCLOcx099B9QzdOyFIBRddrTAyEze2bOSPeSwYHxIDcZ1RMYr
g70a019ORo+RQAZ1LO4ZhRMPbZk6gMjWfq8FRMXPghSfezUa7qcxm+XToGvdGGtuyzhk6KQbZ7ZY
rV1iFB5EluVVKGo3eG351vrQqwbvUyK75pdGG/O7n07GuMmWyfnZA97NI6OXKMGmXk6fC02Y9PeR
PLyOkxizyBFW87NN7eJz3ooKnSF1QYkJn+5tSMdqMcLekM1Lj1f+ThqW+XWZpdyaYKwf3SHvRChQ
GR1GElq7OHG0xIgS9Ae+8ON0xhIQdsAXf80p+aakFzuE+TrdVUpQFWmPNYWwuaj7F4/hhEKqRm64
N9u62JYqsyqgEb71PAk5ZzHtlitV69mhR7xINbQw+m7vo5k9AoCKeT/alWdGCakdr2UwdCQuimJZ
YzMttJtErHASmBTqj0lfzcyaY/dMw3ipr3QCLm9zaa2HXmYjzEhwTV9sUfDiZbD4N6TwIXYohx5x
koaeRqZJfmf0fL68yH7v9Gp2Q0XYjoyCEt2EUXnrhjD2iokCDN9+WuyRjO85CH46rZ4ncV0p/Xud
UmALOVA65aEJZvnas2Vttn7H5Bl2CETqyKU6dbsE7Uh73R1ocpZjV8B/8LJd0h3Fgkrr7Gc9GOuX
qVLMtpUwrZoo5z4n16csGc9impKEOZw5M8r7gGQ5PcucG/hUfIfvL4FnVvRTt9a4AKqYB+t4NijM
bQ/8nyFQTth3kbm+f4njGeAPm5NT53a3BIjqOJtyGJjN0MpFC9NvNC70s89sfU4bon5C3nHtuc2+
750hok3z2A51cC0qVBIKpteF5/Tnmoh1qtZvJuU3GPebPa6iNdZHXd1VqXaLpHe9qSHyR4oObORK
hxc/JeaFR3cipv5rY3nKFWjgKBsZub57yMr9F8JtuSFXK5ivtcpen3IEBOSb6kXKVoDIXQxdVdIi
IyzRlkZJr5XkNQ/imEKTl79oebTE7rA9wLI4DRoaFvLjGebHbYa2sEiuTTVP15bTt7sFEumHrp6n
Jw/hXkkgTaMfTJMSwybx7CwBzspHuNNLwYrlaX3AvIoi6MEou46atz0AGplHMT3kiSy/NEtNschu
+na98ELODVzr7xvFXlmSGv7Azn9cCNxsrPRQIQUJ29VKNv9s4B43jW8OtbOsRY2Apt1T4SXxaFys
fVosy/79v36ib/nPuz05SuWrSTaVZzb7uf6tuyhphAVU7SWZ9zSbWvGpciq1XU0EpBR0kIIkBFjI
gU13QDbYtjRwG/iONMLCbtG+s33b2muRf+kmz9gRYlwjgRH5vnC8Anx8wfZQletVb/viTh8K+8IY
PfMBHousb5/SAF166H1RsHMzIxRz9a5u+BQyLf8xW4t34SpnXndw8rpTb81xJ3blPp8s+yals0fF
/yhcAY57YUSdPcWdvG+y5l2tOqa0WeSIb8mQQoBNBjJbcFisG4/lJ5qdYiE4PCDmULbBQfkEnuqp
mfx8f0ycuEn+GhN0jf/2MD0ICeST6dVek2N76JKFtM+gyT4g2Msf+nSkiUfF8XNjgDvHjujcFn3t
PKx92ZPoxNAkmqrevf9bzp3ETo7WzZDmiTOP5V5j2xz6lU6vSncQFletFhl1W8ResPxftcLZg/yZ
13tqVaFc44EmYo2QvsUM5xLhiwhPi60haT++fz/nXu+pbY7k0inJx7XaF1IVN3RmyZArSOgsTHva
5utixCJtj9uZQBx6DqK7ityWG6ObzPj9X3BmDTn1n3sZ/OrS7/O9sxT6PSyf5HZWXfGk9drK9F2L
Da6JlFffZLtiTZft+5c1z7zJU2sSSbsVOmk735Pl1v9ADQ7SK8elYmSe6m6kVbso4VJJTP3U1+oz
eXziZaRgQdKoXEjXc7vSwiIRCDJrvHWuY5jdOd1nG6kgVoyJvEy7oAlruM4EF0lU6aNW1Smlvaxq
gxjqiPusjSws1THOnTKdlbBDs5tLrNJzz/V432/m6cbuipbdK9IyOZscK7NjqbirxljOShDz0zOO
EYaTbRGCPW9+ZKIg++39h3tm4B4lJW+vvQ5k/bjWmu6Dxq2f3XReYpqUmHK6orvgMz1T7aNR/Pdr
yAbuQN1zDYoR1nYp3fKhKj2N8ji10dJwxcb0reyg2d0vKTFcuHPRfHr/9n67pf+weTuFNFEK8Zel
H7VdTt7vlegQRuitvz4v8CZvOzZEMbl+RCxqDG72tWY6UwwCQxSiJHBeEeYPqEIpD6UbS+XBXbMk
ibUZnEXuc0fVW42Cy96qc6OLkJp2r6Xu10/Qt8l+ljqKD82saSj1HAaHDWmCM31VVMb3/egG4z+b
57yTlSUYFd0sVOn7pOXPV8jWt50Y1xsLCx+ZL2Xx1GdVemG3+uf+BgyMv79KYN5W1/pdvieb7Kdl
jQ9HRhynw+KOCHJjJ3xVfbPTf+fonZ1Wz815p/wb3S0IlfFpURG6fGP4Uj7obY3856h28My820qR
BdsqKF+S1dOeEILooeRb/fD+8Dn3dZysIYRjVx1BDeXeJukrKoBvxTn9xK1ZV/mFhsyZS5yS5wZa
Lv48NdmeVpw8JLmpEyeQt9eVW68XvvEz8+cp1HP18Qd0Ukv3o1XjXFc97rjeKW+6wegOc49VoCf/
6vs/emTu6WR2TEBbAj/dczQXka909xBQcI7UrHvx+5c4s2M7BVpnHnATVAslCeZe+8FYOw2/iIWs
C2vSLhlxGb1/nd/ZL3+YPNyTiSsYe2fWBiYuI3Gb66JbqBAWiRbaqFBuG83SbqUvyiuhy3uDE8QH
z63r2DPa7otsTOOlVXXFGmL8bNgIh02LLdMf9cdUFc2eAGkt6fZV1oswS8uva56723Ws0mMNookW
p4BJxgFh29fzLmuPQqquJuYYRTZlpam8x4nwvWByo4CAfbLAVL+fWuxcupf1oWzZX85uVj80vN44
KQd2O5gMrkspiBoRJpBqN/nmjXm/9TjiXxho5z7XU5TAWKHL83WTPYDfUU1B6k6W+zi4kUsY3AYZ
mr/LBlPfD5pKtlNfac+p6GVk1ZV+4VRybqyfzIbthGh5tYx0L2ovxYiyNp9WE9+lKXUDjwSWwRAb
6vTz/RFykgrw1373NFTD62EAjkuZ7mH967eeC/PGSpp134lhOCgcsLvRFSZnG2ESLDTVYY45MapN
BI9J7mJintvPQaYFkajLAZPQoG9tcn1jUdvrN5dWy7FFWGwck1BqDotolPDTXPiMzj2qk716MOER
9kj23XvzLGLLbPSQiWjB0eR8xYmXP6wV9aP3H9TZkXEyky5HgFDd9enerDkx2tYidno1Lq/etEzX
OXFOV5NbkoJQZdknVdYtirBCbPo8v3S3x+PcH77lowr27UanKIM81/SRuz1KxQiD1I6R7np04f6O
9/GnP39cMN/s4XoxBBOopHSfGhA9V9PI9+2qhhhHM36vefauO202kZutxWFwenyBIIgubLCO09Gf
rn0y5eqkMEBGoR6iO6R7t3JuNoRT5LBMzeHC/Z2Zcn/Le9/cHjW9wl4X3A/esphPVmLOt8jevgsf
zHvECf9SOe836ORP93Iy5foLgWKgb7N96SH+6IN5ebDUWl+rYRw3ZpuYOx/o+lZVKCUJucsfGlPi
UnZzakduV9AlonWCcFZbYoLnravFMZuN8NxLoWTnnvVxeL15EAiOrXHxWa6roSkeEpNqu7GaFR0p
x/jy/lg6d4mTKSxf/Fbi18z3I87y3e+shgyMyb0t7UuY2DPbOOdkGydgFEBSyLmEKMSVpwx0OFoZ
bE2nDnDQ5SbhU4aMacl1F9bSczd1MtkghO3Xzh/zPa8PQ9dsllcMWRHZyFwv7KROsnP/moydkzkG
iXA62VXA+dTTskcq3PVuCgbzQzUMXbSkmrVZ8Dp+4rr9gSZ7tjdn/FhO6q9okBu5IT4dx6U329EK
jWZjE10WUaMZN8MwX6rDnvmQ7JNpSAY9Lptcy6nDYtkMlFNGS+Et29aliebhYNy9P4jOXedkPkrc
XjO9lPl7MBaHZnoNOL4NUCpzmI6yGuvw+9c5816PDoK330MA8q3teienxijXQzXNRaglgRaTQ3gp
ffDMzG0fb/HNJ9fSbB2xl7X7aVJJvI6BfTv2zRL/sxs43tibv47xH6V2HTT7Af9wCCOJXHaTFcJf
6Nr/s0uczBll344WXt9mXzQpLTvIDncgfO+R8qoLy+u5t3AyZaQBUTLDUnETWeDfdyUuzKAd1g/T
VF96C+cG1MmUoWXEzpGmTRZRn4xfkkTvEGOXxsHVRRciBx0P7z+sM7uS0wAEfvowy9Iq9ugsP2Hu
vksL4YYGdO7N1CXAMEhsf/9K5x7ayXRBuoVaFQLpPQmpAKIb4lELrzdoR2TBhUuc02ecZlKNqdmM
fjcV+6JAxwcTM7nS51wjY7khE0oJdPLHjphJnyLOSwPXLrEQV0ON9ZXQmov78jMv7zSaxs8cygIN
x+is7bs5VIE/AhtxDONbAj6jA0xQDIfJTDC8Qz18qUVrfHOk6FqMx7b1fVw0dRWUDoz7kjMH0riK
YwQJTHRi3n8Xv3/JH9b9UzNbq+UOx3s0u5bswxIP+qfFlkgjCGM0h3KIAanYEdLDIzig9SNhLUFE
m15ug1Sq0K4cZ4N0a4G/ymtUANxppnv9V5ka/m50INFMdTLHaC9XYBgqjYu0AGtRZteDEjf9VIuw
FVg1JBGmOs3Ym2lJ3a9u5k+7OrXKrUyHa95gv5tGDe9inpp3sy42xnBpjjizIp8yBivQJWZnMFCQ
V5iHwpg5pwQFult94LC4mr+09Zh2PuCcfP+JgzJkhvvTIz+Z+VBqZqU/Z8VerYGO4Fm2/nXek8sL
HaTEKDnr8uiuqtwg6iAl3Bp5O0n6IjQKY8vJ8w3HRxQ/mErZZuastGAM5o4VVRWgDgayZAmHZCYy
HW07DdBrsD7zbCO8s+pbXYF+wXGhJbux9MXBzDkXhPiX5h/ZlABwyVi1Pzi9Nt1TMLQ+VZYB9Q+S
0o9kHTp9k6A7vfH8xH4dRe7eKjr9eYhbQmYRHM3kvg40p91MWqA+wnNxp03aua3caul3GtFNizMi
Me+aEaAGKoaSNg8cwysgUF2xCdaxx5kPtnbjLToq9ZxG1xwD6EmzcPG9ai/Xmf6V5mlrtcG5Wnpx
IrAohT6g3Z8uxZzNTE4c5MbZEs/DpOcv/ugjptT6ITh6lR34HVBTkxfdkPMXrGwfRzdTV85CJ1AY
wX2XTlisVpC5oT1k4DOmhTT3aBaeedNi8tahrWT2FCZgRbqY+8t/yKoybpIiTZwIDnEiN+iQhq3b
t9mL6Q2CDlxSINdzsPpnsdXYxpMz9uZVBbY3zjJf9Du9bihXgJ21irBUajAiv0v6vaVxO7kidSLy
Wb6yD4QoWsDAElngsrea+Werd+P0EfVk/7Hwigk1gh9Ad1CkkDqHMenVTWO4Ce6UbqlBHljpoO7G
QKt+NHBOn6qF42eouWCEwD/ZxReS7nCxK6gQX1WeOV40EyCVbCSO9s8jlp0imta0ey3kwjeylhXc
gSFdpoMxF5YMdVQKEVqP3twifZKM5dUEY4MvralCRqJ6WgyjTXGRTf7nzkzyXxqSsnyHFawuN14t
kv08NgVco6FB7mAvyFtCW1nFEYvkJABa0lESK1IuMGmsoUEbJvO+2HIUcfAWN7U970pFuoplTZYZ
E3ht25GTefmtIrjV4Iim9AeVZqtHFC5Gq9wMss+pBfjp1jcafBF6N+vWYVpX3QhLIDFN3OI/Cw69
0JpXcCkueXRyDL4pL9gmPp3zCE/U8sEPlgXzWhV4uwmrtwUpxFZR4RLCi3GsEjcKYni5pZzVPy9T
nr4Ifc232lQVx/JVVkSmK/TgaqJN2UY9iXVxp+h+XKncAFJvUeJ4wATX+Xv2dXQUfVhDVSwHWDYh
07b9GhAT9VlLBK5MPgXvqjANkKxl0+jgXYCHEVflyKdE9tM1nQbQDKY/OEVEly74lOZCg5DS0Qah
oxUMxUdKzO2uKTTn++Qu3YaxoNWhTOqVIl/Z559lk3g/WumUrNYFUc3RHAhxzBhtWuTRPVqD7Rh0
a8p0nXS3qZrzcmtplXhIHVKjIp+ChxOtZUBM7uAPEuQEHoc0bLPVQaMiVfmo4Z/DZyXM+jNaaICo
c5n5r7AiOWKWILdWPApH3RP2Sud+9Y/q/bac3GpTeGOyQ4Q4ZLEWJM667aki3lX1DOFjZtrI8Uuu
BvNLN2nYSiqBTA/ojBYvltYZm8rCLhC3qz9ubT3pHvHKoPOedO+mtBSRv1lQjz+mifAmkGHeul3y
QEcoYihkFLYNXGuFh+CHZsFoCMaJArk1qtvJFjDa+Xt+ZM5Juh8SUZhXUq6dHXPryDG7bKh+BMGk
5KZWhiRjonaeserrzFfluPCE+mnyD5aN7iysgYhhwRz96XpeiSkOET059zoZjmkYDKM61KBnwKcE
ufPAV98jzcyCvoDyFMiFoDpfRe0KiG2XUr5/dZzp1q/7L6lOKN3GIFz1eja19GfN/2ckIJIKSRvI
7+3as74nWapBZSq6DjesazqHFF29t7UyJqeYCE0623CQvIduFuCVWv1Y7pwrzw7dnpUUOpScSIUH
rfOSCNKYIWcXKS232oD+QVlGf0oWQMf7sU7u+9zy7mtrMh7zli4uYKOsDXuzcxmKBY5aiFaw3NG0
NfZNhV6Hgd6p5MOsV44d2mNnPHttINvYEUi40Kj19yIxR9Ksl88IQY/d0qBoHrVy1Qr0qpn4Uc1u
u0QCwRyoKFnW36qg4se1pJ8ZpAvbwxWlxRrYNkN2s3StpsI593WYn2MpP6L0Ux8z0ru+kYYnlp0/
WpoZu6UzjAQ85aRIFxOBUyFruY7ApU31fcMjIP+val7xE06Pa9vUdx2cGEylerp2YdOoPt/MWqJN
kcvA2QNPW4Cela1KI92bM3gqucytXYcb7XvGt/vMjgAgUU0Lr0O+KJKjKTUd1mMLrATHFyTBSJ/V
Sw62bKjy0SmXN+gFnBCBnIVN2NRChIA3+TR0kL4cU3z838HEwGC74O+mpqi/IifhpwEC676+vxM6
tzk+KU34KZjDFQTiPvE77yFwIQzBGc8jM1hRcA+efeGQduZkc8pLKFO9Jhjd9HZZsHwgWKDdleC/
QxgnSZg6JS5ZZJH/6JZOE99rf4JD2JrJTh/m6WZBQhUxKaqt6eso61GLXiBkn9m1njKqi4QFBrxG
sIPhI0JCzL7bqhL3AdP+oU6hCQmfRZpw8OBCjefMme23RODNaZ1VZ26y4wVZyruHEm36L2oD7sGr
8u/vP7pz3WrzpNygdJCrtuMEO2+ikthYlr5p66zcurkhXkfXQ/03TtWmq8Wwz1HAbgiqmF8vXPxM
reO31urN/ekIl12NyuduMtRj6hh6tEwZBiBMzJGZ6tPGnJw8BgWZhyYL2gFepX6teoUz2i6bjUUU
0bbUp5f3f86513tSuJhXs6u7Sbk7XbWs2Onkboe1EXcBYaqkDxKunOg56ZDs7y5c8cy3+LvP8ub+
2XGMpWuWmEu0ovxi4q3aWPXMdo25/oCG4BKC/8w4Ok2NkKWhBXNip3sHTXjUVnCYHGsZt+zHL3Vd
f2f5/ul8dTx3vbkXid8wszLmFSzuwQYC1rLt+M4jSC4p7HJEbW2xKqx+/Rq3TZI+ExEywN+Csmma
63JVmWw3E39Id6vCqV6LILlNCCnccnbCIpYGH1q7qh7Ksf0+OEG+ff+dn6vAn5I6sjZJG1lRfl6T
lfABRFpRDd1u+y9X6Dp6HwbL/T77vXVTLbazD3IqxWauAw1jxf5gGUDx0OsM0ZjYwSc7c5zQFIFx
YcY58+JOg5MhxpLObSpvB+imibPKrG45RE2bzszLh/efwLlLnKwHa5WAkOw8f0eUEqXGwL2v5gW5
fLJeUuqdu8JJ5UkUtWFpdEp3rq99HgvL+lBURoMgbrmUHnbmOzraw9+OPQAYFQ1ixjep2WasQJhc
t3NrbLFAtztD+pdScc6sab9L8W/GeELcuugy6I9pmT1RsTmAJMa3UGc/+rxdDqU7ehdsib8ryn/4
nE7R+O5QDToGn2yfSOzJfVulH7xgmO5pq7rhOgp3b7kSpbsomlsMl1bUDqkRm1k2byw2TF+CKvgF
kJJ9ej6WN1MyG1+KWlkY2iy1MSkBxH6K5tcGu8wSCUcGf4Ubm1XufrAgO29zD2GBSxMGcVbjHZRW
MMQXu441Wu7b3iBfmaiP6j4F5buzvK68TUCJR0Iu6mbSujnOPL0+1FWJFqICJsO2cY0bVZAbg+1l
40kExpRdQLmtYrlUfzyO2T89tJPFrE+rArVYpe16txEHg7NVzESUwT+WYmMnZB2CQcRVXpbalchH
/WNmGBxC/OwSrOokp/qvpoxx/AbejJDSTHtzSOpkNykRWCBM1+qelrgFaRFn1s4z3N7cgJoIDIR1
QrxM5lSjAHPlzgeuy6l5KY2NKhznLihoxlzYIJ1ZZ0/zT6wsFaNNWt9+qHpj1+RsJpAtmv+qrf1/
0sUb0sXvYO/zqIudXE6oVb//w78JF+5/2SQNgxO0oZgRKMD45Dg7/p//pR0JF0SqGh7lQwDHb7FV
/n9xqCZpCg62To432St/AS6M/+I/mITskZ4BGo1s+f8XvoXz2z7yn+8GbBWriQE5yyWmBybPaTfC
AVbkls2URRmxFAbgHstrQF63dhcNswuBE3rB+m1aDfszakYDlY8fFHnkrH2GQWYep08qn2cU2EZp
fSPKFGYSX4MIicvSHhcI0j/U2gXmhmzvK6Du3Uca2/iQRm1WU9hShLi2OgNhRmpN6ccWNLQXac1a
Pkg5Ojf4CT1QxPPgfJnLnJpKtzatQurcKVDq9mJXyAGBf0diBVCtUj2g0k+N8ImKz3hHKQJ8ulCJ
MW7RRXBHXlKKJ0MntIvep3WkIKHZehlsmT70XTJNYSat8mcqMtDVA1ojCu1zOcDDVyPhdwMf76Bn
4LuW4SiedVwYHDutabzr3kwcXKI4EtNNV9UubQ6bi8WG2QKjcZWRPo8ilbfTCBSZLQ8E0nBK6+Uh
49xv76iNiqta9zVqE4Ru3g94A6st7E5syibV3CksPSoQYS1x/m1A3s3J8b3UzqFbdXOfpqAt7qi5
gQNOndl7NpwxSSObcpa2SUQZID3Fv8Sp3psKh2evMNHiRckpAvaDQMJDaMIeImrpHCzlfKJFlXzU
CjuFTibIfAuR6hoftTpLK3Dcvndr8/vSDe5XR0ap5a2f0wHLSYjVxT/opKhrxz6TX3CGRR8fanZm
QodXIwfeqtaCV3eYrSzqXGd8NWYU7KFVIuLem3rtfHLGfKGwolXToyorb6LoI47bStkDO83gN5vS
ucqbco2VyhPcJDLobmH+0B6pRqBJRMl4xi8f6VodJlRem1D2hhA8bTjhMJ0D7ch4Mu0ef9vgQpme
8I5G7aKh95b28sMSbftzWl39F0kI+r07LHSsk8a0OlSyIGGiTiFpi0sKkSATbG3klfVL/pq5alQh
UNYFN5kvJgjVSffNa9oMogSGEVw8i73S24F5ie5N3a4EdOaxLhp0OsovsJsBdB2+FYoMi9BVkOJa
c8q3hl2Odky90r1yRhYRKvaJB7U8zUjVxvxCycc12254XbSkuoPxXOEiyTxxkHnq8SCnqrZjNCKO
s/PMqVrpL0pz3ZjCuTYKq05i6FLdo63Xlh8RMYQZtzDdvonmfGo4m6X4lHbtUEwPA/EcxcEj12eJ
3IZuReRrq//aNSvAm8GmihoGkPPdu1kzqTfm7PzvqTnB6cXVWP0YDV8M10PgZTedi4cjtPV5PrJV
OzIgwNPodtStvIsjSrf7Rak+I5CsSp4wo60vWsurj2hau88NxH3enW53z1WmIYxs02LSNroCewZu
3qmLsF+DvAbjkc2PPqfJgvqeOd1NHY7OkL2L/OZQSH9RJc5SYkqzArS5auCrrav24knQfhsSqIIf
YzdDKEjdWTxiYvXHg8X0l8U0EqdPRV6pB8aYBSlEmKUeDSQzNnGlzVSvoctrlOgxhX7xOT42yF0Z
uACn0Q1upZcRUd60ZidJO+oC40rqnZrvJjufPaq0np9HyTzJ8cptAx6H3YNgj2rnSI+WJqp9uELr
4D4SoFFaGZrJHsgYrNGCSS6RdTtvbNuQ10rX2/LO6UTuxQPc8nwzjQiObguVpfY9rlD9VStg+YYJ
YTr+rqpWF4BWrh+leO44z/c9SWA4hqxOL29avLsNjIzO+SArbRkf2pXiemSTSZUQYuDa3kfb0DLa
utnS6ldan9MFHmTtuEm45q4hzdCe+sWdQ69mJ0IF1chFLBapf/ZWRQ7TgvJKixrbUzoBhxrjO8ss
SBmmny7DF8/Rx+pnWUFjCaFD+gRD8F4hY/e+v+xKqj3MEktlfyXC1P8gGIsiBFGG3qWeTeP1GIL0
SreswNuZdBR3SytXOmXYenxUPJsVI27fBNuiF96M3j13541YsuzO0Ut1JYCEPOVFncjIXYPidgU9
ZewSf5qgJS6+RjNQtd33dEzX744oh/u2L4tvHdGi11nmGl8TPujvBq2GNVJjADqQSYeUCnxe3g9P
KfnZAmKPLjGf6jGyjk0nDERJVoQd2QkDTJQEWK1Z2v5Xa5qD9tqlQiSica05MPfjQHap3681qwRT
jlRQ5sAtt8w2JM5Y6wZ/bosqNNDnlfXSpeyIHvITZGt72SvROV9apSq6KLNcPgOyZuxNZZWmdBhS
um+WUk0GwZ7z6LasB+TaHOl4gD2K4f7KyIFYgylMymxrTLQ3wzKbPaCzSS+/QKSFNqB5tp2EjiHz
gjaVb6CjoNH0OfeU8KPFCzCwjFagjywXYPTCIkjKmzUg3zRkPnZjzUlXhlnemt8gDNL+bJlQJpb/
spq2sOmdb27q1L+8lDYHJQ63G7b/zd55LLmOZEn0i1AGICACWxDUIrXcwDKfgJYB/fVzyOrpqWqb
nrHZz6LN2rpfVT4mScQNv+7HKYtMP8qqml5tM7VBQIS6841BoXsWpqD/ge1VXvg593VOcdKPP9xK
8/ZD56mfMpmze6/pKx4Y1oCprrWvUPw6tvOHuUzSatpy2nqlfixB6r32aUgxn4q6BjckO/PfGRak
34Meeb8Nq9Z5OhXWhXCaU/k4X9WdXRLxJy9WnVkhde+lbLilEMSvnhNlN5m/EDnC12wZJpx3o3Z3
YO9QJkr0kVPeUUbht0kpurWrYwgMuGR0uzB0Rb/GnVeIVYydB/x+LPSfzjgtc8CiGggMkBXYfSKl
y0mfBi8D526az1L01jPW5QhDHPGD1IcuHbK9jWpmrimVz50KS2eVeFlLVLWmN3sFw1C/Eg6Hd08v
O3HdyVLIQ9xFJETY7eXCwgZuhup7tcesKC0/qfP00ltRPlwKKgSMwIb//sKJomf71MuMV9dtzHEl
JhVuYuWw2Zmwr1rBHEszWgu3n8XGnEpIQmXZOi+dYNO2pYPHem+pP+XOK+LseUn1+h6kRxKtBl1D
op2iLD/xUIfz6FnDzwIw5k+m2fk7h2jxKZcMDwQLLN46+Fwmf0uXt3rFd94lblXXiq+5E3b3iRvG
L+xVZLiKesYxlr0zzPdQy7LnMe3DjL2K4XzMfbocyyixm40tRs871C50Ab+FHm7sVRJS38IC03ht
iqG6x8RUFTuAYxN4UkLDgSDydDTCfoyD1iqNgTUvzEY/Dht3D1xlMP3OoEV7XJY0R/lMnQMsMdYj
LCSIe6lYAe3kM5xxaJrsREnO1+FWioFn42IyHizAlaMNxU5d6UfVZLwzIxQx3nmGxEA2nnqLO0j/
EF3x2/sgMzMXxLzHhhPnpJbuvBB41kqzQtOFzL94j3O50HNiSXd8ttImfqsEBQcwQMuwBeVjxm+l
No+/pJtCliszRie/NGwsNxnulyOFnPFDz5YXGu04us9FnZIX4IyPLgk7ymtKup6B5dJsbxKenvin
ZR17l8U1KLtI+ZqVotfeRam5YpdqAh571Y/lQRszqooGe7b3GUCxl5TdGQ9YSgMWOmVUeMeamr/D
WIaszobZiEwfQUQgU/Yxe6KbpPb/F+K/Xogl4su/vxA/9TyIvopff2U+Al7/L+ij+MOTuk4Po6QG
UVLc+88rsS3/0F2DJwWffKp1b/fef5CcHZCPOiRIyWYCarN9Vc3+QXI2/vizLPjKiqTr0P4/gZxZ
zf9NSeJGTGcjcC6K8AQcSa4zf9dzItNsnZQqOQgwCbU/tbnQoSBN6iT8PHdkvJFGXrPt10NMNgQY
3wqnnI52FI4m4DLiMzsrNaJXrEccnipR5eJnVp6ZNFXAIAHIcv2v1xl7nXLZ2aRDXJANH9lrUAVn
JMx6Y/qZagtBjgKDh9hKV+H9ttxCn3AF2cVxdqX5ZU0990Kbqbz3xeLGvZ+ZbeUGbCRN8+pnuFok
Uzghfpn09R2kDb1azTWr0zVHWUtf2xW2USUqShn5cQQFrH5oEltoTHZXuWytb4YcADNjtQCO7B0n
q/eRclkeDvqcM4MTx84eWPQuMAwjey7WUiq6MESVetzRhcNOmL0DLUxSxq+lNo7LRm+7YloZ8eQ9
WNEU/rb6PnoJ7VG9tKLi5RCrEm9tH8WP5mROYFG6vlj3wmQ2Gm4YWFp5y7u0xAuKfwVCNXmjIib8
AgFB7uvInb4wlaVvoHSdzyQp6341pPHkrDTPoYqpMtKkD5AjhirIBJRa48qr9ZbRvEdtDR/HK822
4rpyjfZk+TMzD7hbXSX9M4fP9SClvPrS3NC4opPee3Ll5eaQuKl9iYZiW9c6uYjyytaNWBAz71yJ
u+2QMx0RE9eoe4PAM/FkRhU8wzsB1pvcwL3Ki4D4MjS1T/KG9sUYVn6FN+CvmV4THVF+BQFHcAZ+
pzc8cENIS1BuY4ENTm8I4evD9VqcBLfEp5wLzPB8JQ7DOr56iwfYguAoQBKnw4gNFNIJqGIp6uQX
NTDJe35DGc9zUnB+OJHWASu/4o6dG/o4zMvK8ZW6IpEXYfEU12+oZL5HYJPDFhxvUN5wyktHA8Ex
hvcjOY4NjuLS6LXkECXV9LuQ1qTta82NsDcQrigeoryu8c85ufcw33DODGrgyS2tfZ9y8mIHw8r1
dO9QhvvUDX0VoutO+mS+ADa3m2+AhU56pA6XGrh6HORbadnUWrkJm3ccoOjSu6bVwieITVG36jXU
E4qEcrfykxyA86PmQCdhAtKYyFbs4UGrx7YZXYYQI7vvWkYEU0jlQGFKLszpaTTH8WxUptsHXLJg
rTMCYnUw+wpvPV1fS3cfwhVyYBqa0ABSXWGEIwUwgRl26KTKVolK03LTNSnKQjmnRn8YIhs6tK5h
mPKzorQmHE025VVQWYaTqiCmIjvYdrPSyN6UBLivV87FgcPNgWYPD2R2+6fU07N4fWWtdPuxzdWz
ul1gu6LzfpajY4mAqUv7gmST3XmJzrW3YhrW+GVyG7bwtX2Of16Rp2i8oBVwcZ6ud+j6dp3WG5hB
GGzcRWNSuF6546ni+l2bTf1Bn9TSQBdRzgcZXa7qjW3PX6yuwnfdFNEv0pfVb8wfvfDr1KY2z7xd
+6uOZRfC/VUOUFdlABhl2x6lCLOfti5Kfns3FYHqMqhTkVM4l+YmNFQ30QF3ovy2b1KEiFw5w/rM
83QfMd0+NJ5DVNJLDbK0WDkRNIqbuFF1rSlXGpbg53piEbYuLHHMumsJ0zC42XJ1ZCCVqCXJMQ7d
JJT5qqZ4N2EFK3FxsW9yC9kLpBf6bZizvEi6nR+7blisGytzD2PWty6uw2rQ1jzcVslN1DGu+g6j
B39WWm2jreabBDQjBkH5QhZKFZaV6U+xSOIDWvVXDQnzKFe7qpx0Llu4Hfz8qjeFg0cLDoIHMlR1
k6QmWSBPeTepak6budnKtsUkBVy9eTNvspZTLj/Lq9RFTBZYuLopYPNNDdMnhTIGgBuVrB8SFDP6
wFHPUOaw9OeJMn7bo435tL9pbSFv1wNlQvZnkoczl1BxyN1SrrwmQ6aN02LejPPkMKUSf3u2bqJe
T5Pjk3mT+vSb7NeBB/5OeseEWXbVBZObRBje5EIvYTnpw5vju7ncJMU5aeSe9lgD6ZRw7Otwkx/F
TYpkmememW0RKMe24IarCdP1w5uECcygeHdCXt8eSJ1HHn/u4i00qKv8eZNCu5ssSlAiftbAKbwN
AHwQhUrGAEoG8Eg/WGmv+1ox149RCWMDApMR4yEaHJszripqGtrx1/yjwvn/h8m/DZPsy/79MHn/
1X5F/df892GSf+Q/9yvWHxQJewQzTI5Mh//8c5h0zD8cIoa0TzDSOSDEzX/WgtBV8IfpGRYTpfWP
//Of0ySpoT8c3REUPzNQSo+4xf9pw/K3adLhrLEsqmuEbbH7kfa/pt8Zw6Q5UoaxFlH+VEIz9B2+
fPjNI/fPXdy/RQhc94z/tcn5z5/kuJ5uCAxCt7XyX/aQ1pA5hmalGTW383ype92+B7dqsQ7FHP2X
94BRZ46q8q847//uR11XUybrI16h8y/rffpy+s7seFFkv+9jEEYcTPZj04b/yyr878v9P1+SEOSp
uT84Lr/Dv4/iLMiAgWdeus4mU+X4HNlecM00jgTtIKKkxMr/5xf29y3/P36gLR0uJzZlFP8KWxsw
MydUYBOSK9v8zqskenzaninKtDZZ7Gm+HSv1v62u0er/9a2TtLTxnkm6TOWf156/rpApMG80T4l4
DabXvdcgtv8q6zkkMEMOU+BefxqmerzM1x2+6FS942KSHyYwUpcQxTqwW0h+dp0Vbx7K6ibFgH4Y
XN25X2j2XVkFrM147tu9x2CyM9gWPaX4r5HTJtrUlMrD1VLgcvGLCuNcPeTy4ExV9pGTlly7ZoxW
RrVNpVZtVneBPrDt9uccPSGE7Y1FPnM/QNwX2xiYp+WrUWl31MHKH6EeWp8Wbx0FxGQaKGXOAHh0
fTefOCq7L7fKf8bZkK64LF4G5cI2NT1KBevMI/squpTfh+uijdqsznHcHjnQIOjS3QmqL9HeDCuW
F9ttxrVRABl3nL5JVmQIpteSoXRLS0hyl42SHuDaSfYW0YSdrRdfetWYO1z7V5LsQI2o7lTGV4tj
6qnmHoNiQ5t0TynI/IP+oIppcZT5hpVNv0UKwQCcF3SRak6Pk9pLAAWucgaUOxv5rvOdZsrx0HlI
RZ3TnGIKMFMcEnoWcMK170Ouskfm2fHZjWtjL+fUDkyNSY5h3Px2FkFwKtFLX6EpiWAJE+00mZGE
Wq/bqEqy/xE5s+bTwGM8a6K+Gjmr0E5Wc1ekJ6ci/zQUebhvMc2uzQWmS9h66hAT8LlL8za67/Im
3BsuiGDaggVU/kLXcN4WeU5T2WxvMlLQDvvJKVwluTkcavCVT3NhNw6FIeVoIDoV7qFL7fgjMoRj
+IvkFrwMuUOcPaPVZNHFgeaw8suMFM0qVZeaPziymd+yQvW7MSQh68cAE9BgW7kzkgRZHpfxvOYm
aARWUQ1bvUruqJpdsHQu/c9rH8ChmDxSU7qDZk3uoDUeO71rf/W6ro5pGDlk9PjlLjadM4liM71C
uY8Hv2yYvWoT8SzNu+a9cYZo7wypIJNAo0jvabEbiJ7AVD5AGh2KZAnEPIyAWA37lWVidY8XmvRI
VGarsKrDN9ktKXf3FLSrVegHXEDZq42lUfpNk3/O2rXPkcJ0DC7yV2eUDPll4r6zFEP8dLr5OfGK
6LEcbIcOF8t7CZECqENy5JbBLzp48MDPOt++ieWVob+IJb4Wn9fhxTAStqkwuKanOLT1AHty+DOh
aOxusst0tcxudvSSKXugW0C9c6NzOwCtdZOvqV4t1Q8ttup4bc5eke66ctarzVgOVKi5TC3dQHbk
CvFqMyWaLW7zpoH66UzFw6CbaRw0VB3pP0svH/MN2iKNueXSyHIb2sAOfeGJqjrH3I53mVBe+pJl
Qhh+NOf6T8WM6m5minTndZQg75G7AMl65kjh972wPpCrcO6sz6XRnC6YUFrcDSiXvgu0MLPGg5PU
riKQIu91uhrcVDfsLdMqN7IWDt8YoAYjU5agjYsvbPT9czJUVhbYzGLuGmuDdQbhTQUSNr5iPMT2
GFaHEibaG0OcNbB8FNNXMeDO8HHmcL1qTDX96HXEF4zaSrzSE+O5h8yNu99FreYnYy5i8ZxmITYq
Lvk0armFucT7VtMyKyjcApZ+nCLqUxwp8kciYdLXErrW4ZNsdQys2KssbRWq7mTDNCIoQG1nq1zC
P10LL2Rga8+KlH6najxESE0N+6AVhY/hqxiSlrB2mv624nlZsc2kxqPxaK/g4zTxB2vp+hasji13
yUNbIlxjStaPWu/wvOD3sdcG7RekweFEQWt93yFurfS855ZHcd4Oqz0Zhnl4yvh4VZ2+oqeU2gx+
3taYGMG72HtWvbprHWcXloWs+VlS39Cfuq0j52C6UxPIkiatMrSMOwhCr/g3VuUSbzmB6Ntoj243
Hp1Y2xe1e8yn/HUcm3e7apLtFM4/7Mb4EkPjp521NdrhxFr4Rerx8MI5tGVzuNMdNhhOi18Zpz8d
XSPI19CkJiuK+n1VVtsFv7Q/OMtrRu84a80II4a7fOVJe6KM+cwpicuh/U3uc1sJ686y6qDI66eq
yR9K4ZVUpVrb0RHbBCXts+fZ4BfxVWlwsV6TGfKzUlmXoQx/x9b4DAr6zjX4kHglPfYQ/V2zXVex
99aC7F55LHmAwoTFJlLqQdZ8joZl5+oN8A+8BHODyJbGPyad2GE/+5H3i7J0EEW2F8RL/srdtPNz
e+CRmXMNycAQg+SCL1yebHv6SBx3JyzqcGleExXP3cxY53TeWl331Q78jRfjFGfzHYBP9rHqyg01
mDfrhT/RbFQ7wslx7zo1gqrWnUtUmZz7oj/bljSfLLdd2zBsmmF6LqIxo/C2rc6NDHdIYXyOzGIH
znIz14Ch3Xz+AEZck8HKD+PYra1EkkCjEJ2HpUZXK/ZgxEPN2vZTUwXRpMGiR4hYGSMm4Eo2vuva
8Lq9dlXJXPNN19yy1caAMLf3Wsyl1ZC0tNfCau962OpisIA1hJOoTvnSx6w88chAkThYRDMD1hEd
VNX8ObEZDfWsPLMpjbZZXm76JdnrizzaKv7Kq+xnKfTmMbai9ezCC7dM85AiFQ3X9CmbqyevkMe5
icRdqqUlfCe4Q/wAXnxart2Q/u5W6Bu301g2TvJtDudfFhXlSB5Ov2K1QoIy7vPVovA3OZ3hPphu
Wl/QWyg7w0fv63p7qWuaDSZP6x8gtHp7r7LfuX3zK1Pz0XPTcHPtL2etq2/p7eseh7YPN1XV0C6k
hTtvMccvU5vic+Mu7gH35X2YlLtZZ0VtYUA5Z5q9b6RW7ZJx2beRmghrap+Cs36H+3vwC2mcuUE/
lBM1Li1AOLbqKbR7XZJ9rS9YxdV7zA1phYoEbEyZ2zkcoZurLOj65B2/sNq0E25YMo/8mUitJjk9
qCF5rYzxEYHv6I2KnJRZxXy4KVgfTfNiuNqZRB+EbwdZrerip2nWL4YY9qKoHzwxH/pEnQaY6lDF
MQgFXlyO26aSZ1ady1rqhIWa6OhY7a6aRrbsdrmZe6oAbRSq2fidJePOFc1jE4evyPSPwhaXKGtP
bh7fZ14/bIaFVem8XJOlPd2B8/TDwRUxk0uzMrn3unanRorcGuuk8XVlyQWyQmVn/DuXPM3SjZTJ
hR7xbzEV1G4n26HD05HA9PUNTX4aVvMYzUaxYnFxh3S8xnK3QeughDHPSBIVgREv2snRy+du0b/J
E+h+mQ9BrE1JcAV28pEd44MSZMFaXngk2dXO04RmmAOCjMcejAa/F86l5URy77SkfNdhMPEsrBBu
ksQWj27TAc5GNpdWb+y6DAV3aqmHrGvWhV3du75Xmy+aMvYl+cO13i6uX+jDvKea3VxprflTl7yJ
2TVorNEAaWTajzq3dMpke+cAllLnoahe8sp6KuNeg+Yx4OQfgd4r0/awzIk2ebDba3SQ9Y7PJmVh
9UdOrpfDjyGqwlU51OfeGbVDMmpr8t7Xj4r3rvLyc2rLwFXp8rSwdPUpKMAr7HI4AfprNvUI2INM
ypvdDTP/yvGDPNu5yDlvXAdrsUGWDxKhMnbWAry6m1T60xzcb7PLt7PSjnNbfV3r0NcTwWkeU2vL
4debR3m3qR1km8Yxlk0ao9q3N39DNDyxSuFwqZ09r5+X4pSXNKl/5ZM6UuZN2N65JlkbkaDmYpI0
cYcfJ4qNznrqub5dKM3vzFwdw0FRcdQhedP8cNXJjarcOWlWbqvFSfWg1OuUmTVqAqMh3Cuq+Vex
9DUl4gOFiqK/djDUJSbtptl2+MJLhOYUkKfSp1foVdNBRWRIKTXJnmGyXxREdjzbbfG09JDwllqj
YSYOzVNBiIJ7VudgzShdA72N+VineOi7RBCNVmYRG+tCVPIJPh8TQMSd7/pd5FMXIUSjsVS/DHrQ
Tlqd2K/o1R62C8rcu1FooDsLwnBzQu+4pJLYW8srTDAa8viRXb7zlen5tGstcYb8HG9GXWYXAh7J
L+pE3S4QnqIL0PG0FZo/nG6MOfGqi8Ksw4bi7UsZT/DFlD7vkx4/mZ9OJskFrOvKj4zCPNFGmh4g
WNLvPjZNUEKQvQ+lM2yc0Z4ubVZ1T12n7Dv6U4tzm3kfAKjZ+GMh+xXmdBHAKeu43jiRs4oyPqOV
11Wnlqfg1qKpHoZg5jy1c5mudYDWl67UkPzMfNqEOLOCmoULGSF7uMPH6bzOg6KS1Ip7LlFzrc7O
OLhHlRik4FLKyB5qLyqCDNbHSoSYkHzqAt6SOTaPrIaMB8QBEtleLLIzYf3kWYsyxt9Q18dmldlh
tuET6/7AalURu67k28Sn8Lfr9u16SEfze/JEftKzpV71ZIqPcdEmqL/wkHuf8LKKaaYdC2JAfPcP
5N+jLXknd9dYYXe2Q6oQ80T/1avG3eCj7fDOx/I5nSZx13hG8zQuphbMamQ8K4x9bC8hBTry59Aa
WAh5kBzU4vFGTyYlknpdzSxEl/6xtYurquGmU7MlkNuUAc3NRnLAPqqNOH6imKkJfpHO53Y+6YVJ
fffvkgimrNbS5uNw78bmPPdn3WoSYwwaloopIfaO3rrOn/GCiXUzZwQV8pHC1zVB2Jxw8aQZZ9VS
J3fvZNJ466wCv+3V9Yd0bFXRY2HNJ8O2eLgWo9rrcTTgG6arY8smjwXSbAsuW1hKrHAsCh4x1drh
b88gGosNXgdzYxh5c6qlSS9lIlUA31JfV3PTr6FJzGuDDpltD7R3Y3jOuBt6nfFkGdatmKFAxyKo
xrrEUVW6SDCpRVOM6AJ0QnkShiV9qw/vm5FpySD0DbnEm7YVBz94ztS81sHwdmX1sOWlTgeMYfWW
K//TPEyUjESj3IczmJ+ha9ZpN0bnVE0fllx+OQngolkD0ziITltTxSIOMXYRq10eJSuLzBT6IQIp
D1eHpdMUzV1Ab669mSaC3gMNE4cOC/a57uS47fMlP8bYr4mtsUjUZiHeQ4/MFN/nbaTboADxPW6w
ZPVr6PIz6S/rOTQZgmdbbXCDedwoTNZx9eTFK+w4zrEz2R7Ytjac28KtNyEwl31X2ZRbFKHJWblM
2oVdsEO552bqKi1wSfv7tr1807rAJ4+V4IpWGWczGyQGMcT0xaqInQfbso6tPTtrCfOEvw/VezN2
9JbPUeNXXlUFtdT3FLW4J77KEwemi28NUzmmu9i6a+v6MiWAxGNH7zaRNXmHxhuN2UfESt9UVWDR
VHU07ikf+q4r5QRO3mVr3PbDWsms2k4zLc2Wiqgk0UUBZ0J9JfNSbohzE8tLpLaJwyjZx4ts7pqq
f2QH6wRuG70OOuYUdx6zddvMnxT1WlgCBxZWsDp2fN8pNp0cNi+Nx2k96JuqQIYYSkO8z0XZbMJr
QG1CJ/BHKS5InTN761wF3CqLgCtGf7TJ4qyEyjRGItZ1GxxDfsXEsSoMPpiRnoVYVkOkO5qFj1zU
vnQz+92CCY0lj2aQdfklnWZ5TrzwDuYZ14nWHD4ERsu9N+OS96tBYIUzoVZf201e7IGnINTph7rT
k5PU6KshHuBtBp3IE7YP/cPgwbyvM70NKJdxzzzi05XdSLXjGpOvOQh6FkJuviJ6b67n1rVp47Ov
EDdjel+QV9fKkfMJHby4S6dx5qKTlt9aGI4PuEZtbA6enX7YXZmta2mE+5AXv2ZJuqwbs7NGqmb4
H3s2/gdTpwlObzv90avt9Or3x+cZFZr+Ipuew1ITzjopyv6phJF65C5er6sWGE+k0f4AKLXBZ1t6
ezhhBoSNJUXYTCkeAVrg1WA2ChleNGcycN83r3OfLfs5zMRqACy9skULDsI0Czb9+ZcJ2WLFccHn
DX7AYomLEdX6HR0POs8lj6nMbUpAqpEgcRVks+e+mrSMBVjbou3ktdqBAi+QCfiGESEgcTqZAdVH
AdSY4iBMK4thEevtSPAimCchfcNe3vk4pDvVLld0QgqiJYWr5psDI2jM18O3Bz4pFoOyMj4Li/YF
0RmIzgJLAN+ne2caIL7KQm76DL0+pY985cnauQeHWlysVlxIvufKX3DUBSyinT015S9dbrwYEueu
KmMu8pXN/Dc3th+WLU8JPhKypX9a0PItOue1uTqvwYozwiwb+s6weJd7j9W4NdUfbip3aSjuxSw/
wU59M0rZjLj0KRIj7u5ia/pp1Yu1SS1VrEPL5dqh1HccjaTEaHikeYZLXqN3e6Md7Xu+c+15qbLu
1HLE74rUUEFNWn8XN9G0dmrYSVHiavo9fUvZgQL3s53Mb6KZvzQ8a9zYxvmpXHT1aI0IHE0XRfOK
GmWCd515V/cFYyadRhIPujH6VjIee7MfN6Vdem+hmqc3W9Tco4TUzkATz32eWDgyyUxEktIhKoSe
nEG+up5zxH+Qb3IYL3lmc8K1ET7EqfkonbkJzHDc1sN0cOFOMjQECLqn2bXkZzNzjmaxHnCf2g1u
/zS22PEnGRTZ8ujUFFyjwG/sFCkk0aszZVcmsy85bDvtYJskycPYqgABPKAMK6iuUN+UUsexTPbu
ZF/cxHv3Wv2YktepLRMCQHqIGmsnl+J5snS5wRizImG96yuel17yoLT+eYjrl7bsV20ld2iqmxig
fY8c4hXDIVJJkMfOhlDPr44FgaL3YXbUfakt9qdpQi7HaJobHLb0dwVmo62rqF2ral7eUrfYLQN4
utim+e3awU5xWK4d24Zvb+kdhWtsinCgzmqQYGQm8jPqXnpi49nFa435OU7aD/pqAF1wNb5ebZbo
AC8Iw1ZN1QdcW6zxH0NBhDwD7Ab2uG5Nsi0kvA6z57yEmJFsz1znVs+naAm8rAEVj0M0pavFRfl3
TM43vFdXGpAfFT8LUTeXqfDUbjSrgFPjgPekfh+FOBSw3ONh3Fsxp3oSTvsoEkFcAXmzKOtC3D11
VbnlYspnNRSnEmIJgsFqitVq4G+aRdVHnbZBlGLV8JKgKOt7tqHvrsZjUEYc2rpzKuzysVQISBi0
kVbos4CBt3Erg62AwZvRr1LXOU2u2sbOsELzuBeiBstDMT3e57XbyY3mZeWJX+XZs8PnrmuZMn6I
0TypJNlArLm3RuvYpH0WKOwqTpjfzxKbzTLxL0F95rLjmQNksugUgXCmx614AnxzzmfUL0500ZnB
0hRXDrQOymMUD1EMrXTxPsEwQQQht8/hgT6q7SYzXQuxmJh7pxNu7LOSNc8Ledb6+kjZZJDbfJe1
al+GXPt7vmPexOLPr0cKiznlH+o8Ookh/RxVfz9HZcIKoTuY6bKKDVs+IqzPjAF5UIV9t3Zs5wzm
H+aTdhUw4euX1TA9iMxE1sYwQNl7es+B/5A73bllpFz0DAHBRFrj1WcDVCHb645Qth5pmur91h2O
da7gMCHE0m21TSDC15ZxnIqe6NtIsQ+y0z0Br5MFaHrlROMjdtinOA8DNzXp4wN+Vgo1rnvR5n7n
8TQNNcJYMeTJTZfouySGXiX4XHG3XTup9SlkSClh1n9UVv/aWjw6MeQuQabco2XOLl609qc+9pwu
/e8pnvbtmO6tygumMvkYYveBjdGLaZcS5b3/zMVwXDLp7dlFPFs8tWp2g+w4SZ7H3/MwH+IB0lPq
3M9euotkyOOSZY+ReNiiQ2/jGu3jaCMqmKNHzVoyHRvL2NtZsQ09+0Uu2p1rMidX2kJuIbKe+qRU
qxAmDNbz8zgUv1L6lqbG3NaTduc58ZeHI2uF7rIPLS5+16tcxUsfteqOu0kg9Oxo5/Ex9KbHzGke
e51lXmyrQ1mrC+ffZ5XQ9OMY8iWP4mlbmB3zk0sTG1vBVbGUd26bnVroNttQW97YYPtjMR3hAt2B
Ilu4V4T6CVRa8mRE3MM1Chovy8JWbpRVxKQxmP3TkhTPWTpOq5jexHWma9FMLKrl2mWFxt71YDkY
ejafRkPHDeQtl7qFkC4V3wu+H/lezY27jSZLQmUS9a5rXONlvu4FaYBFoSfLNPuu2VFEOZGDM/sS
wUe2dJqMjLPvGo0ECx86bzkmujDO+KG6VdapvNlUlKitjba9jkDS2bBIZonc5Ncu0Dx+Kmgo+86E
md7nc4Pqk3lzQ4Yk1IM+SczHYU7se+HG0JzmxIsozMr0X8PgocSQqe95EIW4zaOQeodGj7/zeArb
XZhQHA9GIuo/tLGZOSHHaryna68eQWLJnsOKokM64JJvEJ200xVl+9CwPdxVmek+icRb3hzNBhla
DPKieY2BaTfnxuwl0RKowdIpNc6ne6RD8RFqsf45oiTvcFThq7IBJUCY08NVyhouXycRTarY64pN
6CbjY8M7s54Zb9ZhTYqIrOewLlWUfHmNS+peLX3gTN20YqsumMcpX3LSDqdwP4kN6wRcwFXoPYJc
o8lOV9wbc4aLhHimKTYGKgkP9mE8E0WBnDbbDu9RaY6veRlOcCIH9zDYo/yKqQjY4FmbnqOst3wp
QUWMVj69kIDF1Yj5LsJAFlTYOgnbjBwAhqfXO2WW/UFeOZBjon6mcfwf7J1Zc6RItq3/0KEMcAcH
s2v3gZgkRWie9YJJKYl5nvn15yOr+1xlVB2l1X1uy7bqSstKERDg+N57rW+9qNZqLyO6BxsDQf1d
l0m982TR9KTZJcXpNHfJbW3RWC2HiKYMfdX1XBvGShVWvkoYpegIDbkSacBQkgaqpea3nNkgoEPX
HU5HrUl3ZdOy/uiz2iqnKvdVUec8QCxtVaCvZWFcFPTctyNttxtXn5N91Fo7hAnXjIbETZjN7IPJ
/Wk2Oqqe9ejk+aZnt/04NiNkXrhiG7Npc6CVFu9/K0hpqEdTv2lpoa5NQaupFzQbKqTC536htAsC
1ZC0qh4ho2dFBJgg2EsvzWlgZJbLYC/rceDdMfjL2wTFhQdCrbuI8LwAsjfivR/K+Fov1EtVm9WW
/k+zDRI73bF3cvE+WRlEsoIXe0cs1IXeqyLiDmgYNiXEeJwBd3Nv3TaBs9V0RfM+Gz6wyaCrs22l
hu7SKfWMcs2GTtjNZrfrBxdjFCyIkRJfyd0sm7plW4CIz6tDpLAkugh57tejPGsgPZzJpEzxTFUz
oWt2WCb9NiNV/KRjALrIlWOfvb9ZyzsUfma5tkaBs8TV6QDgZXMvs6zDQltO2sSOsZ0uxgTWIO6J
9slojOwk6aNw7VpYV8a2tc4x0BT8TM2+KP1GrS3cdlzTKcPDERem919zjmKn7Azi4Q2DMKW2GdFq
xHpt8NIJdNNn6fapKorUN55cO7bDJ6EU7D0yUQlWUPbCDPyvNjQqo2IquQl6tFZMOkC0MiZrK/3C
rlTT7v4ryZKY1HB6Fq3W5IYH1Rfx58TtPq7ItwgfAp+k1O1P2dB/hHq/CPUQS30j1Puou19Fevzn
/xLp2c4feCqIRcE1IS3FS+N/RHoOEATEoa5rW47JH5hIzf7l+ND0P5DnKYONp1KukMjM+MOm6NoQ
eoLh/CEsJGjI9IxF3AcA5v/+n1+0cs3R778K2hYh2RftHPNSXTF6x9aLmVR3jlMuQsundK/jYFPp
WP/Lwpp3tpH8Dqn/K2XK/vMo6BAZ/jsSYcSRnK1mEIY7NGDwWJc3WuzsSjd6xTN5Tlqou46S/koT
xeeXb+FvpHpHirafx1QWv2x845Ajjjg5uVPingsbwlR9ED86pLubwOn8g9XMryN+6/Mxxy7y/TGP
5IE/j+mg8gBqAfrCOGZCD20STLw4NLrj0aPhhu1Z2gSzB+4i/fPB++V7/Pq9/d0Vpaln62AqJDfR
Iqz7onk0CitSgdPSmR6b4aHIQQWKQE9hIVCikEJtnAh9aLd0xNLTf3iOHM8E0qFMW7AD1I++S8h5
wkqkWdF6d3oGJrI1brPCWsQ5vgk28Puj/eX+5NmxkHUaiC0FA5ij87TANASNIUnbYGa+KqOGtdyg
lv//OApHUujaUEDqR7LOdgKdn8Z2vekATJw7Oa94XN3l5p8dxbKUqaTiSbPwICvj6CgiL0UjI7/e
pEiRrtze1LamQejz90c5vgeXo+Avg14i2aAyTv31zijRZzd5GjSbrp3ZQGbGcFsI3z4rK8PffX+o
4y+HQykOY0jdQqSKivPXQyUCxQEeyGYzUeav3AC4JRvp3+Vq/s1RHKaoJl+w5ViudXRC9TSmnROV
zaYc6HlobO9Iz52Df/7lIEDVEVOzWTCsZcX9+kDBUWTfXFbNZmCDDzgasVzWMYz5Z1eMhYG1niXQ
ZWFnv3m0KJH9JLFPxDjYK0q+2C9HLPWtVsnfLA/LY/F1WbdR8jrOsjiYOq5Ue4FGfVke+BLqnkAK
HdN0A18Oj8OJqenJcyAdGttOIvOr70/sKP3H5tvnLqBxxpuJe8510Jx/PWKYFWRXkWG1weQDmrmC
rdgZGmxFU4/PpF2+BpIAkpmNzGaiqNybkpw1hUDuN2cOxkccnbyyeJsub0fMkmyIjxM7G6nmXvVZ
vxkCUwJjbgge8LR+VvTYSSoq0cmVBsAqiebT3A5J7WYPy/bduWbQHExU/EPwMel4n84YP4/NeTVi
4XvC/iJbwHyMac/cRgtpYImsZnnvMPWypRvM+kYbl3QefJRQVLNCzvVJGg/lVWMkQ7/Nh7I+6MVC
pAcDMzoIRcrkDjKRzE5CGwL4LoJAjZB3ipxwTT/NbBlldbZa6/iTqBUItTTWzTBM71jy4nkDAnmW
T4FRNaA4QzuL9jo9xoSmgYaepkmCcd/F1uCSHNZm/YqW3cBWfyrn6cJI6Oxqe1MkrXMAKJSQJBJo
3aGICnxOqbt4whpLL+5h9hL2FulNuXFzywcJhEx8H+dTHa+TAFN46VLIeHmnN+e5RbVIbmCZEGfp
ZJkCIL08uHYSqZjWo19j3uqMglDkNGwWk2SbYfUebWi2YujUY6Nq5Gmm2dYO6fSjzlzGCOnNE/tp
XeEltYuVqjW5l7zvHMyf9NnXOrjAbaE1uIbyQJjhOnMrjDsiMqEgNAgDrTXug3mkRBrVjZ4p3FXN
uPwUPRmdegOqYQLBX9N00WXEAKhv/OZH3FYDDsUs7IKNpY/BS2g07g0CU/GihYPKgVNPPdhnmaRM
uOWgD+RNm3AeotgY0ASV5fDcBOX4Ocuc9zM0gKeukvVrBJ7EX2fRQCvVx3DZ4EEf7ScJUQNRtu8S
t1TKRh3semkP0GzQLnV0kT8SVFrhSawrfd62sHnSVVHaCo4TgdtnAVUQNa6yuSX9gpsbPVjYbMVU
4PRB5Vl4WqD0i7qy64cmh9a1E70dIBOuo1JnqOQDJS1Dm4Q5Ey78mphu3/LKsY+Sdd+G2U5LYvXS
BlH5hBPIfhxECUviyunt2CmuXd1v5vPONYqu27SERu8iJvz4h0LTveErMyU98wHiT8LmaPCIpHcf
7IQ2xibTfiLMyVKL946GymVXK5sJYVInyAii1qF+MROrwjvaNQxJh8BSlzLx6YuksE4I6yOxaj4E
YRCj66oJIvafE2euL4NgHPDNycB+n820vCvbEcl6M7c4yRx3GJcit+pftKGzYCyUSNUmeJ2Ll1PR
AKX3kN+GA+0dgAR+eVkUJnCgsjUYS5pIotGlGmF/p7qYzkTtxO5dgonZOh1Fl1yEdSZ7mjFSVNs0
hYx8LgZHPmtzD8bJaEdD36O+hnSv1bYpNr7WEhLdQdegi52H1rmZZcaHisrZwQiq/LPBNs105YY4
W7aWUbdMrFymywxqa7sJzqulqFw50dzNnuEbCg5w4fio5k3yb+087+k6hBq9Dx2Z1F4lrFpMZ1Gj
bYimw6UdazRYkELlzOe7XGs/BznCQkGpGSH7yC23RzyMcrbvmcWeAW4ruCkHrcZ6Z9bBO2mQFUlo
Rq3Lc6ssw7eCF9pEbDvSFW+yRuujk332IGrmwLu6M+Xz5MjwBalt9DAbrXhO55GOnR+UGB2mILPh
4YbBeAuCm5lQxUAP/eKiXMUvwA5Djwqg+dYUaJY3KSWf00FMbwPRTzfIb+KYFqbfVrgCR9WjsJjx
B0CHwc8oACbf6cKNCFnQ6ALARIcQ73GF9R+FZBi56YKMhyflqRiQ0Fogw+yosT8p01LUvDUTvBNf
EjXgZVagqlNEquKkh9LFcpGF1WOKhyNE1knHE6u5LD7qqCMFN0kdA3Gxazxbs5qfFhuIu4rZZ5Re
opno47ogGpiDyImnUYlEhqdEysgd97KS0Guq8XXWh8bAaEF7h7ZC1zf7TujTDcGfzqebV1DeMS6A
sEqp97U10qPyzWINeAeyq4Etl5p9bVatFYB2WbBJgcuY2ut5E21wGzcMPIo+vHINE0+nP2JWWRDg
sesNvQjfurbREBc5EZN2v+66YaPFLhEhhW8ktz73fIA21NT6XVRj0fY6UXTZvgTcdZnQu0N3LJZA
lylMu3Tjh3X1aYSR6NeWDAp0pCpCSTMCMb2CRWBdCwujT5rr2Q/ymEGbaLWTMPAjB9Obp7p+JRyj
hkbSxdrdgnl5AlHekrFDThtwG7MU78EQqek01SdsJLEP3ZgeToa1Y5Iloe9oXxnkGPQGm7MkmGXt
qTaMr3oCUdBPxJ1xrYP5Kz0MdVq1hV/YDouEr7zB1stEy9RDi5SafEw/XTBbk5c2hcyBz2jToelE
r7Ympd+12YIRgsTnGiHSRXuyTmwZlo9OhCDBG2sDwkiltdFDCjSE4bAqmHqFk5g+aWkJa93lXVEf
ZI7y40TDFx7A/bMgDNu1voTgFSqp9g31y42ThjzaU22rMwN5cekh6M0vjTYBeJLR8UZX2qEoy9pU
2OdVKtQihQd1AzXF6PfQ9FBIQnryr0decS1rbaef10rhMK0Sv7lnzYGtwuvdvYih8uroOHv7o9LN
YZcS7fZBrDRIkXRK42mHurG77RHGKIJdyLU7p00/MpXAWeHCCBu0l1pm81OnK/RZcGSbG19E6NCr
MbE2M2P1F1aLlDZrz3sqtw0w8UC/6pfJnvSljyxb+NR+Kx+hvZk/ZuATJx2TxHxVJqb5UKANjVZz
HWmXaK9QxqlIhOiSq+aSbYD+Jhk+VV7Gz2aUbHI7MBaU+pvRSOOKdNXqgx2eZKYcWC0ZF1UKNc9n
J2MGZUMykeP487rqW9qPFRqEa6P1tTstMxCCuUwkD12t5nQFxqZ/mzNnqNadOfCQIWZNTnHROzEC
5JbtX+JIdD8tPU92xkZ3mmM2IfDK9JMbykwMaXZcylsmTXa98v25gPFX6zBpHFuD5SLBaObrssTh
5LnCrAYoeW582tQhQSJgNiDIOCOaJyiPjnOVKla4Fbssu9zM0k3uYrrC+NgwX71lprHor/0G8+JQ
zdqiQ2HeFdbDTAc9jqFVmWLK9fU8NM19W2XOeS2ZaewqrfLTjcwagwb57JsE/mTIrk809g3Rhq+q
QU/ODNkG89CYoLh6LQ3Zzpb5uJG9Sz+4DR3cCUHSRNnaKpBJbjCEdLCXOxtliLXgAkm1qCXJ7qPm
oN8Nm/EBxGLZmsgs/QppZGImGehMF1eph2DGem7J3L1s54IhmDPEbMSw+vEAcPW1N10vEQ4B28zu
aSy7sCoMUj/GClfQWrfN/kplAQo+i+ZTj3ooKbb1BDkCFnSUxts8HMNii6QwYDxYJdAkqZ4MnXit
Hi0ATAMT8rBR/6iYYrJmmFWGYNciRdNDn8S0VavJJIXi42bvleq7xbYi5XvB6MVeVRWTU69Awce7
2B7w+dlKA6qGXzAxtrIVqOamuWkpLwIat9ukqtQN+7kOa12VR/c9NUK1KZxGMHkk+goN7jgx3ZqT
/Efd9PVBs3QMCDhemHlakBc+4GLll31RN0+6qMd7rlr2wYC1Mhk3M3WCsBKWb3MT1jeo1n175Ych
++Aozd0Xxhhm4TVTTVp9Pgn3ghqI4BBUsXTnhygmQcaZRggPphyBQfiiZZII+iG/7/spu9MV3Tfm
6JV68IHKv48YKWyE2wExjT0sAJB0rZWeBujUWDbTgfOIWJvOza7G9yfDRN2WOCMMD7kpUm5Li1Kk
W5Gfvxi1HPCv4bAoEf9bUGsaI3XfUh2x6spNF6VOEXfjPc+XnrDPycfPMO3Z+ibu3LzaIh2claCG
Y4lNoJRsq2qID6JWi9kjGSfMDIwDX8tucHokX3H3jPWrflJhnUAsm83pPRj1sl2FOZ6C3EjwGwlz
urPicpCebiGJ2bctoMFN3gfOu5NU2ZmQ89zwNjK7l86actjpfuAftCYBLD1Z4k665XAZ4uVECazi
6ipkeAIZD80V+2qq0ZNQwnxj1DA2K61vwPZbdTE+hoXrY+zLZxQMtUCe7pV9I3503AlUIxG5EJ6C
v/gaBYl2qRVp/45sEFdH2+VsaPsMbxmM2tjaZG3EMD8f6uFuyjt118fLk5nFWvjpULTejkaXhmfN
BKqLrfggKV0Im8NJ0BYZGiqDAaQHBiu/jqUOXlM5hNaT1zQMpMMMCAnzys/fEmdCcurYNurJ2CpQ
Mib6VE+egZME2Gvu59Mq1FT+w0rwpYLLqB12THarM03sAvYhFpbJV18VuCeZgbhPQovQ4WAOmOQG
0a1icpOYAGX8qER9Mig2EXEUzXvbyXuim3zf+TGkzJu8KjVqqnYj1c+sEsXbGotL8WSlQziRB+5I
DCD4VEwQ3i7ambrHk+PZJQFSXuk4xn05p/Y1BLkp5TyaOlkXtdCeSwB/Hy6CdjaDRdJd8kaBL85C
nV2GVT09z4D17hVid6g42Rh9+nVVlxtyKtsfom2Dj64fk4bLMOft2gm0iKQfoqI/Jy4p0vveJqKi
9G1embUpbwcYsuGqzoslelkY4cpRU/+ibDd87AC9xGTKBfTamxyK50p3Wttk1WHWvLU7AGqI4Fxx
aGFPMpxju81IfqogTzDkc4eztjTKEVF7oHg9RBZ7BDe3aVzULYDkDSlPxbRBbgh1MS3QX/HsdsAd
zSYf1bqemv6Wbme8pM9rvJ6HkenVWlQlfvzebyweZG4GLDgOVqutGpsU9xrJFw3R5ZmervBfgQop
SNP8UFQ417qKxg9NK+NmhVxliBb28dxwzwfIX0ykYLPXRxm00Kq3JcrJeo5JPwRwLOOmgiRqdwZi
FtOJ7TXcGhepDkPxdFOIEMdsRwXDx1JtmoELrIKpPERuI85tWIf3MvaHXNy1RuXb5r0KGOGuh45A
PPwJ3eggFJ9bK6qv6UGgbib0B2UW6PruUVWzfhomIW48Ta+rN3gEo4GqR2+CA5ARXohOllYWZmME
DDqyaLxKIT4D9D0ODU4CweV4JmPs2xvbbrUW6nFI1GGmxviHjbE35QWM5hNKR5y7XhTm/NPtF24J
dlj9XEOT/aDp1RI4UU7FAxhMeRs3mWOtWnt5UPXRjx4JviLlkFhAtKNxPX6arma+t3HOi86cUmog
6YwNWqCGUh+0SZwmS/od3pPUQFS4MpH5uavMToarVoRXrWaAziyzsEYGIezEC3AThjtMV/Jp7DQL
aMKoUlzkBT3jFazpxdNYTyGghgmjEh2bLs1PA5Xa1ZMRd45+cOecSJQCETsrYMMMC+OawTflmTUE
JnL0Sndm7ZCmHiFCa9TA0pKCMBHUhL4TH7I495n4zvBhnNMeVyWmIcvJCK9xunAR/DbWkJoYFgK0
9ylvvVVRCLi9VRw6Z0M5uPUdsV5dcREzz3fWFu5NepuoUpr2zJ8dq7urw2FETzSKEZfbnNAH9Eq3
lR0WM3f29+WIg/ZQT1lfRxjnc6e5pG3UIF6ZqpaG86qYpIiv6hbP97UAEz28gBKy04ugHNre3w6m
L9ROhtjq10bH5dt0/lDT2OShxQc65iR0aTwHxA7Vi19qjq5RGjjQhQmtd7edEgblZTuR/qWtW5hG
vCY1WepVdjCADsMSQzwMdHfdM0SmqGnzuuijVRCimcefy6gcNK8rqNrex47fYoiK2FWYng63W2wd
OZfEAXZiXKw/iVbj252XEkTHiPYRmnp9LvrBYlmrQKZtjG7AshOasZx3U1ewcRxJ30p4Owi6k1Yk
FcU3Z5HTrImqaMKM2xdUCfcshzHER22WU4tVIenCnoDCkrXU4NInVvbuDH2k6H5OKK8YShTZB7wc
R9TreMxstUfX7aZ73axirloTFAyQ4oYL8SNSDR7RXO+hOHNvR2N1GJ2gGu4shLh2RzeNQcBVl0td
0TMzUwuXjAFAAAEBio0u8QZN5tEt760meWix0xCvHdpzCGXdquJ7gobNYueLyqn2SW1Z0c2Icpxk
O3sU8OLwOzj7EYkmbre060irxP/OMGBNyFJhTh6LfGGLNUIsQmS8qsJUeYIoQBOnCbMWc2Vl9F6f
MvhgN8x8CkIJx0a4abQLrDpOxtPJaEZj3rQoJwJnh4mo1XqkYlEgaB4nAnMlTWUKJpTlQm9aKKwo
QFhsvbEs0/owKPBWbI41RLMJPvawa+aNrTLG0n/OrP4jI/giIzAlQ5r/XUZwD9zvCPfz82/8G/cj
AEQyb7OVgwYeISXzlX/FKcCOlK5grIiglr+iuwzQ/q0kEEgJHDoELlhJlP7WF3ikJuQf/B2mRP/+
ofY/ERIcjR1RN7iSWcySq7DMgOyjWSAAt17KgUb+nOX6c5MudhdgyXfs3PBjfLkyfzPaPxp+/3ks
Q5eCM2Y74x7N6iZdj0RUJWKjctUwdrajq95UzpYGWrfrGGPcJnGB5rgO59/wf45mkX8emWMajFjR
FZhHczVnFMhuTaisSYAhr7CAypbYDb8/vb+9lILzc8DiMGZfhntfh3eya0VScJDIcm6JWQMt0J8n
vwuvOp7Y/XkuXw5z9I0ZPYl/6DAEvYY+uuhykA1DVWt3pdQAHKNm6nbFyHCEtg4CKCtNHqOZ3Iax
C34DO/qZJfdlWvmvTyKlwy/JKPlodjiwnQidge9zWAGtWzer4lxbRTveCTuDf9K9G7bUAh5mtxX7
4muU6qvsjYr7DDP+6e9Cw//2OwZe9e9Ps/z5l8vP2hvZUkvFph+CAnuAddDGUf7D75iSC6utsly+
YBhezqJe+XIQKadh8LtcbGyztLb0gtMLxA2IJ8VYnHx/Ox2fj7IRozANZT6LxIH4lKNDiSZAq8uK
zwwAsGjCiyVs299BuIRzfNtyHKWQNXDPotjgsfz1OHpHjjXqN94sNSMlD1NAOJ+YRTc1FPKhn+9k
34XhroyEfBNImmfPtH1RMlhi+E+rlwqlB9Sk09GwhoF6h/21X+7gK43JddJXkNlpw+ry0kq1JIAe
WuJ8ZWwHPZXq2LDQupmq2ddphAsa7XrKeCYnGvoaMjpIDoZFOtasmAbtSmmp6ZxnE1fmNE5Ka5UQ
aXXhLPpt1zoAhQ3Qm1c6LRwtqRR1bjAakGNUL9egiKZ7NbQAKJgKSGc9Sq1NT6Lln7syiRr3JKzH
Mr4VZl4yORgqyFBOVaERR3nuPsCI933gNhSzUDQMC4cvIEsgEFqkxT8yyngKz6E0ngHd+xrPHu2L
DdnPRguGr9QeHMOxizWkgnFdB3kT71opI9rbmRM025mQW3OlZzUiyQrmzVKa0tIMfJuG3TDFKek0
vqB1bgwRDayoPR2zNOtOglnTzungshnDNey8y2IsjUsiSrtq5bZBa3pj7wOEClMjwurZ6dp5xBy8
2g0gGqfNYKfOu6vH2Kh2yh2dfaBNnK+rJgjnmnDQISRjm74KpEPdps76edrm0QgxJMGCMFPtwATG
kJprCx7OuDJrk9mAbU/OVUWQ6RVea3XNTMR+s3hGilUKHfXG7UM2J0PoQr2IEliuEHXsuV8LbWo+
w5HdzZoNF3VFPYIe9koZDneJBTUB9+wwM/QKlUNta1S14fWlmf7g/UkTajD66jmSeZutGiouYCCa
k6Mu1uUPDb/iBTIGzfd4YJm4hmUIl6xUQcCYrQ3SZ+nmqbHsh4n0RkdSfiaMas/xEvo/AjrKVyh5
Z2Tx0RjUK1N1/eUwlfkjxCAW2KAMgstICHqIiuHOdQPdb/ZE3gA1V5HW345YW9+HpoxKXHPDSFeu
0mq5FDzh41yNfrzOdKQOnhMR7uBJo04vYN3Qch4rpz0wo4hA5pAafW12ImXOI6bhQgRiZMLTk41Q
m6DF1gEV6j05A+4pjVkow2aq6LbCe7V4L+joV6Mpg+SqRb1+PYVZR7prXJdAs4KcngdBIsSjJNzo
l6ZWR2TD0o0G75piBZHA2xnIJ4Z4Z87Q6/vCzShUsei+ML0hqovbzLkcKpJguZjtALJWpfqL7eaK
+Bo4KCWk9VLeuH7Pc+kzZPvE7my/tvOEpMWti3gBSxjxZe6X0z23FIi1gOCSNRqTYfTKYcKBorQq
xmlqcJliLAU3DWuIgS+FrwEZ/sRDPWNlPfetTLIntkX7NPVOhvd3aq11xB1zk+XQ52DP1NlHLkKn
9OpYJNy3DDbJfpn0kvdWXpn2iazibG8ZaEBWdP9T6yQxebgxoZdVgmSeFCb4Gwqr4VQPTbbC/IZP
MoJTFpJxMCXdyqQ7+UIqEbMbvDb91YiyayTAzak+dF0DLIZgDg7VpBnjgaI8tQ5RQlXppSHi762K
1JxsibNw5WYgQ1LfVLZvocvo0bF4cJKt8bqMS1KCo66YaC5mZeWvzaKxnDO/KeuarJ6qJoh+kWHs
5Ez0xcEgguMBLXZHYgopSrdhQ1uKfHWhhys/6gUcKUNY6SYs4no+X2C5VzM6OpOQEiMVnpk3lwA1
4nJjGY0a8UHgKF/sahZeDL+r4hN9miqCEfAliBMJTwwukt4SZxLYsmxW5GjQzcM47d5aCnTEukL/
PFC95bq9s3HisAzWtkYyTmaM/c50A2ZS9NP9YcVsDhA1eqCw3YxOl4DkY4o3e40qdTzTmHt1GqJE
om6xhKthk0R6V2HucOD9J4ThTE2YDjd2XUZYYnzLFHuEBeGA5xn9JS+CMHVOcomhdS3m0boazaGG
XKxGYW1CPUFZPucRiAaj4MNvM6swtb3RmVZNe7UAw0Y6tXYeG3V5zwYzkBsn7PsLsPCavQmSOHU2
CCMRxhToiXXUg4sELllsQitaxCR82zoZqgcL4iaz2cBKsUXpoUg3ZRGb7d3ifB3WvDjFozVWozrB
dTm64J99LhghXtW4XUr1cYX90B88ni+roAVgMLVAduT3BCpFQttAWxG6Z3UMUDzDbeNzllUGxU5d
2qdyMqE4g4C+NVQZQQfsfesWeAyTtdo3czaNAK7XVle6NnKf0LL4EWZaxwfH6YfPskkUGL4sppWf
8T6nuCaKtt2pCN3AWYqOVqL2zxbTK+dGkZor8xHdf3o5Jab91LYgIw9aqDUFKxlJ6wv+Vhwq0YBU
kpFqk20NVO3l567qPyXrLyUre7j/vWR9+Mg/5u4jff0qfzclf+ffRav7h6PbaAMdKkNKtUX3/a+i
VYk/hFTE7qGE/Cnr5I/+VbQa1h+UAPwcKkrua8AX/yN+1wHbIjhFGE+AB2J1QvH+Sc26aOy/yCQt
y7Yop20TtaxF/AJV9dGWlUytjFapv364RETgvb9E3lXkXQbeRehdXH3s7s8+n97Pbr9cpL+pXuUi
WP1/5c5fj3q0959Z96ysH/z1S+U9XBfeHcov74nfvH0c8H0sv//YbZ4fXy/2DxeH1/vP2/v9+/Xg
/e5z/OZjHNV/MEdGbU44+aJ4MPS3Orz+/jzd5ep9d55HBYHJ6N60lvMsvKeH68wrvJeHp4f92wfe
HO+J/71k3uzdvV3enF6+3J0G3umNd3V6c3N6uLi5OawuNofdzenu5uZs+bfN2dlm/3J7cVid3Z6t
nm8vVre3+8vr1dnn/vbi7Hq933/+5vNbS2H0zec/VlI7Ng4nrePzn7+cP12fnZy/XL7sn552u7v9
+VPgbQ43h83u7LC5ubm8udxeLh/x7Pr2en+7uTj7TQ33s3j67rMcNR6QZSZlg6WQa/m23DZcy7e3
u4+rwLujD8FlvPm4i7iW+HP5VxD/3s3u4+6Dy3s3LnfzI//lY+ldPYfe5+vzxef78+t16J29XnN3
PV99cndd334+fL6zD+XXw/XnA6oJ7+n6cHh+fd9/3obe9ftvrq/41aHxl+dgaWn9UgMnLY0u0JTr
9fZ8fXK+Xv5/63mb0+12t/JW3mbFb7yT9cn6+xtzcd18+8WKXw9MFMiY4h1Hh/nzNrx+/9y/XWac
79vNR+DdXHCtcu/wfPbwevV68Ztvcnmqvvsil2r9S+HfDhJb4sRJa/ZJZT9G+kuQXDG/WTBlXqE/
fH+qPxtSx4ejZ2grS0hDOMeR37aDZs4gmgVERrDuHAYWGVD+Q9eIEwQrXi8/K5VtCAV6mcfXSBPM
q29k/yglj6ZxOldvU3I/YLHs7gjNu/jNh/u75ffPriTtNJ34uF+vRZLOOQKBcLmp796ITfZuIu/t
7er1cPX6fHXxfqt7D++/e6qXRecvF+RnJ/TPYx7ddDMyNBBZHLPRmYFbj27keJ12Ok63DnKrdip2
RfqbG/0vp0ljhPrQNXB58VY71qNPmrn0JCtC5CpGnIQ6obJzsiFgct7PP76/psfHUkjl5IIM5zVp
EsB7dHvV/dDWRQs4OZxVf94Mk3jt5WDe1HGU/Uby/7eHsg3JK1o3lx7zr98eDcpIdzEBrdOqnW+t
OWjj1UQXhBHOnN1/f1rLx/76rS2nZdFVps1N15U+1q/HUgXKOIlAbQ2ZzLp0G8vfOLab/uaG/Luj
2Dwq5DYK9hb60boQFJ0zz4muCMf0tZ3WqXIjSNdef38uP30+xydjO+x+aNZjUhBHJ9N0LWNdosXX
NerUx5A29+Mwp4FYxchY9oXfxusqceBjY2340cZl+1hpjnP+/af423MlVMrBzgXEzj46V9WFOAUK
iAYwf236ST3hYCikV//wKA5NRxMDJJNtm1b90VanscJaEe3IDKupox3ibCQIhK3s/ulRpNRdHE80
JXEYHnc4A4bRQ2grRuiVTiIpSSDEaLrBb763v9zvNKcN3NKLnWZx7xztl+wGFJrFKG0NDtw9CyvD
XdGop1pnMuZ9f0Lm8dZDHR3r6NlySbTPaPSNa2wWHnF/N5mj0DK3J13nn8aqIXA1eywcRtW9WgVz
ecJdttEqe2uM3YkBeg1E2sYa51dhyzW9aCBFPeF2wrgf43+6DCwfVejEBrCdBpF79FF1wxdYX/io
Io+LbeuIJ+GEDKVjuJbfX5W/3LLLkSRftVimXJQPvy4CVONZKgoijnyRYYG2pI7UTajf3LLHu9bl
0nOzUhFwLsyWlk/x5QVd+MDexopOS+T0CiZINGzToTcvbBSqSH8gKn1/Vn/5rpkkUeRgY9IpQixT
Hj2JUavhSTPqaW0c6ivrsnvIz+sn912CX/Pax3ofP0xX80X4On9GV+6Z/9+cnVlv3cqVRv9K0O8M
SBZHoBOgD3kmTZYlWbb0QtiyzHkmi8Ov70UnCCRK7dO6CJDp2iqRrGHX3vtb3xaLvxMxyZsoYf0r
rJ55GOsM0RO/QnkvbtUbVBZX5S9rH56JzwMshWsH/tgX9TqBQnBsD+ITzWontt71W1//Bqs9UUYC
duTi4RXWCdZmxaEJjZ1uDmclWMY/v/D1NAJoLQRuIS7CbGKOtQZPScxK7dpu8DVJs5+GYOSWTLr6
7cQo7wyDuJpFKpip7POrdxpWItAqGz9SI8qPQB8Gf5LaNwexC3njRXtDw1UKifALPRr7kSJB736x
czDBVYALpDNvbMDNbv1tHna9idVodJ41wyE3Wj9XLnUylZoKY4BGPpF8dyPQIu2PbnjQtIeRxp2g
OmrTtJ/VnzofUFW+2ph/pRYmqsBV0vhn2VVkVrOdCbHpxN71znNTA7YQHVAkJYW+2ibLxHCzOeBx
83J2f4xpaDyWebY98XZX8QDfkIjKEGTabN02zNUgiWbhwwKvwjemXN3JRn4Gfzme/ZVBCD0wObGW
dMPrnQDIYEOTSDv4kPNoYsXWcJPR0/0XHoX3taj9mS38l9ejWO5gBraeDJBvW3GBxHKiVNU7J3aZ
9V1reWEaGQ6kFLoQuljW34tdDYKxpUW1HPwxTftNB+Xl1qUsdjniNLEvw1h46TTqJ2KM5Su8DHR+
D0oyn/ensgbs1aIOwrzMYM0Pvmyd8sxGxFFj0kW7fqbAXmxrFG4a7hl+FvTax2eho9nE3HRGEBH/
3nRfPK8pcqXI04K3agro3fjg+fS26IePzxD2EhofeMjlCrN6q84Uq3OjSDxOQnuXmFl/pnHqnv95
FG29OS7v0VjyYSi7odGv+x2UDAFr2eaDj15VUOSgYFlPength8k5S4OJMlY65rvWKnT+iNC27VC2
D+6YHQw5CKbTYG+SLL+rBntL3e7ixK+3DlaWX8+yLKJz4nNd+23y8+Jdh3oPIoXT0tcoNUMi6pri
hzlq1acmpkOCdurgxrJkcZi5oHKz1sL2czsCcqP5LEMFo8x68fTnX2mZWKuJ5+ooxRH/0hpjrTkM
cLssQJfYxIGTgVw4CdrTADDtsn44tXzfGwobcK7XFNjJca42iUhzh4Vy0/s9bYFgoHHgpgF6EuTD
MWyUJzaLJZh6/WDsQ7bmaC7zgbh9tVmYlROir5K9L2MHMmWANqLDvfsgLQpYoGPji1moh2jUb6hr
jCciozePqqmqs3hDWfzHsqxez3aMOhoHj5DadylTh9iqZ0sR3JaZvh+irNFOPOubWb/0KqjQd+Gf
aAy6OkBV3I5ERkHNx9PvU6Z03ypBHS+wp0eKxuqJ/eLNVqVpNsV2mqf4d0zLVrGlQksqxHg7pSva
7rbqBI636Of+aHWtvGnhvXOcDdk+SELnRDjyZmf+PfIS//B6WUmrkTPF7WXTuqlvTZQ4daW6aPoq
9BCjPeL1cijKIjzxHd+c0IxIwG5russOiXD/9XeMRTuSWLfYFmsE2dW0VK/nMvP/vAZXn89abutL
nxRLEISNsW6VyqkU0YQ6U7XSElNc5E6ctTdWTucjogDuEfsyGtPqxImzmqIMii8pM2YZk5r8OrYr
TDwbna7Jfbuq2qcYIvGeQh/VdTyrxPc/P+DqNS5jmTTXkYzgZMOgeXXxkVxCApEC4e+6WPscJFVw
F884yH58FLzP0HjBegEesop0gpnKc4VniS+wG9vPWpR8bzCA/+h7Yz5AoyC6oHeHPXO1tOl7Da1y
5r2BqoJfm4u2+AoLuMp2PUmKE7H++rpByoOeQ/wFNWaZyiOtJuAE1CurJR3Tse0I52hXxmjtEO9D
OXQaMzM+qxDz6NzQQ35hFN92+DBXuCBvarOfkm2mFUAx9Rim62PeZM0PcPFF8uwUWBrju1wM2wgW
/rAU/3QDCR5M/PZcznrrwP1M3RPZvTfTgIdxKB7xjSglaesgp4bNSOMTDyPmxPXKDPUpRd3gRKTx
ZjXB2uEoY12qyDCxH3y9Zq3JrSWWzZnvujQXbHKjGzE44ALjePTtKo8ap4/5sfiXz6ThSO5yVUIa
zZ6xmhSd4qB8NIvcJyFXb4eEBnFgceWJCa6J12fa72EsjUcDD8XtHp7Vq9A0BYGIpyv2APUIyBvY
dXg1OAneIbKez7TBqW7rDEkdTenhru1H+GZOO240/D72dt2GB9S42tcPLjqe3DIJ+g3wJMtG8vpX
yp3OiPMEXrhLy/8hhqGxQ48sTjz525nDKESN8GCWQ1VfXsyLuAkBQpznNaMkjRnfOlEUXQ8JLOmP
Pwvbx5LMMGg6XMqzL0dRWoDjCPAz2M06YMte6ffAtYu/MFeICHTgL6wCotXXo6RRaSpZ5WZE2RLL
mHHQfRpXpr/yLDwJiSYGopnx9SgzBpE1UWTGmtayXyWIqy0OIlhR//mVrY7k3zMS702DL0P+h+vl
62E4N1vs4xgGkbfyGSU9kF1oer7WRd2evFx6tGPYm38e9M3RxZzj2CJdQHjHo63e4Bx3WJFzZvqI
jntfS0f1YKQQyumvyu/+PNTbiccGQgxJvLO0oa5TXCn9F6buwkEnm8rFSCtw2ErmLK38P4/z9pGY
CxZLmuDagEW1OrswdTLoSCMRW0CH/FYNXALqTdvGurV1zU4Xz38e7u1n00negy0QJCNBxq/eIHo+
q+W4ZrgSSGjDLoH4f5jcYlNhzrZPsRQ4qHza/UeHXXYLQ1sqIQvLb9m6XyzjBIcUeg4zMNYqvotb
S8OLfm/WC1W3b6BraOxZiR/meXMi87q6DDBNlynDbISoR6bpd/36xcDgBCREk0hhpxyC86i08yNH
JVZO4zQB+0G2rWSpckVPFpQcTCxPPPfbI4kMj7pArEiRqBzmr5+bto5mBCMeeDaNsnKju3OU78CX
JKibckFCuNIdqZ2YUm+nLoNCd7I4mbgJa8scePHMEOfwbreCwMOEUdmiwKGdMknGE6O8nbiMwvvV
NdjPOlPq9ShuAiWCTB24hEbOw0UTF+TnIOEopY/linPKCPfNcERdOugeahjLvmavtrWwHw2T0pPi
IWlW932e3GdCNQ5wO+ITO9ub18c8wU3YJiFJOU1TV99Mafu+aaLA8dQuinZUu1C/waY68freLMRl
lMXymbCBUto6OxeGZQ1mBSiJHOriRgcC9UgFSz5oMI0XBAkqb3p7rLs/r8M3b5FROeF+X01ZEeu3
SD3SpekXk/s0GIuzgp7kTSu19PMAtnn356GWjevFNRywGFIblbNb49ZGA//yml/MQivm/5ppUPQi
3W7ubVcf5Werz5R42iSpUMNLbrSAarukC/EdEhL/0hMB+zsfkvsqnDOHS7JLlvn1b6B2Ez+1l6YH
zK791uIRcQ5voog/GqIsfVEvhlktt5SmTrAyDR5jYTHcDNKoaDjN2vzEVvLOpyOpQVMX+SPuVOtL
Tje3Y5lENOmPXBl+idxEfhtN7s1ogCH786d7s2vxRCSNNXOZl6REV0s77A3QYwrKW1zDghD0USYe
u1J0nwPAddZGcdm+/jziew+3JO6oAfDRbX21urPWaCgrghESA1GRUokC30GY0fdl7RgfvZPydOwl
Juko/qWvG9omqOp56eAJFyV9ddanSnmpG/Gpq/17T8TWSwpeI+Yjhng9+ZCwFrlCyhfEnZrWW8VQ
3HwbkoBXaQAO7VO53LefjHmOPTjZXANz8qUf8OVqqw0bKH9RG14GoVNri343OCGdvTSDixEx6p8/
19vNi9FgM7pssdxK7NUEMXLIQXNYGR51OWPnSjF9GbKqvjFIJByteVK+isp1bv486Ns3yqDmcsN3
TAKzdQo1514vC9jWHOUixbkhwUVzY+sVrb/mrJThiWd8bzgop1wkea9sZqvb5AgwYw4JDcG7W/Ic
IBW+AcWofbJzI99+/Mm465OIZ6qQ3Vq9zjAFSZFhdezlmClPvjRrIGC1gnNI3evKiRj67a7Isf1i
sNW+rMUVdLhuMiAIyGFX6cWApLn++G7FLoSekGsbk585+Xo+EoFM+qRLw8PDBuls0jX2TYg2AHyI
Y3Z/4f0h09ZtonXSWr+bLF8cNXMMC03veX8RUL6d0WUqOi5DudARu5zYhd9ZZ4B2qdxBACTtuq53
zcGE11vCUJrdt5+jWThI51MVf9JswiW9yD98hi2pOpCr8IRtSlOr99i7shFx2Rq4gXXgRnI1PLh2
Xvp/noDvzAlWsnBZ0wadKOuzBf1Br6OFMbxhxvPwYgRpke9jdVSTEyfLuwNZ6BcZYznfV0dyq7lV
OdDz7sWxgQolyfRj3ifJR9NNCw2ZmhoNL1SeSKK9nnxj1Omla/M4uY2nbtpiXqEN83Ri1r33LMQV
XOiXuhax2OtR1KZvR6rOhofuopXno+1gJYyronJinHc2Wz4Lk469dukUWm3tjSjDEGt5wyuw2YOy
oO1MCbikWFq9WgDem1yr/T/Ph2VWvY7d6KZg6bp0CxnM99XehyFkbSKFM7wKF+CtUgTUxgzlLi5w
DP34SGzn7BQudTkOk9cvEe1EMsak4r0QuU2+G10AURgJGxhSzq0TP/x5tPc+2cvRln/+YqOgHXBO
htEQnqk4JTWvNMadB03gXxiFzMsSpSH60lZrVm2s0u0nLJK1LNF3IzXr86xO2hPn0zvPsswHWHtM
CkTvqzenodfMoHkKD6vtDH7BYJxRF9NOLNh39jtGoQPE5KZnoFt9/caEEtadJhlFc/XpaGhV71c4
QNwHojQvo1YWJ3TO7z4V91Zy35QmuDy8Hq+wUguN0vJUyoRXshNGKHrG/ONnILMbkQTaMo7btXq8
h2oT0bjOPBht/SghrmEl56T+h+eBQTsxnOcl+/CmapWMSTKBexMenpCYSimKfmysODrxxt5Zq4xC
SYeXRUi27sCPmsYOKOQKD2Oz5EuoJk6/b6Y4i75kBsrCE7PuvfnwcrTV92E/nVvIwrhgdqH9k/Ox
2vYWDkRp3dKKhXpNnniJy+622oqWHhaypiSaYY8vE+bFktVBJmFuzpKtnFTxk9yxLoo8D+EIDeUW
lzQXPEc+ltJvkqHTP771IrannsDUp/S43p3SoVWcOuFp7Wawg91shhGthkMpYGyhNwQYjnjd3Sh2
5ZQnXvR7C4H+IARsAtq+bq9eNBMq6pJGF95sQTQbIfzNQHjiD/bvcEvnmARuQfuHoBvAXO0iuLk2
RgNdk2YJDTRqQYdC68BK+/hKeDnK6iM6KNZSK57p3h3K/oxETnCIHfB5fx7lvZVAsEl/EI3kdICs
Xhmy6EahpQVWjYIi2oOKaxs07Nbq88I460+M9s6xbNCuqxrL7Z9r3mpnjCHbmkC0lz1EuFj38LkQ
jg7uZThUGB5a7ic5qOGJsiDFpeXnvloQbPaUt2zkX6Qz3XUtvOPeo8/pwhQs6+6u0oJ6OHQi7i5o
KRe4GlYm1I1Cb5UHUZTZpYqLMf0mU+XAkp4Te5e6RA6Q17r4Jkzg7sL/RhyL/biBw09jOoPXizC/
TaFcC5ibJdrNzmow5yBR2lUeev7oFjppaQIR6spzp0K57IXY9MDDsCyTMrIy6l/02mwfcogKmLKF
YDm9viv1XWjPgbWLOsN4MvjLl2llAHFOhb3g8EEuwwQKK+CwaW93Eu/bcrrDOE07NtHS51uaYXmm
wvd+dhUXm/pcBN0+rYPkAlPNkCq2CNzQi1oz+URD9cLPqofs0ChDGm67WrV+lAYl1U3f07Cw6dq0
vEDDWyNRj2vF3mEZq6OlTZLwoQ5UzjkzbHmmVk3E+WSpU3YGjMKhHgvBH93qlJRf00iSHrGSoL+j
5JI+9MDmM0CqdFVtQjy7b/qySiZkJWQyNqQaY/j4TotgXbfKaafNY/sz1JQy2ZhDm965TiamYwEY
+mujzMVne3aNdJPHinEnRQmJrM26+LyvANx5ibTh9dcI/Q9ZOKd4zGuYUKIQhgu8geqpXGPhkoC9
J4/odVHp9Eib8X3y7MQcoSQ42pzBSlCGy7m18npvY6kOozMTw7wZxhC2Cdiq4aDoFRhrJzLEsA2t
KH6YNCt6wMsV/+mmHXXzqKQOW35Pz+9zi/7ggmwzL21qm/JSNeuxwaB8Di9wvu3yrUhs53sCdU8H
m8sNw+sWfo2XtTHq9c7Iuh92NcC1yuPU+Ap4C57x1JqXGEtajzXdnPZ5Kato2PTSrq9TvR/0Te6C
5dtAxWhvwgDTcE83gjrxdKgt43a2bFys0JLPuIJPMne2sq3E0YzniBiTHDX9o8A+MV9OGcwTqSOO
LQLnH6k+ZtfuIMuffZS5X2G7JKM302ZwHlZN/qhVRvuV7jHlS1xrxhNZP/ikEGmdBEjgACjbtiVg
u9ggx2TF0pi2oHiB26qiF6NXRBIgqzsPFmg1od053SRNZPtud93KuLI9clfY5+FF11KUiazsXDCB
fkVgQwJ/DJVW3VhDgCmZlYrwVnIDupOTO31THLUHD9v2OLqjuB7AvBkOwNvIrvWtPiVmvqM+Eya7
khwSIGoZ4eXLiTvspllp94R3yqJ1Su2CJFwPtnMwjPk+z2R9HlKvibeKqIyfky3LxLO10U4Plivr
bSNGgF8NSRSDrHUwAaING5TTkTv3ZyoF26/Ua2dzV0ihXNYARx4VPIm7Izen4lyFQAkcE4bA59hx
MmPXBl14TOcaTjntbwviFu5DulPoaJfHQedqv5vbObtsbWk+Z5Yz3lh1MVtweWUD+4ZXAEgl7xrV
1/U5u1NqJ7pXgC590ocWfkoIZS6kdTrvLK/LYudx1sb6Kk9Yj6Rs89Dd0qdXmrscCvWZFONoe1Wr
TO42FjoblbBHG/CCFaD8hwleJL5GuQ7BDQkB3p0pzR+kxYYGDuA83nMIWfa+bycJZ18DrrrTFN2E
6ALVstiNTppc61PkqMASTfOu1yQ2gZWYIpwvuqa/auccErYEWpZ6lW6HhpdCK8cglEWveQP0e5gT
ea2pvlN3zbmNUf3PuAPdt8F9r3vo27a9nkUVfi7xoX7UKXX9mq2kZtfAK4Yat5ZnPhMnBTmYwQv1
YiMonuOYUGvTlHMWfapVFFl0PU3TbZLn9EB3VRI+YfCX/6qYWpM/EjbJgzYtdJkR/h7P3cl7vetx
WzChf2ySdkzujLq1vpNJq+Od6PPhio5X7Vcw5sUnQOkYqzrTVH4fahb1pk9b8cPFEXE89NR1AMAP
afYYZfWg0tDtLraVFLb8WNRlftbFcf8kAiNJAYAr4w/680d15/K+L008qQNeXc6steaq3lk5l5xt
MOLlsNFCBUquo7hDutfzWH5ehEyf6Q1Uvk/qPFwtVZ/HoQwkZwTE0PsCuEVPO1/c008Dtk5gTjvS
gRCZI704QB/oeMtwgz8TRd4/kWzo7oaxZ7ItNNVbFf+UpygSnAgYpDQs0Eyrv4eWnNgak4CTxNRy
naO5wI0PR96o8KTaQ/qnShPcA8h0C/UcMALn8L7r0vyzULsghwbZCnDXY1YlXpq46XVjtN1PKYrg
OI5d+wSCNwC6XfDhmG9MXvgxYA442KwfbgRhhu1bgx0tRfJQZVbV7AQnUeHZIcGmMjbWo5ulmcSx
sIJvIXqjIuIVinzU0hgnwFFRrS3rCuY3XbfZRWrjTL+J7AECz1QODW8HyKtD8i9Nv6QwKSq41Qrk
7ADBF1Dvmp0Pdgf2sRh52gNEG37TjTkHaYTtyTjySRvAaGdwZmsTDmdVzP5EskffzVYIpdyBCSI3
c6oxqhtLPdoZVgVBgv3dvA+c2ZwOFvSPW/x8XMxXlaiEC42qZEZRCld5EwxBKIBWt/IR8g5P0ThR
We7rKbdb+AijW7LpGs7Xtg0cpkEYuQ34XPweNgZKrQSLUpljIUs8Ak+ldvsvYzrbP1u6ExtfCbmM
8Vpad/S4pDhP2VDoX2ugEueGnJJHar/NJwXLs6dxKKsnJdIA3VD5g26N5DLQ9pz7yWVdKEHvAR9J
lQ38z+gqMGJCIF3v4ZYE+Cu6Oz22EijkePXcpfQJqr5slApiMg6dcH+NUvnRd5n+o+pwHfHbtCED
odajw6aTGV9VtG1YS3ZZMO2tFK8Dz8RjERlPlo6kXgLiSgfTOZY8TzvILn7S3dSwcT6uU2WXyrIs
H1wSobHPWqCBMaHPtsJEx6KadzTLQNGv0zCjFowtSZOc55E2JQsRmwliTE6AIblSlfd0q86pn5IE
woa7g11Orzv9Yxd2UMbBYZSz1fvDVJbOhu4dKJ+zVoiviTTVfqcYcxn6zYzDx/XgiNHw0L1lQ40P
auyme0mfg+Fjne5iE2mxldrUXdrMPKNc3/LgWaIm5z1+rFBmAVAlmLLF2D1jXwNkWdkaQ1fY38Y6
D+/sdGwGjyaFJg39smqs8EgmVZnvHaWprU8dnW3zsSrqOTuziwz9Uxr3RBheTF4gO1fw44EL0pdd
tB+lOqWfIxHhVJ5gB+6HQlXUM2wyQv3MzM20+2lEBJpyA0QGAlfO5SCDKZL3E7m/Dh+BAZMvlC+0
ornBVoHoGvqRrGSMmyeC6YdwnqtgPNDOVOOeYYhgcs9oO8/bi0bDO8djSzH624wYpz8fZTQZ8FQ5
K9VNTJN5s+Vni2Q3leHgfpnzDJHFYErHPeCXJygjEfYE3kAnXHJbVmGTf3EGPeWrkjRKw69274zw
YezYUb8lBXQxlbWCIT0HqMm1gT9pOsfWqLG5L7BTULkW0Cm/Sasc4xjBWap5lg7/Ey/jPFfJJ1C4
3cU2R+YeNP2Q3mk1H+6in/PIOoNs08h9UnbYB091bMsvGmZN8zUUWEurjiFAaYQoAwrR2N6EhR3J
ZycI8LZI4moodrVQchWJIrYv97bextmnejGY2tpN2Juzb1VmoJ6RMBbuTvaYyj92FZ2YOXERVxdM
bYEPRh4WK819OQDe3YY9bbB3TiiUnt2DCjDUncAYb2PpVka9GUOpsCOEZfmt7eEXEylEWroTwdwQ
7VnmcikDZc9rqMaQgfl88bGqeljBG9cOalioRBjtVaUWkvWD0Bi3ZVmCCDvvAvLsv8hBkAKEryv0
7xjaNM5laeWdvKmczBT7ronx+h7Dtpb3aHrtJQQY8mz6OmmdxOjJtvug+YQ5NY0xOG8kJYigLGq4
9rlx2f1UUyclXOtoOiVrb0bY8KJY8UCpZkdAuHI+6oli6pxbWptPfqTURbaLI7xmLtw2ikl8DYkt
rzV1LBtiJ6N/sCWi2k+ioT1lI5pG7X9CYDSLrWNK+XVMdLZpxx6M2jecBpx2mM3uDa1YWrEVU4y9
FekKI9rCbR6KfV9Hmh5CMLK5VbiG2ai7eWxG+Md4gTsYyjZBXRHW1bO0f+HrqwVXY4vf1U5Os/gC
1jcGjkRkP+36Lo3Dm1zPbeF3eGEp57R+IPZVc6HmG1cxkhE5TiL1u46PWOxAZuW4LgVJgVWGmxnW
wa7DQUDz6Tq7hC03IpKfWhwQcPlpu/wyTfCVu+RqSzhhxkMxHqzR7ptLjvIg+zSmYPXu+CC5/rUJ
dRlSZw9S56lSHT3euagl4mPYpwv/SgxC2XVDU/0KzLH9ptnzjKeV0vT2ETeVMN+ooW4mBxkO4Y3r
Rm2+CQ065LxaFUMGd65OSy+uFrfvnuaLM/oeBW4Fec9NiqqWol1DKJ/Azesj19YKXxZ2nGIILL+3
CJAW6H/v7roG8UrWlazYMQEWVXvlOMkf45QW7jUAszb4EbNdR2cJt0rnHASekwLTJqFxHifqVFxE
otXNK8lvPF8phj4MlzlgLW6ebtb0BaZ8EXgxI0KldKjUkXnfDpVhgYcz7aRhzFHYxHVzmN+bfaRU
j3NSj8/xOJhmcSgCxrkBRT4FHoIPLd/iR6Ke2U4zs2ER/zjTlx7vYKjxoSrS8BB3Ln4flprl92S7
S3s79mpwbVQF9/S4L4JtXyUoh3lTya+QpeRuwdo7YhdBOsMlJ8JuwufRnfOM/Gt37jYqV/dMuMZZ
QBbYxcPH7C8ss4Fm1WHTVWxrE/DahkZo/Vc3aAgLSC5wIrS8yCcTOwQuYa09Xic2Wg5WTYYrWGml
WI6lbRlGO34eOg9dCc1vXG/LeT/3Y/YF28Zo3uZg1nIPnGILYNLsjIspCUuxLWWpt/t20dtDjcSS
bd8qLBpasm092jYytX/NTbLHibys9hiOyIuyX2ytKzfqHzmU8wHaxQANeSKLomzGNEnP7SIG2t1z
4A7bWK/qrVZL9Ydo40I/lMmyvhu1XqxXEtuNd/T/TX4cDPYd7RdkEJCKBzddlJGri8xBb7yknuST
NWjWz9EOiwwHh3G+qbp8Ir+mavWl3eDT7bmzbn7tmqQ3uSojP6nHXJu9Djuv71AEMc6rYzk6e+6T
RXXVKGoFnG+pZWLElMXTT9tu0XctBhkWDmOWmX4359y80N0AMzt3xOR6a6qJvCU7UmtbA+LYbeaI
2fBzfY5Hb6AEcg/CD1ZbMSBm8wckHA8N3sGhZw1Go3tTnLb1RhOV+qseCywXRo3GAW8a1G4+JIpG
SVJpkuqZD5dBTZuUUno2UrVHB2gnSQGjGTC6co3kmxZj2uTZesehGbpV8Vhikih2lVQm/H4sqTwM
xYz3BEDKVNMOnUkVdzuJkOgj4YLYey0m15AbR6nxisfWoIxclNUPWyRl7gdKEG3dfsyfWz2mlUKW
/Tcgs73t0dGk8AsLhaA84rrwBY7EkG4cAKKG32J+Dr1stOI7NW6CaNN1NGx4+iR/RQXJHby90rna
u0lo/GwEfooUJvLhkwhGNDQWUTGZS6fDIYREZH8+Gab2UzGTfsQ3xu7vtAFpw5hOgriCzLt9yHrV
nT2zzysNp8khKnwX5OzPoktt6OtlE38rOvJHizMbWjYlUeeCM9iYyi3cfvkQOKmGq/LGJc4wQCKm
jkRFnOn2+SwaUeHzEybxBlg5eTM2lo7Lb+6WD6OuNZDSAoqSHqX9kLuZ6CDnp3luzX4zKOyy2uio
DXWA0NHZYAeTRGYzDY2HBD+2MB2YAoDwNf1SMjDcfJNGicI1yHTENUFQhYGkE5DTJyhsMZoZGdko
8xDyjMN5jSwDlLzfdVqYHlOY0c4G68rE2sKRjH8p0AVNz3QS89uYYj3pB3mPdZ6RAo/3+1IjOVzX
somupAzidBuwpQ2XsZNBtOxwmMG0q6l04q20qi6IETF4iKD/aziut/NXQ2AnvLOnppdezKbHBbPr
a/iCQAycJbNkP4cQ9iOPNtZcP7gm3XznRoM11zYOy/Y7tjx4mthyIc92RgfYuuhEC4yPDpcBQTbG
ZF5EloVsjGlkt5WaTfmVokROutUjN35kMmaT53DUar7FhWiPA03SH2WNxcPWIclfsHEQO6CQ0kLd
t8sqD/cY/lXzFuOSoNn1GAhz1VHtAr/ObqzaTSJqfPxIqUu2osIlXdGPTRkRuZbaldvkurqpww5O
KLSlbIQlrxnFVgHO2fm221k4BOM61xyUoDDcI4w/LPviDox3HpGk8l0nDG8GCjS3bp6fkYKqK58f
j6qmjqFEYsbUADw1enPSfVVqebOtdFdOvo6PGTTJ2pCB76SzpW6lOcW/clnjLjiOs4iOGUCJ0PK5
pcjxFkBf2y9WlUvKqBX2FQ1f3EwsVMXPGDZk3PEJE8+rxcl2L2Z8WrFvI2L0O6HLm663xReWR9N5
Dc1vF2lTagBelay/AqtCDkPJU0mXiaJuSxx6Qh/8LcuHjNeXBFMxnbngqA8B+vx462JGAT5E0PQP
9xejjX2sjfztMSmWmuqckAXXShuMbBPFuG47WUBal0yJctskeRxyuJfqkxbEi9UCWZnoOA9dNu5j
Kh/ORpdF9WksyABc0nml9twU+gnili7d82SGEXSeDwTiHhdftThUnZmH3lSU7FWh0zpfMLxQOP6q
5W46o4fpwhuKGlF+3XDLuIpton7fBrx8aeJl81RhbYoNbVcvnnX1fGdSzMStFl6nRl4tzuCFStor
tNGYv2MAG8E67QHrpH1THLASM2MONF4y+aSp/TT2/SxwnJgIikC6p+cNqFLMQxyLcJdS8xk75/yt
NmE3bGifo38Dw5tB7kmnKoduXBxxytFtSFop4Gn/pT75EIzxU/Vc3HbN83N3+b367+WvPpXV1MRh
1P3zv1/9r0/yuaH1/vlv/MH2b7u++Pm9i8ti/Xde/Yj2n7//cfhc+t+776/+x5ZNuJs+98/NdEMh
IPvXcP/+k//ff/hv6uLdVD3/47+ewBl1y08L+bVewhUXwcv/zWP8nxxbyafvxd9uv+fl9/Xf+zeT
EcXR3zVaQynqwT1cIPb/YTKigMUtgKqbsegobJQF/2EyUtD5OxJ+eBm0DeJhjeTtP1BGrmp/p0i4
aC5oFKJDkx6132+cV3D9r+oeb+//dLZfVeFBiPPbIT2jG1LlyiaW2uSLonjToXQzTGnf6jOeHCFV
GUpIU7dN8YY8BtwVjy/e0b/H/1vR59clXfrtP/5LLGXgF0VH4GhIOVHXI/u1FjnsqkyMv5Zb53Mp
73BAEQE1MLLnm0bDAmam4uA7g6FfmJyzO5X88aF0jXDfog8ufI0pf5YEEke9PjYpnnP+HkUspuei
6h/w2gnp4UQ2ctMYU/ZIajbdh4GGCRd3RmUrMAE6TolMvmMiHJIzKPHdiyzOEdMwijMMC3dacL+k
HmxyW7O+rUjZnOgZWlWVfz86VWXT4PZo0gmzqiprepAHlA26uxRdLacz7sn9JL7NjWaeaHVYVZQX
At0iCaBxzUTnQFn+9Vd1OzVrBNZDdwXONVdEHdrR5nrrB3ZH2YHKaHneg+c90a20rI/Vt10K2PRc
0xCNKtheJDQvJhOtMOWIl19+19T0lulxb/tZR8LToBaxMU0d2y7Mpjyriy4Ke3zCQHK8+/P0WuN9
fj+5hVJHBUYAkdllUb38FVRMaRoDW987Dmr9KqzhYI1O524wK7sqbR45FNwwKszMdpE6f1ajtj+6
AxNRTalfpK2pb7tUGfZW1qQPqUGiYcL95yhLoznT5S+jAVo8zU1ziZfSBzVpCBfockVnowp6cFCB
ruZHOPdCZOhbbxP1q6WHXqmcYch8YmqsF/wyCI1kDGAy2JsFL0neKIs53a2F1bQVP3d5tWcX2I/J
/e9P8aFT4jJ+ApVR/urWu/3/Mnde220rW7p+lX4B7IEcbkESJBVhy5a9fIPhJORciE/fH+Q9TosQ
D9neV73ClWwVKs+a8w+nN8Slu+T/4L2wcAr+//eC+7vJu18nF8LyF/59IZg6orrgxODjLChccxHJ
/bdILz/CggThGCCtOvXa5Uf/FunV1H9B7kFEwFj4serrXdGW5AY5YNV/geflsuBppMhcJupfXQer
k8MA7bqAaSEsIidggpU63T81Cr1mRdXQG5X0GBnpvgLuMsAA04l7VQRtjI/QzLd9Oj2EdnrgNNvz
UdT2emyzlfvESvelhK/t9NzP6UZp6w3eXBts4IiM2kMAKdyWpJsqhFqt/dLFN8C17lh3B3jIX6q0
+dx1hReQHwEedVDQSygGgAalN1bzVuBtJ2HSECZiH4noS4g402hiOFZSJCJmw0rUlUxtTz7nLj0m
mnNozCF3bXPYOKA6XKK7BVeWfEIa7Gvg9B9n/DGGWNqljrg1cWnHhFfkKUkIYs6h+bt9925gV/ce
UKPezIO28URd3lQ4MQ6mr3fJrq+NK8ewfnoKv2tp+fmbU7iqqzQaK6bQUX1J/adXrgjkvMKR31zh
NLCo75gKJHVyPIjlnDZQW9SjkVBqPDu8jwF25/YT4vepEvCCwGDyU6iWG6ca8OFIH6roVitzD+Xw
bZI8wiXfNAt+o0rdZrG3lIyt2X/pQBvJyvPIwokw2mzxIMaSzU0Eyuj8LlFPd7xeXCpCrqV9kCY8
O4AOJMS+BN67qSp3LSWpTg/BEBAPSyk6HilmDimeQTeQ4zZv9vOZGOZV1vPdACyA7WUfg55aztg3
IwzAGqDk0DceJRy+mCvmZ0JM4XRfurI/pKRIMD7TLR4t+LUVDEqmBl7A513+jtVR/mce3nzG6pbP
kQo1p5B5SKhR4xDjUmbgbUr6wbh2ta9Cl3dNLdjKNz0uK713sIrnWCClDtPRDYjAevlaj17ZWe9H
1uR2elUGXUPhnKipUBFhZFv1U1QZx0QO3AxNNYlbCuONxrnDpoNkwA25/o+z9FCW/Y5Mg0r9fKYc
XFSyWwa83n8sRffLo70EL5c+bXU764gh9G3SNR76JKTALIqNeId2S9k23HGr7nsTimwffrzc7PlJ
/p8RWR3IjjROQdUzybWZYeWM/LSKFVPVe1lwjRj7/uBgXy/c6n8P/uqIwv2RXH5HU9NIZgSL+jD/
drkz11pYnRxRh8+209DCMH1rrE9td+VoOj9YECkMegEJZbUx4RjzWrc4ZDvlUUw/O4vVERqYLPy8
3I+z2wHdIgQr0TbU10QKXA4c/Jdpp84W+4U9iVx5frrcxh+tiHcrziaMNxbiuaas9ndrhEgY5ay4
vEk54aBYTQvE0D6qs7wVKXVHO8C8gSRDPnixedsaMskAkpCW9jySViQv8KIa8WM8dItxRLLgKT/3
gGpcExdfylr8UexrYPD2BwlDk3z8nKToIGSFR1UReFn0KGUIIHbpDhG0vVz9CsXgyRSOOmd+ENZP
uf4l6fx9q7qRKvlGIU1Imt+m/mjwsNKx95nBev1q9c9KiWv8URhk0PR0ixnIsef9VVjs7ppdIyHl
EhdeOGPCiY2oO1fHYBw3Eaq9AamzZn6uJeVG65MDIK6DGPZVRXKpzR7U4rd8Eyvlj7ixXgy9fzaN
+Yls6Edh7YX6gPfPhy6zXigzUU4E1aE0uyCRn0BbUkmIbgUD10ZkcEseKfhXxJ0D6EsmOWhtzcFv
8E+Vhm9NaoCC0PbGYOxJDuJBh3FT+KCSkGGJ+LlIH7Bhv0vrXx0hxHywPoj6ZzrvA+7GpQtDYXgB
7kKTBIzze2H+DOdvnf6lSR0up+8GUtHBSEJ76rb66GxTjLbnqtnCbtoJBxNW1HqGNrmfcXrqxkX8
6/NQ1x6ltxvTAXdku+QJgSgn98k0eKoo75blIsW/6hgWjJzsLT36yPRsbe7Mjpsin8hmlsbdFKm/
7G70dDt4AqlJTVa2qJEq6R0KbPclesouaMsHrR9wBR8OndXux/opiDLXmW5ztd1Wdbzr1GGjyuYt
hlh4kJHZNw9ybrjDcj2QO03AbVolZFzVcKkNA/SSWBs/pDzZThHnOMZz9a+RPxTnuD4X09b+IRxp
Z4ZUgQDm1kI/WuEtMkOk1KNjknzXtITgTPYY84J8Zi/udflPRJCZm0TqDkgybBqyiYtZT15pu5z6
hOgd0L+P+M9uiUOcqd22hH2i+7GUqygBOupDCc1V9mUI83MtbZI2+khV3ENsdDtW+Rac11eqENx+
+JwDTpjTfFuCkUTJ1FOhMAeUMbNAvXeinoK96hll9tBY+vdUTr7F+vxYmOVDOQ8f28G+ywllsbdS
gvAGUQcqftFedD873XFxCn7WpIxX+ue+JnaJqk1Y/hDT70GPNjLIZ31MDig8EwhNeN635GwKDG/m
TcYbO/K7GNvl5JcS6K4muA8VBflBbFYFD+5wrw8m41DtFaoOlOMfRsROlLTEengDzXabAFXJovmu
yjCKVsVtXlMdV6v7MSy+Vfy2TlV3dvmIlQ5f4CYKsrGheCzTlnEYdjaoa0QHvViK0I97zgzeDnV+
6KScBWl4afUN2LiPMvUuMnWvHCA4htVGiOTetp+wvN8FMqR3XF/7MaDGre5aCYddgkmosmaYfWhy
4zgMAGumxYx13MVN4eHEtTHk4FnTm4OZmFtk/r0Z0aQiom4Z7/R6vHMg/iCZQYiGlU6VV8D7WJZ5
e3Ss2ZWm/DAvknp43C89TG3xREJi36vfsCLcJcWTAXycyamGh7YsfPA9x6jIv9mN9CEWzc3YBtBC
KXWECMpKdxJmtDgZu+38LSHRAZzQNTiuxdSQjMdCMXgSVekpNKRUlafnw1EPMq9p9YMWdMcxdtjC
vad3DtDi0E1LZ2fLPoHmVsOybTCxApMoCObJIZS2IEPvQJvtEAbaB6l1GzXhF4cDSkrFXa6+yCNQ
fNmPHIpifURlEhOfEGR7+MFS+wet/mao4cemG499f1/Z7Rbo/g6UkDuphddkGSX6Y6FSbcjSvcZx
NyTjA5Dh5yYoMHCPbhuzf1Ss/H5O00NnwAjANVqVsmPcouzbHy7fgq+qNSeXII/aRYULfgm+Nu+k
FySKQBGeWY1nxOVNAkAD3pNrUMzEXB0AS+blBU9CFeGxSXfBjG8Rs97pdnSb9vI98r/UKHpfip7T
wbryae8CwtWXra5nC4XajICsATsAoLcJHuVgctVkdo32GfSW57S5J8RfqgGQFzgdj1UkrgG0aCbY
Bp40phtHfxZdstdByF4e9tc07LthV6ANoZFCTXYtExZZLVR2UFSeaYEP78yDIRFtd8LvZFyvJGtL
eWGnDMPjEgAkEbV8FYjR3N1Sc/oaMhU4elZqvemndGN1tyrALYPKzfJGjwYDNYGZOpb+Wa81Ho0g
XYwJK0FrW8u/jMhg15jHwXwWH0X8SYCBHGFjpK3iIrbaHzSehD3kkqDZGIhRyWW6U/SvVbDTdKKT
sAVhoQM2AY0eGXuQlA+kQn3dmj1b+x2noY91lb/sOVPpn8G4fAUKvYWg72dgMRCCvw/6wnPC4Tky
lZ3tDB/aSv025NPGip7MEIQnoCAvn+anViKD3HeHYgqep8H8mlEfmnmayGqzlyhzAdpwKyt5AU4M
UwQ1POSmRZluW2xsYy4SLWFDR9dkzl6ZZBdm7vWJ9eapxhEYNHhvLsvyQeZMjJonXfKWNI4923c9
Yzw/dzddW4JreAqcK5Hxu/wRkgB/klHQVmFnL5Hzm9bb2h4NYECNBwi2jTuvOkYPMUVCfOX+LNG/
yi9+KnP+u5hc/N+lIPe/y4fvwBPWv+r/YPZRu5h9fCqzMi+L/zq22ffiV/u2LLX8xT9ZSHCU/4Jl
S54CsMvbHKRiGP9Cf0aDJ8lbiTQxD6h/pyAlg2qVJUNDXpLHCuazb0pSpCeXU4kfIc1IduGvfMKW
wteblzb6fyRByWcahJko7yIsfLqG1EzoTWblsQ8OrD7AVC0OJrDTrexkAEblutrlYN/BaRTproGE
vVAYSr8Yi+QrBePfl0/C15Puf/bTn6+xUcTlDKRKB4/y9GusPByFjvOKD4TZ+hroJVjK3BizT1qZ
Bb8H9HlQ3E7ye0MfMRPFVDz8kE9C/WV2gTZs2yBNDDdAyfdzU2k5/I1xAKGSTFnRUGWPaxR+xiQq
AUoWw5W9+Cqctf50dAjZksgdvveM0YC+mhgQx34mC0feloCzPzV9WbebGD6vb09RZZOqrZxjAS7g
4zgZZbjRQoxf0159ACqnfu4re/wEL3E2XOaw+Z2RoNtLoxl8mIBxv6jYg/409Gj+PAE4e4Lu9FGO
eun58hycpg3+TMHiXEe2HA91tDlOp0CJgBYDm4h9Ux2Sox3q8IYQwPMut3L6qH9tBW1tOAzAXi3+
WyUn0M6w41qMsZ+Dmd72ugKbYKzrW8x8rjmOLHmI1cQ4FHZ1dOgpv74ToOnT2Klskw5JcfeS9RgO
CF4PrQQ2sXGMz3/fL+qeSz2QQrJqa6ejh/+modmNHvs9Qpu32O5M1DzL0h81bojLTZ2ZKEddssJU
lhZ90dVeoe4b47nbJH5SRLE3LGS/GY/R7X/QClI61L9RMkWz+rRDU27I8YgLp5+FeeLxJ5rdaIOL
/ttWOMxIvVCOw7sK3vRpK6oCN26clcTngALNDHDJC+xEvdKXVc10WXWgbCxSbvwatLfXiuZi1OO4
iFKWAridbaHm0UGi7O7GPDOtMGcAa1V1rcmGhTiWk6sh/HRFGWYJGU9XI7IZyiIjughRk8467Wli
FIll9pDIhkh9AZ7a7IH5UGOJQhwf5hikUA82UwB5vrLj3m8DMGqMMmRxlbKWttpxSpobeqDaTKQs
P484325Ajn+eRf9dCeRryqznGiORZlFbJTIB+HDay1LJcDUWceLnU/VFrh08GKLJMxTpt0wpfHN5
8ZwbUq5PMuGU8TRq8aeN4dMVTa1eJb4AsbVremHscF+T3Nquoq02OvXdrMM7ynLcxS+3/JoVXM3m
UipcZK2I3ZnRVdNRZwOxbjPfHr+lbX8P3ns3kAyxE/lIde9TgmGtGiK2WARbx5J3+fwUTchcK0S2
E2zOlMx29+vyR70/WgEkwKQntIBwTtX59JvMvo5Uo5wj30G173kqO0QWgmDCwyFo9pebekVRnPbf
tLgiEGbDqOS9smugYWxddlGyXG/ptphGFEpRDPAGBxghJrXWwRql5B95wKhYy/P2EQhg62FwfU3A
//0awApwEbdn0S3M/hUaYlD0xg76JPEjsqmHqtJA1Qh53GX5YuAsFzpP2jmmnNpEV1bf+6VOywYn
C5IPiwbTarjhGlIvGVl9Y+RMMPxIA8F26HcOxIBHGIDytTFfzvXVmPNI5C7D4pXzbN1gaJdFIKDg
+qB4lV+DnZkfS0ey74DkJ9QHB82QXGQjChCgU50fpSz2qASggPH3c0+MiiilyvWPI98yMG9eH9UE
HEgXeeJbleLcaoIXnUkU41Zdq3KKpcWRJKR4SkYrJkVpjrtRw5G1SEnWXv6SV6fH0xFZ3I643DVj
OVHXChJdpWA3OOXCj2PB9RGVFUQSDKLLbgc7AopUIuVZtwFtGt6CD92ZOJ/XLhi+kswGTKB2U+dS
75MjgjJQBjm6MkUH490tQ5RSDqjtmgi/tloMI0AE9l0jCvWfkpQ9GK7QsV2IweKr1evjxzzp7G7D
q6y4qyEPf7RGpfmYZ2Yg3AGKK4xnqOgvFWRv88p0vF+GxM0yNwr/svnXUr2xI0I9j9LWL6Ve3bQZ
IWirACWIjJlaZR1rT5cHfbkuVmOOijT4eJU0EYHcqkIXyBzHJioTfq3X6WGWM8ebguzapfX+LCPw
4AxDjhE1fSb4dI0pXVVPQlboVae8mNGSDqlFvUvlLL6yiFbV0CU2WGIchFUWBzwi39X9iPSOjd42
6Qpi+AM8+b05/piU3g15L+C0vE0K9Stpro0SZAfF/kdIw05n/Rip4lEf8yKz+GDI9R5Czq/WjsBN
X9N0OjsW5OaoGmJARXx+OhYQPyMTRQnhm3lOLYCcosveJoXrzPGVe+3M5C6AQQg1ywWOquhpU0xI
wr3RCj+Fd7fLxgKWV9n8fWhpa8RCvGNhgWrvnK7sCc3xtoo7Pw8iTO9K8sVVcfV0eH8z0ApK/2B5
lvNyLbQkCBgcYU0dABDTcZOc2gsKuMoNkmLzbWKG4W6etXyDsMO1O+ncKC5PeNBCzBcCyKejaFo1
orCT1vlNgWrGYMgC9AYScJc34pllYXDmgWpFWAaq0GqL5IXSGM7YND6KttPGqRNpKzEK7gij6sqy
WGExXvcIYMol5cRbQGMpnvZIy1u71yDq+Uk5SRunCEJKjkLez6zMXapUDXRt4dypejRuMKODXBar
2CuEtfaU1WWyM3tr/KwOQrsi0X9mDEyiMB7foPnIYqwiwCmLTSoHhSACRJpAU2YJI7oMeSuEra4M
t3KmLZ4qi+07Nx8SxKtrT1R6mMmNwd4ok/BZmpqUSlCog51Km2EflXCGEE/BqUPvIT8B8B2mfANd
xYBuQq0jAYPTitab7OILjgWU6mqnzIvd5UVxZukRGmjGa24HIPRqQHL4cRVkBraWZQQu/m7V0Rjj
7sqwr9Kfr+vhpJnVerCsSs1JUnS+gtSPZ8BhetQjiWyoMUQQlVRxDAdL8SvDkR4tGdEdPRykfdKm
VP2UcNxYc2Rd6fkKlPr6TQ7lfdVmT7we6qdrtBBTFEyKMfgVXPW7JIfUpTWVBeMr6IefphIb1PXn
ooVFhnK3CUezaHxyTpW8aXshUEIgT91uJzvCqiiyIkpNEThXPGSdTlgbSH2Ui2qza70ItYzBNYqM
+j15mMo3S8KyzeWZXGG4//SH4NLUUVvkobGGP9jFPKI67nR+XGvtLo2aBBKspgDWg4Zh5Sg35Wby
O7FIcQUIWt4E4mZIqXIis5MsqsJTkYXeTEF521S4qmqTSnIqy1RyvWr/ayiopyCACsqmpaexYbzA
itR9W+9Dr4wT9a5Acvw4JIOztxF72Q5R2x4lFbodoiqI3oIw8S73+P0G49DUecLgkMUtt347VrLV
8UiXB1+WWmkTgWn+YppNCdhN+zvF0WVssShhTFFe5gFHjHG6Vuqx63VztgZfaiZtH7XZ7xreyOFy
f97vRRqxyEC9/m+t96Kk1aKJCjH6ZPKGbSlF1oYM4jVt5/fxH/k0sKScSuSEyRqfdmUS3J9EDqMf
mclXy5Y8s5puREmFTJX1/sqiPDdFC62AVx8WR3AmThsLBt1I8zIYiZWazIWkPXl5Cquukuprdpgr
h8A/c8SdQ151aU1zVm2BJk2CyUgnvwmNauOEdnyssSjxVGr/276Q6htnStvvSmyqYsP0mbf2YIOp
Mtqypcw/5I6ABNVoDumVMFf3wkqHl0SDBHhlUM7MM3x3BI15h/LX1++hoQXsK3MV+9qELofcOdHG
bGAGXl5NZ57cZBx4dGvIehLVrDOnda5KVq4wHlxw8ienTfsMbIEOgmwwG1wVGktuDlCHkS/S21b5
Dvs8DD0Ik+1T0ME5uRITnFl3JP1wYyefxeW7zkIaYQghM65mf5hj5budmJYrkYx5LKym3RI5Xsss
ne3/2wZXCz2ywyRoESz3SYfLx2l2sj0khHiTZWZ4MwGKcOFCFAfJao2PEJorT2SZ5mFgYl45p87N
NxVbmEEL24hc1+kmQGwZ1+x8nP3S6MTBUibN6+LuWmb0TM4SgVCWvbnURZY3/2kzyF2hOzcYMykm
W9v3pJxR29PD2zRt7IMU9fpOtQZ538AlvkkMqfoUNMo1/efT6vvrHiStRthDHnixFtZOv0GqGruY
0m72J/ap61Cgvce7jzcxQjcHikTTImE37ejHz6bppSthxrmBRsgDFhame+yvZQm+STQo5NRFAvTG
RxvsKyJSpWemunYtblj6cPqgJYXwppXVOCMMCIllQEYhN6fsHjiZo3iK2iIK6ShCPM66SQolC7IO
WxatVfw+bFTyC1Vu7mdhgwLRyK99CgUaW+4kG2oPVrERW5L0TulJhdr8tOMeQJ2VIf51N2MNarqK
bCd3RV2iRFlXUVhf2Zvvz85XbhJeLyiQsz3XxT1gXGOhGJLmN3Zae6i2SftFWMKPdGSjoH9Vk7N1
ZJiGrjaq5QenreQvU1rKuIHXdpCCkDHmvRU7aHCkUPI9WQzSUyr1yvPlQ209w6AebKSQkUunoIk7
wXLfvJnhOIZqOSdl68MhMwgNtRlqcPt3DjELlcPieY9ZmEp7Bov5tJXBzFMN4ZzO15rkY18PNrzq
Cce9Ky+E9YlIMzz3KAFhDMkpvdZCzsHc23XTDD7MKOsu5HHpVvC9P0txYR0lkIdPVwZveY2/XbmA
VYldFs8rik4a58Rpv6pMERqxi+wj/Wn9FGmWBm6tWKEEVrXvw02WWDUII6LdfsPvUAXaLBqYwZgY
/FerpZQCmjZskF7ro/iLVXetgjZe4aBdobRK5s7GwtLIiWHyjSUi81HJYzjpVW1C++Zvo1uqScio
mkXX/mgaJbxvuwqg1CBJCcA6Q+6QcgK/vjGLgJxZrDQt+kJIkOhIzcWCYqeaLvKajdH7eYd05TYa
UJtyceEBai7AqJRbBEWq+1iymxStz7H6eXkI7fUBx6Wto/ttQAZCWpq33ekQdp0ip0XRdr4TK1Hs
8mydD85gyw96jdSXJn020nn6Z8Z894hQVe3KWOKUW2oSSbnJ9cS5kcu5+lUgnBK76QwUb5snMb7k
TVpKX6beUlrkuCz5JlrgRHcIp8/HOFAiwI1CFz+iyK4Q8wTofGB6mZl8cCJfbszmU5Shh7EJM9vc
dHOTym7SiUq77xKIyW6AIuJN3gl4GJATZLKLSKOzqBHPqned1uvPXRfCqgvbRNrnqRHayIJkRb0z
E3W4j+ZaA3eIJt0zUD2Q/mVDxmJDeh1dhhbV+sod7M74QLUPKR4Dk+2byRAII6lBMO+gfhfg5JwJ
rR1dWM18Kw34AsDb08VnNS1Is/Rd29mbsAGpd2vDx7mXwrn/gCzYbLlZKH9jhXWo3kQdWjtFFsjy
ZoI4CWbJigasjrS07PaGiuYbSy0sgcn15ac4TWto9gNSKJvcqdJxl4eFgTSKXu3zIp+iA4UnpEua
ImieVZ2XBPSVCKuyfNa+BqaCdAOHc2NfyR6uD7Bl/eDFTFaOVwugt9UB1k55rHaV2vkyKrU75M5Q
C6AC+ZcRB62QwqIIC58eetraibDKckNFFpJQWLdT3KbH+eg0c33lun0XcfxpxqRDCxDQeYWMvDmN
g1LkXSB1EyCttjqgDTfvUqkGQhrF6j5oLV8BGM7UI7Jjt83s4vDbXnkzLZft6ZHGXuT2o0y5SEKv
1ZKDulaysOfRO6MAAla6+gL5RN4knLxbZLm6vWmW3y6fAe9qeUu3OQUI3wlkCexWAUApektDN7z3
Q9EBdxx7zXzJGQJS95LjvBSoib04ocnmSKzZfKhMBarVPDu+KUnAYvLsWSmGApkSret3kzI1wrWH
EPs4gTzFFe7Fkr95Nz4UmzizeIYBpDg9r9qiB4Pe6b0/9r2MjEkV73NlcDYpCZUN+opIWVSO4A1k
XTPtXT/9XkeJTPxyY0P8XWMVu5A86xiYvZ85XCSjhPqpVLWooORXU21nOklODyImpgI4ka1LGq3Q
0n4sSQQ0TgF0r3X6ftzY8dzrrqUV9T9xKOUI80519CIQ77tmp3Wmp2yyBWSFyQqH3upO0PqpLWUQ
OX4byfUxnNT4g1EgZ6tB6LgSMpw5PvA7Uci2U3fAT2uVRyuDMGgnoUy+o6bRhotocIsgja8cH+/S
dcwdzbyiWnmxscpPV42oG8FJGs5QIMR4tCNVv8V1Dqs3lLBuRjWiloDU4S4Q2CcVxmQBV5IQFO5Q
j8oLVdkAsrkWdp/7Jh6PLKTlsOFdt+p6hj+sUqZ8k91T0LDK6MWWyGLUSVwe0kq8JKSr0AdFxK+R
dhOeD9/hdItjjtCnFznJuLt8Cpw5eFjcQDSWmeCEXg1RoTPjg1bwOZRVXHksukekNYcdyTKqfVo5
budukq/E6a+/dbWdl0iRGJj0Om4fy/p4c+KaRpZUWjXxwgHSg4NP9zs1pxFFw7TdD7MUHBsKkfe6
pMtuk2Tgf8nDw6ER9gfeS4gVF4VCtT2t7/TEmFwo5+IWYJDkNd1sHfvUFD8nJx6OWoQK5QhtaKv2
in7Ty/ozcnrRLiK43DpqpSDiUkrgh6nW9/MALaQochKIDdtbthBEEemuRs8cW9VJu9fjvri7PPpn
djxFp6VWw2AY794reY1qNJMy+yEuXjuVVMfW7pGscNDv3kY50qypWoeHVNKuTcE6aGdr4CHMAxD3
TZua1/LzNzNQi9wI0y6Y/UrUw70CBBL5k4AQC2FBN4macn+5p2d2PKEmaV0kKlj5r9viTXtWhEih
iii+H4ZSv5XbAFcMWxs2l1s5c4Rho8T7nTQq+K21nRciCHo8qz2tYOfF8rUN0CmL92ci21eaepeX
WUbQpNC1wFzxvnr9+ZseFbNGYN5Gih9kXKUwSSLg5lpYDzfhOPZfDCfikEGsDbJPOCr5ps4Mq/ak
VJfrTVY2cFAu9/3cCJNzXbj6LCl7TZzuywjSCerqfjNzpg5zT4Bbq9eqb2eihqXER5BCBgwZiXUW
KEMvUpaLVPUbQ5mPhVDU+iC3pBpdDd/HLyRIoZoFYVj7Sa91PL3SGJD/MCNPigh/HW6CrqaUAJiv
3Zp21D7g+wczzEJPz9konRXaVw6b9+PCB+P9vDyHwR6vQ6ukd0haTQYJDHmiQCcatjlkoSvL4f1+
IukNwg5Y+qub7bIy36wGnvE2KsCl6lsmh0mHWslDiWHobayK6KhnKXSfy9N9tkGyr8tdDQJkvaG4
98J5amfVNwM72qKJ28KlgZWF+pmx6YMsuLKB3+EFgEIvEOz/1+Ayzm96SAIAc+lOU/1Cm9zQipMt
coM3sW7dJVUce8pQ2ocu12JkouqcR6uJkwcShntyMsgedGX9kZRHsQ0HQ7khqf3PmNrJrqYwcCzM
WfJG48qMvD8L+F6YrfYC9MYldB0yqmaroXOl+krLY7uxJd0bBLSWsYIN9x/MxZumtNOhwTLMnkfy
8b6DqP+WDMO8l7MZ9YFhijzoiPKVrp1b0uxxNDSo8aPAs+ra1KI0Fum56leaWR6FJPEeHLvJu9yr
96HB6/5mBrA8lc012yKophJbNZUVZtQm2ue15eN7lSwq6MUmVxvMBaXc+XK50fc3Ij5hbCHshAhG
AZqdDmUhK72T26nmi1kzN8itvciVYX/q2OCflEV0gcrl/D2IcUK53PC5/WQhHGU6C4YQbOJpw5qp
TmyzRPNHo4oPnN3Tlkrv/KDnyCw4k9pdae/c6NqcSuwn8t04d562Z0REvohMahRR7Sc1tcstBgPD
scypcupy2O1iyxAfLvfxzJZgyfCyQKbH5LG5Spwh5Mn9oGWzH0811hNmo+8KKituaNrDlUf1mSVK
DRDcMRAjGlwnBQO0TYfYaGYfUUN5X0TWPWjW6sqr8Ex/gPZiaoiU2QIuXs1ZoY26vXjE+F2X1Qei
tWg7qxREgrIJ/4OmHLTUFsAtlcBXSN6b089xcsTOK2n2JWGrj0iMds9WrOZ3IknDv58l4O2Quy2V
MMZa9yodMgpYaiH7+dA+BFHQf61a/UuJo4F/eTmcSXw4xC8sPgvFMOg3qzU4odNaGbEp+2Ylz/t2
cJoPWpSjQB8EWFTIRuSFdq24WNf2niGa4qYdUul4+SPOzCHfYKmYHBO3wA863QeFIrop5wb3UZ2u
vBh1V+p6ibbXSKH+/bFJ0IaVAm+ERWNmdYOhPyFME7ys3xMT3oLdTUjWNfKVE+wdaIiLcqmR8Th0
qLcTjp32CMN0O++XgGOy7OonYuvVZtSQ4TSQe75p5Sy6lUU43KiYQ2y6IWlRdU5k3F1C9RFHaeUw
TFXhFSmIkssj/Y5s9PphnOQa4TH0rHV0bDeJPbVyLvuT00H1tYbozhiS/hC33MYoQu2BW8U3WZZ/
UcOiuLMmdBmqkdxuUSXGF2kC6y24R8F+gOyuBwMhgKJptqJISRlduVLPLQsmC/lCjfQUpbDTQcQj
GiV+DMZ9S9gwHqsu/9hbOiKtRnCNAHTmylnqjeTfQERScF81paLtYmZGqPiZgEBtUE+4H5useBBm
0m4gPikLA0vmSlDFr8szcq6TXAEo6RgIJWvmKm7gadJGST8r0DNQJYri+VuLDMQhS5R+d7mlM68V
Hpr8Q84fkz5FXm0zOxAz1gut6s929VCS3d8rYS5+mP1YPGVaZrpZk7Xw2DPlmzKW6mejzaaDZsVX
roUztx4HGw9eWUVzBMTl6bSOURyXc9Orfqg2aDDN+kMx2Ci2kzHZzgkFqiBUni53/fW8PE02EIBB
WACJAnjLlJdvenN0Vyg0pmNgaD5Sv83CkoiyO32EIOVSksxSBNvTG6SQYavZJdQ0VEsaw0JHICsw
kzGn1C9q44WaYRNtVQolO2eSnS+mI5k/JKmLJS+yQgSh7Lgic9NZafGSJMM4AH1sq3SDVBCeOo2E
lvXOtiS8vOzaUb8qXT49TMY47OdJSOa9brTRjVUvCics8xq9gDy/DdIBBKeGYrwg+2xU7TYuA+zv
KmnobyEW9ZSg5naCSSZHWb6dlHCuXDgnlKfHSDHRsqYcdq9YkxJR2YC44CYl2oQb08ASeJNNwSLn
ylLZY9uKyZVUFD+hepkonhNfPbbEByjq1xUmAVgIlZta2OUXTRpkdYsVgY0NX1T1X6o5ztGH0pJf
gdGU1VF0oSHcaGycys3DahFUckp0QoIAq4DLM3tuUQPGQSpsyZ/gAbY6aWeKSyB3W80H+fJozZVy
h0fb/Hkuxu5Fn+ThRkA/3FrU8f4p5EAaAa5X7YMyl9nh8peciXZ4/oDg4r5WAIKvdtegp5KkBoPm
90MRHqkNwiG07HD/160sW1iFvMoTXFVX91dhtWqQSIHmZ3Vse7bcJzs9Cn/8ZSOLwKYC2EZG/NUk
O3u6W1SBDUapCdMXmLzsojJCRxyuyZWr+N3JRysWvgILCU6FRrKKRKcuqUi6KZbfO8GLxdX3kFaW
cqg7kgCX+/PudKc+xcZf6MWE2QSLp/0ZBqATArdrv7QSDUn16mMqT/hFjCqWNkViQPyNxq2tl9eA
S2caXvB2PCg4eeGWroLTjBKrkmKB4U9NpOC2g0Kh1VTDJqtzgvs5/4W3s+0mhpJ+vtzjP2//kxMP
kPmCW4H0py4Yg9WJV4PrRPo/Tj/YrcWjlFxO5LWYpd13rRTP20SbJWq+StPfU95LDkZrVLsqnkH0
5jBF9VBG2dDEyexRRyPoZ14m1nOMovVjj46pvnGCtiw/kU2JUStKpyLwlHAwW4+gp/xv6s6rOW40
bc9/ZWvOsUYOLq8PAHRiRlOB1AmKkijknPHrfYEzX1mNptmWz1y1NbtbM5q38cYn3GGDzV2GmYUf
Vg16eTL6DE0zFleVLsuVbZSYBLncrsZ9IhltZ1udXlQOOlDgxWtsKvf1XAYlihvz+GBpVhChBZlG
ni5YvZdmnD9nws/ugQKDdYc8TvoSw7zj3m4sZE1SvM8eEkFPvsbhG5EB/e1XvZ67GU2bRn6VDOqb
2jRQnWgH6zpEhKi55RKNpV0jVdPXVhsCTJDBLwTbptEWTcC4GRHH15SfWR2Ivwq4u/oNaoDolyxY
TQs11wjCckgyd5i0CDlVqKLNa5KlB4GLids/8CHeKK0Wz3shSQY8Liz1sdVmJPaDKNX31YBTWIg8
kzFvOgsDUCMDd2A3oTaFbt0q3c8+hF3jREOPDlwvK/0WkbO82dCRivaSkMoBEpUdxROzohVv5D1a
gAVSK5jifeuUNPmaLYK1rA2Uqbeviq+o6akPeADEX1WzapBw8UMN8aY+bJ5atcEX0iLcejC7Od6q
VhkcKsz3njE7UUS7LzvlLtTgqOChl6LlP4I4Dy6c2PO7gd1L1YG2EGtMHeD0xMK0z3UE2iOPRYhc
KWoKN46qbIeYe3LpBVlus9OTAlkTyiDXqsqFt+YzikKl5npnJh6IjIjbwQpe4PdNTiUI5b6xhmir
+712wAhIW9wS5b0CkX7G0e3aaPToQo55VoKAwkx6QrmFnizk7WVifgtUOhzKzI7yh6fo/YDLHvKE
+IQqbjwOqi3izXMp/1tu2dOvByclwmikKgrleN1wjKWBnMxoCq/oKSEphjDv4gSKeFLAXJx7c7oW
E/T+xRblG0HwP0fYMR0zvY1fP76xzp5PmaqESv7OWvCWn+kqm9gqmHkse0bgY9WLtdi1LmfThcV+
Z5RFloIwYeFd0404nd4g7OtKb0L1IaKgSsyj6S4AqeTC7n13FB40SqUoBcprci7IwZnAb1If6oy2
PTCb0A5G39x8PGPnj4tOUEsoAPrpbfVOv0ULMZ0T60R9mBsIFiG9wymf4h3GJvBxe4yBKpkSd+nr
1h/SucFesjF1ajsLrZt84nTgfAqjbIgaPk+2akcHdfoSjJW6tQZrukr0YYAUS28HryfhQvTzVgk4
3a0UtRekOHVdmUhrdTwaGWu2rMq0Bz+bvkxJq38yOj12e0ULr6RFS6uopgNXSujqamHdjVJ8sPR0
1wrh948n//yc8kMoziwCrSAn1nOgl7qeWp2mPTR+391rM9myXfa1vI8zeC9OqWrB549HXIKU9adT
nFxogZRqAMSczjovYVxmkaI9gN6fHbOLspvIGINDNqXDfVGb13GZwv2NQ/wnSD0+Hvw8zGbNSY2h
3i54RaB+p6P3WWiMWURICPmhfBDzqMS0Cx+JvsRl0p6nLCBpab6GaoN7ML+t8sDYpBv0sS6Vxt47
XL//ktUWIA0XIjMRtIdcI26gHwtldVDjw8cf/Hbrn043cjP6YtVoLZ2VNeZjBHk/4HaoP9RiJoAN
i9PkSdHj7EXjDThqJeBSpxXNNHDaslWeCBAkzG3aBNOSCK9cPD9CH5PnAC3jdNsNDfKDOsjSJyIE
cG34xuitXYE1LTH6a5I98ShOpxMZDtwCjBqfMI6RBUhWSbdPJWlosLYZhB9jTRDz8Ze+s7SExXSA
IQoyNIjK06WtipHYqjb1h2mk6Y1XtHCwmtq6Yyd3W5C9sIAmnABVuf8RFO3nqWxmp8Gb8k8xpPQY
3jgjS3VVhM++2mKNXAz9UFT6A1i22stz65XDPOyNMDOvBwzeLjwFyz5ZLzDocpoMtAZBPimnn11Y
cTyF/aA/VFkJc0I0mptEaHvsren/X5ji86sa0jj4ZzQw6M3CGz8dS1uA1NxWxoNaCdp3EOsk6lPo
SZFs3csFIqCB0ApPyiQ0n3psi27xR7xuY0v4CbuKEFnOAm0TyBhEuaKc+Q8W5vGumCpJ5ORSP10A
JLw3MTKIjIU8ynWzjoeMVIzKzpz0h8EIZkCLAWqJgAph1DWXVJ+XJGS1BlwpS4b5hgJaH7JELwc9
KhXjIRkwhgssS9rhr2deV60UbuQKeaM07ocLIdY7iwGBgWADv0loJeuKd46F4BwbYeBpYRXtgZYw
cpDpSLMJHaKhOb0QMc429LDzS7fo8jKefi+lYCI7GsRc44BeTvdBo+MabIx66A1N6MnomG6wUKqu
SONKN6pk1R7nYbaTybc8tGifFeQVLmzF83dr+QVI7vFuU4BT17tebTVZLLTQ69OF5w1x3inrqMPM
FmRfB7b3wmS/Ox6hNUgTrhc6GqdfnIiZEUypGXoxLf+dYjbZPqgy1elrE4GgmUb8x0ftfEctMBrI
SDpvsgY+/HS8EJBvSrIdeaIRI3SQCUiRxIdytHJ7Al1ppyFC7h8PeQ6HIE2hlgkPecGcwOA7HbMD
htwInRR5MprCjyhSFI1dhbjS3gaTgFuvn6flJziH4HATucV8L+gLLEDDCrMWOw+CmG6f3A+DrajI
Cbezrrxm4RCIrj412X2s1Pkl4MA7rxs/mfAFoB83E72Q059sShiC1koZe+FkCG4ehQH+2Zn8hJm6
sBNzIXDL1pT2pVTza02/PCRKZYCYV4RH8mRzg+iYstfNxNxH4DU2U4cAieSXnWc0eXTVKtO0gfb8
gFhiYoG5V5orozGbvQ5K8wp0kYSyAGKNuK39mUA3ZCHWAsIMEoF0aokUVzet7EtGnQhJ7CnKd+Dr
rT2HmYFX4hht51C7sNne2dy0Q4DsIiRHGPy2MX5L1uRA7ykKRLFHdaTdKOLYYvhqfUc2fNpNWfj5
4322bN3V5cFogHURiltS4tU2Syma4x5pRh7gNBM/1CK+KcQwc4KkaS6c2vMYi1lk/iw6ZDwC66Jq
GMF8kqM69gKMmQHO9fpujMQ/pdG9rdVvo6zKcu3QweGXm9jrYiva80bjbz1Lxj5PgWGGZf794/l7
d7Wo/S8xLA4o62MqjkNvmL0Ye8akqY9VV85OP03YGoeCddUN4aWC8DtXEUVz3VDQYqBau+7spIM2
5qQOsZdx4W6gY7Z4cus4gshEhxqq+ygZ+5foT+9tkqVfDJD9jT23ut8NAnGss/3Yq2EMXpu19IQS
hb4xsDX9f9j8NAyQQFpkaCDhnF4hVKDyHitcCoz4MlJ+y77JlfTdTNtDJMlPHy/dO/uRng3puryY
TYEfPB0rbPpOk1JudW3RNkatT9+U2dS7H4+ykgJ+uzwwHaH2RT5NgCCvN2TuN34oqlzkWgzjAuB9
+zWH6SLaQ8JdZYOd0A74AWKH3urUMvGwxDHE78MSjBfC4QCgVPEVm9IHoI5D4Rj+3Ggbc4jnLQrh
M3lSPiTjhefnnW0NC4MzCm98EdVcXeUjTruzL1Do7esGykekdttZDgVbxi91O8GivDDee2sBXQjO
B+1KPHyW8Oq3Sy9E56euzCThhtVR0V9EllC6ircfr8U7o4AMh7y9QIAIRZev/m2UxGeZKjy1POSI
VFphxGITidaf72FzafkuWiWUabTlNP02ip5Nklp0auZZYtxcRULBEdWtZFOIM+LXtXlRjO+dO2EZ
jDAB4jr7ZzV52VhPMDmC3Bsk+imgIpega8QEoB/FnQk6YFeHxeBlo2rt1QKltDi1tJcSHXaXtF+D
7ESZtpnScQuyUrqpO7O6U2ff2n08++/cIibB8dLLogALq+90XobOzIJAn3IvTrvk2hRn63qqq9xt
2+zS9n1noVllKn60nKg+rgEZLQbQ8dwyVFbHhlvnSPw3ehnsP/6gN0WY1eMJBRIcAXf/W4Bw+kVx
6C90t6TwRBHN/lBStCuf7fU0V/3baZ7dFE/vqx7B4Q2xTrEtQV3fogpKnUPTqm05t8bWEMrXuiyi
LXCnfFP7LAMmVNFB79NnOdZa1BXL+UcAAc5RhTm8kJe9N1MgDehxovpG2LFKHrQO54QMkJg3z02O
g+40uw0diAvH+w0Atp4pQmjS1YVlA37rdKYCyHlg86zSy1s1YTvGfbRD2h6BNQFoZ+p2Shl9DxNY
vG4lt8qXeQpKwx5U1X+hwyB5/SiPn305KB/zWde/+/nUNFvLIJgoNNn/AdlNzikadhDg6riVMCo2
/UsJ93tTtZS1l1rym0zh6TfMVqVUUZGUnqIWi1JAi/fz3GTW88e76r1h6O8tYsbQF0k8ToeR2lwJ
U9+KSNbq0la7lLw+Ci9ljcu/Zb0gCy+MQhQ1M4hPp6MomA6zWnns6bgkOei3jYdYU3pHia1mZ83D
ryk3tp3f1p+VMU8vgDXOuSoLDu2t7ofgFzq/q2deSioxhgmXe7XSG1A3pfGLEqJaBbFH38WYzCV2
qeBDoolFeDsg9bkp9d7cwRWNHT2stU2uKsUFFdh3HmruJmTBVKhKoHas1ZvX4ZQbhgpFRkMZg5e6
4SzYCviq5wmn8cwWKpm2qjiZATJwanQdV7WyVxWIbDaHSPQ3Ef/U99SQSHPGKIYH0lbjLyxK4I3G
uS/SjMMY51Lv4U2k8HQh8V6k0kETGrgiwiWnCxn72ZhC6iTFa9T6qFSh/jkNlsJgQCsB1SQEHAvX
lLFQwZLOqA6gN8sd8s+R4AwRFB2n0vwu2VZ5p34vfFG6bfm4rZyPbL5kFHowNHoXw8PzBSzJGlDj
oR3rnWw56iQnD72gQqMxSqF5xq2dvwdFzxxwgugxCcb5496cosl0S6Uayo0EHTlxWyvGfLgLA83N
Q32EhBOYIPsbYj/w5aWgb5VqkiFYmE0UOF2tpKU7i5Ux2CGAooMQdKF4xU3Y7Kh7yBmW3Gbu6VKt
wp+t5xp3mAA5OXVCv4tUzmlj4w5NHwgpAziKWZv1HziE65Xtq0L9qWvlLnFkMRxexNpQEwcwJmYt
ZZPkP3y/L57bdNaxCpHMfN+aaJGg6O9jHzHS0k25kDEYt+dxFPDzGRK9o7ZaIN4lcXmjiOsbQEOq
LNe8NtEqmbptMP1MIApVzmQ1dDljRIR0FO5CsDFd05i/JrWkcfrxhWKd3SjLUaO6vaj16tSmVhtb
EVQtigtt9vQqAeXDfYD+YlWUIo6BuKJD/J0N3Zm62cp3gpUO4udYE9NtL+fo4QHmkJJrOnhjaTdF
rbzK4+h/0nrstemQxIFTY0fC6ZhanKqjPpW/lf3stw6Et+EauruYOylLcIy6etY2sB7l58hsw8zG
jxSCtqrUKAJO0ngtj+080qCuK4ZOZWXxhRNfEB6ZvxRiysFZXOMV10/F9EFCX4rWUDsl6abDncF3
CpyYyk2C7c13nIF62S1ks5XdgROPb4M1DXAnUpPsDGN25XmM8ubQAqJobLQts2mnxf3U27WqUncY
01au8WpA7cloJqBWhdJb2tbsyl6yBagMLXzxxWzMCHNxkxdT5sZybKWOUiGBUAVa+NMvgyIC0xiE
qZOlkh5eQcMTiOpjJfwlzm3wFbHM+FHCB566ZK3jrV5S5ndUZbEJpN1ibYZsBkIGZHeCh6Zk83UC
Vznf8Pqpz+jE+lyWXRC8+FUA932AmmTXA2Qo7JoGTXAEofJvQ1724i5oE3nAglgT+505AQ3bznVR
PH68x5YQ8+QWon23gEK4PRYAjrgOIzJdFYypbYisU8yJyxKvb7n2/CYqtiqyB1t/nn6IRSld6Bq+
s7UNaF90mWmmLGrMp7cfKsxVHetD7ekh3iWFJpauVID2+/jr3hsFnjjVHx5mkpPV1xk1nWkEcegf
+L1yxQaiD1nOl1Bn56NgR7CANYH0UEhYx0jNnHE6xKzH+0ubnEiRf6SFUroff8pZEL5IKpHHU1A0
QYeu2QF+iwhMIHedV6At5JIMwGOkT7BNqjq7kG0tL8/pnqBaCkSJ1aHuT/3sdG0GqSkz4rLRy5HP
dTiO8wbmoXltTKkBWQZg+Mefdo46pxL8+4CrPChWCjA93Th6szpKGwsOnWNNQesoiYzcAw/RDltK
44um8SKWYVzblNSLC8nfO/OroXpBogPowELl5/SjVYy8mtq0Rs9S8l+FpSW3+TRLPMCieWFTnrfY
+FyZpJlYlP1Cun46lF7HSaXVwuiNslTshEzvr2uYeptaHaZrbEBNpwqG+JgXfr0P+NEO2K3OFSrt
0i95Z+Mu7G7kXhcGA6i70x8SWpIwRaiaer0/k1HHibRfCqQXdu57oyxYO2xcaY3La/xg3sdTr/X5
6ImzEFwlgvxEV9q4kA69s3xMJrg+2oXUCNbBN6pTkTlTQfQsfUx3+lxkqd3i7IqBh2geP96v743F
qSB3xFSdmtdqq6D71hmovk3ewi1cjLKU+ywIf4Qk4hfwOOeVecomOj1CvBugXIHtOF0hPfEzIQxU
yRuAq5IiiUYublUimNzuLauL3GiIS3RIx4zAMVvU8T6LgiTcRM2Im23MjMn2bGjFQ8XzM9hT52PJ
QFQaL3qc4PhbP1M24N3077Pva/dpxBPm1OPwa5yL5Ad3d4f33iDMB6itPHDGOKvR7exjMXjhUCx3
yurOQeWAQiyycYt05TLnv9Ve1LHolWDSJ68LcPMRQj3AxxAGo18aj0iWF7diXeoXygDvrSMN2L8x
RlT6Vttf6LtemBJh8qypn1yjh7FKo1/f+GZ/iXp4/sxS2wWZA8edpAmozOnn0UzURgLJyWtSUObI
R4nEGwHKlcLM/0RI/DkVi9wmZsougefeuc0NUDL0m2GVwVNa3eY0lGYt7NLZ04jREamg3VbrQ0Wk
j23VNP6pRvPyTIHkZ8suqBQwZKdfim1s3RvGJHoWZBIIUdVnJVPawzhAeP74GL5zjwJGWxg1RBKk
Usrqde+wRJ3LNNW8GbzCZ9+icx5b+Gw6VQWByO6RZD0UAi1/TJFTVEGs2RplNygTADNVY3z5+Oec
X3OU9cnLeaNBKzAHpx+uVkHPpWD0XlLkCeTV2nKsQf5jWASK1AvtFonfpchgrC6EXLaiqpIrzavV
MNkOfc03y+BdpBaDvqRvpQvJ9TtfZZLoa0twg/7cuidvykFa4fSoejQPp31hil/SFBm0j6fufIsu
1SXgU7DxaSG85UG/Hf6ubGqxiBvdy2stv0qgXuy7QAl3BsZAOwMxkPs/HY+YkHorGOxlodZiyX5T
pfOkTrpH5V9yMskEaisOsdMHqbVvKzzkPh7v/PRDNQE/RJUaIW7++3RrjFGAZG4fGp7RIYMVJ3SE
B7MVDpUkf0cscHSbzop2YVq8fjzuOb+LO4flAyCHdKgKrPV0YD1sUa6omVgMlYZfqloZXiCk9Ubr
hM/McHMsaUm7UWPKt+HkU0FUSHbpOaobePjTnRRqqWPFyveGgAuluDD3THRpt35rqDZs1PzChXxe
XuL3grlFRoELi77t6ppsEhyhxk4xvCoV8o0ON8UxuiZ+9gt0v8SB5oLlD5GL15V1p02J6RpNEG2k
thTgnNUyZraAYD6eQ/MMpaHAOuaSQIyDQ6CuG62gk3CXVRdTWwpfnlVVAone2AEhkMp2eClGX/WM
iuzUmanJm9s4QFvGiSJJKhB0qwecVROjuE/lWYeLg5/yd+yEOvnKxPBmn8eBtQvjGLSX6dfRZI9l
hBntFDTV7E6a1XpTpeEMpefkcbaoxTU+n5qWfUHDeb7W9bzOUFsLLQDxFbiApV81b4wwTvaxZfXZ
s4GGS7UILGDwmhp6uqEmUHy1OujbfR0mR0q/2U8jiNR2LwpD/rmqVSve5GUkH/3ZMLZE7dmLWBVh
jWCDP2auzse80pEWZxstmPlZVhKsl5p2Ut4EavApLbva3wxSJR0APcQ/o1KKRR4bKKyOmal1hTCZ
Xl43XR3/qojVkI+Wg/lrVcj6fVx1WeIWc6LcZTJycjvDwLIEweWxD+wOMbXRqf0yTHfpkPdOGuLB
mwwVdTwAQ2O7kbGNvhECPwSiVKr4tzaxnkgXApWz+itJK6EsuwHIEPUZ5fRIIZfYVUbaRsdQ1mqs
pE3tVsmM9qlRBbQ8lL69qg1B2RQVrZK5kMYLFdh3h38rC9EdoR+2es2RvTFQ1RCjoz7Jn0PAtmyp
RHeMIdKX50bah+DRHXUIMtdq2kuuCGdRGhqaBC/gjMGko3W7+ng9wmKko9d8pC9Q346FgbEOvpVX
MaWXrebHwS2kYOHCCTz7ZI24lVeV40cjm9TsdMaFlLPJmZKPWR0Gn3STKY6wjdoEdSpifZz42xI3
KTtPyuInhM3qwmPxFkachKaMT/qi0J9bOPLr9L6tZWngF6hHNP7BY42dqQmbWNaG+9GcpDspDiko
+ghlKXgIBx0wl157VhrVbKAPVj065XXRXPdBhjtmn+fqXW0NKPrk2SwObknYgoggUvVUriw/3w5x
0AAljcLRRkytCzbaqKuxqxaqdUiI9gkSZ0TNXUnKS9gAlF2xycXKOgRnW6G9Hhht3VxYgbP3mann
EuQveDyR1KwCZYoo9VATdBzR2tPAK1nATOAioCYjwg2hQnYhYzx7L5dyzVvRhvYcOmvL7/ktHggE
JJ6xMlKOjV6Th4N4XVTbh/ZTJRafklqUn6ti0J5xs2v+tCy1jIyg3NLn5MFc9zdSI6jhmUzKUUPk
ypUbfKJTf/j18ZNyHrgyCsA79FeZS2q7q/nMrGwc5LJSjtEUFFei1Q5fBGWANxqgJZjOqekUqabc
SKztN565J7NVowMCxJfirrMEaPkdQJVIL4lM6O+dznNaql0cBZ1y7GdZesrVPtpaJW2ksBWCLx9/
81kcuRpqFQIRaGWqGrfKMTMxfRxLIXOIVy7h/c6vCnJX4mKKVkijAkk4/aDIkESEdjr9GE6KtE3E
KDsAmVYepnymW5G31S6QFaizpd/fF3nZbj/+yPNCFvgXqqm0rwGLn2P/InXgvdd99Viqo7mJzWwX
hXFqq211DZTzuc/Fu2buD4Va3/fGJf+e97YVymF06WE163RlV3PcD4YgtnmoHed5nG+7RFI89FLD
2z5pZxcNguE6Scv8LlHE7BvG25/zIlokSuv4j8M4QFUL9hFkAzAUWvmny9BYnTEbsF2OYk1Ub0vG
MLQ2ihztfc3fw70HTUG7ysdSccxGNX4NQbdvuWMhFg7N5MxtGUn4Blvx9wvrs8zA71e5utTdYPzw
lsjAlNagryYJgB8DK/Lkbgp2o6jdmMGk7A21UAq8SbLpCpHW5kFLgF5UcSZsFCHJX5pAiS4dh/XR
W7yKl/oRr4pKeLkGF4FLjEKdoqqXl3IVus0klMlGDgmpraRKcicnmOfuRwdjvrFKIYTSnVX15ASq
1T6Z/FnfHVHenkA+dZLizoqZLi2WQY029Ywmjy2qjU5wQLoeOjho5De+kQ6GjUi6sK9TVftRAUO/
oT4/1FADo+bZ5BXt7FYZysFGjrr/rnaz+tUSy+imKrijbAUJEsspcqhgTlYv5aQ4SMYvpjK1gFrj
7BrPN82lY5XLNmFbKbs1iYWwK/RyHqlhpnlM0YOGoi1BHrkoQ6av15YZIU5YZAvZe1RxTzedGLS5
NJRV8hioSS0fxhnIht2GAYJ/UW82ss11n7z2iZx+wpeloZg1J+2j3HbKnsA7/R5JsQokN8LIxs5i
KwgdUcc4xJawN/l1YR8uedfJPgS9xhPzxngG7rLOKVCCKpos5rd2I5VRMA9p6/R9Je0yRex2qhwW
h1Aqsp0c18njtOgY0t7vXWlIEoeS4CVpjbO8C7MMmgtAFxZOAs/fKsRCRzUC0SPIjwJuDchh7+kA
bCT9G1YDCFTr20XUo9BfMim+02Zmruj36niJerl+9fkRIPHxykQlBbbBegEJkATBopHyONAYd8YC
K8OeaPsqazDnLJpaf0zMcbTlRLpQOz4DuRDQUgW0Fj4VLzK35+nWabtW8w09Mx5n+SFKbxvpvqDn
Zyqdq/qCK1JJVVFcjeOj3lp4ZT1NCXbqaukE2m1mHKra3Ki5ZFvy1ziPd2JWb962yx9Zj//f+Yrf
l6/5Y1u/vra3L+X/B+biGnvgv/3P//Fj/O/Ba+G+tC//es3bqJ0Wc/T//EXvN3nPWXz5U387iwtw
Kv/9Ju4PXxQKA9WOv/41vDbtf/4ScAb/94L+R6WXjU2azoXxX+bi5r+BSC646QXUBpZ06UkgZ9OG
/DlZ+jcR2YJn5DQotIPkv/7rFz78fYab1f//V95lD7Sp2+Y/f51GJLTQkNVZUOHUBqlrQCs+3VoG
Zd9Or31CWUEe7SgJakcNC2PX4tJdO4FooDg7EOrP8+NvU/XPD/l94NOA621gkKvAeZWlkyets6Zs
Ai7TBLV6VHK/cAsjtGgEzOHh41FOzyyjUNFeqJeA3okiqZGcfh5qwHGH/LrooS5wKxjVK/YFoRMJ
41Uy/MQ4O78iJPv7OPy9Cd75stOL/nzMVZBXUEIvke8UvQa53oxW0k5qsmlbisGDWf5z9v6Pg51m
vH8Phs3MG2GLgGHdgCmEzO9bxKi8MB9E10o6dVPR2ncRtZ4fM0pS248ndBXEvQ0IMwxCjrwkICBr
T2eUIodSU1+TvTpIjrKvNje1Xx3wDD0EwvCpVifhEMndVaXu/e5Oa+fwQn1j5e729gPg5tAURGkd
jMgaa0vneqqttpA9hlJuOlW+Q+e83FXCYOyHoivtUm8sR+wLGZpx3j4m4E066K5lHn/FW/ogHFrU
Ji7kZWdrDqUCe0R4iQAVeDpXj3vAqyWVaWQ8zGoX2FEDtqJNMTcySmPem2N1aY+dz8LC4eApQFAK
cALqqafLUPd6o5vVrMMrtQJnMqPHWhKupawE/BkjsCO08vwpzXmPwkpwEM2iBDNEjlBO5UHOtdoV
s+Ix6AzjQip+dp/wuwhuFByHgbyhXnT6u0R5TPBzmo2HgtS7T7WD2vrf8FytNqicSbtQF2/A68R7
XD3qCzSQd+eEJgCFJ2DYdCNXh71OA6PpesY2guYmM+Jf9M2Uz7jYbfm141fD6u7D1s53s4aMIDln
cLCkfldQsLIVuBU31uhfglC/ty/oaXH1c9W9Y8sjc78GlcwylXXygLY2NNwA7WhBfc6XqvbHh3M9
+WCG2Q0wOJCbpzxtrIpvQ+T76sAteDSt7sWq5ENdCtteqD6No/wtnNvPY9RTiJ79CzfeSkCOL+N5
w+Nk6YySplvrhsUQhSUwo1k6qtZjZGAEZwaumil2cBVod71wU7WbvkPsPnNTn0Alilylf/7421co
y39+AxRBqG08q2y9051XBLWizlQYjz216ltDcULluypvO/0ONRL2wi9D347RXhecIMfbxAkP/mzH
6p9eT29T8dvPWHbEb7Uh2qcw93jEj8EvXd3WP6RuLyGM0juCcaXnlLrtGDXlFypkhnSlCu6FWVi/
B+vhV1ugRcLXFyeGH1JsXPaBvO8jd6aaZ9wPwj74rEp2WAOt+5zmbvSUp0jn2+HrhR9x2pI4X4rV
JdDFWQ5mQJSOnZ45WvXcA7vtAE/1449c9Eo2SG1NEAPUC5fPCo7wz8BgzXn06TcQqZ9Ofi/WUYBN
sHxUM3wYHVV0Zh8QraOPu34++sFEwrnnaaAgf4tSDsi2b3Nxl6tXlD6H9JMRoNaq7HvlMezcrEQq
+JAlTqDfyvL+4yl6i6v+d4b1zy/lvNBrl3nG1PU20YSOVFeRjkm9Ha3d3Nv3OqJOo1N0Lg6XRoE9
hOsnm/yxx/v6R/+rOQBWFnYjcVm6LfNd1d0hdClbNgzgwaXQ/AXVmS50OsOmZ2h1e3m+sLVXacjf
vxmVrQWIt9gArIOpMgT6TgdBPib5bkj200st30BSFfJnQ8XG3YkC29hHWD8gqoSTrOTOgTcPn0dh
0+fueBteuO3ejOvWc/j771mt9igVYV4IHb9ncuLMmQLHuDP72yDZzKjggLckOUxum+CgNG44brPq
MzRQaUL5rrsPvmVcRClst2tN3ItgHjTqcV+jgQoEXO4rw9j0tXpdqTuMO/TcTZ8S00v9vV7b4jGb
Lxzb5UB89CWru8sS27aDzS8fEVTEYsgytmm2882XbvqiXNRQPS0ysYwqFyT9y0Xmi9R+7VGjov5k
WbkqHbFdpPO6zfbFzt9bt9Y34+pSc+JNaePky1aDrb4M/L9qhLS6jx29BIX/2G29iRAJzIyNUVxp
mW3RUQ93anLdQxLwHfhG8MqP0bAvpislvu+7u1baiGDGb6pwkxW25uHNlmzGwW5MZ0iRQLKlx+gx
6Z2qsJsndVugXabfxohL4S9rK8OnRtnP/W0Yb2LVzaYbJXD5w9EPHc8q4SjnFzpgZ2HI3/NrAYGk
gEI4sgpDiDaxgcgn6TjtrAI5QifTttIP5WnQHSQJ/GjXZE5vuFF4U4EKv+S++KblcjbjPMJMPO8y
AfLpHSgMKS1SVFmPVgDjwY5bcCXucgNrue3z6Gym+C7XdsWwiUGB7AESjz9VnYa/20p2XtwO1Tb0
twMFMDn+IpRondm+b/uZl2NowVlLb+bmC8qM6qO8jxKqMZv6tSpdOXuyimMgOFKxDcHAm59m6Vos
9/hDFC4tv4/vz/O7aNlXRFRkwIvWyxrG05SNZcwBk5yGOxQ+ktGVX0Ruzy96ABnX6aTbKtjK41WO
tNtdh8OPjiylMzbbWMfLYddeevdXmp3/nKrfftDq4fXbXsqacZSOJhBbFOLkL7F6MyRueC8A3Ehv
q/a+j+57/aqLryX9Kp/dDtbjo1ZjdWxLtIiBrHN/Bm7ju3lO6uKOLApsi3szxALM6b43X4wfpTsd
Q0970X3beGR3+fNhi2XtlNpQSOqjufWfQNQpX6QEiWxb/cXTYmr28CW7Iwaw7q2HeIY3AC7HkQUH
9zOSpPJK+Pnx4qhnQciyOLTFFi8sVadOcboFQSCDthQG6Sg8Wvfaj/inpTja90y+btWDKG11Ydtx
Xd/UV9orDaWAsus93569EIhbT4AoihdBcrO79qhsyi/Zp+qg/arv2HIiAgRPGJaheyL8iI7UjK9x
OBO85qY5FJeyiXXo/naMQTLJxLV8jbgE278FcrKBScZo8RFMbt3bveIAcMzuhNKt612p2YuGgG4b
r21Cq4Cs4qKP6luNfX2SlySPbhEaGAhYnf6CobHA3iLiewx/UppuaKc70S7pXEvd+YNNVSYdtqm1
5dKEZik+oQN73XzKjyxod8hKF6mhlDpgf9t+HkLbnF3jDwWu/t70NAoMCkgkXGRRp7/Qyv4Xe+ex
3DiabetX6bhzdMCbwZ0AIClKophyqUxNEGnhvcfTnw9qUyKoJm6ent6KqqyKqAhu/H6btdcyqgIm
dumBHP1o0/YxPPH+a/ebKHTqT82ztfJOLhi1zg0uLrcqSVtBn3dWVhFK2PqvrHAL0R4rtxrt6UCb
UIZXt9bTtmp2sRcy6i1mOu8F73n60UAxdNf+Mp+k++hb9836nKz4z2dhHMfn3azqi3UXqPH8w5r/
2dPo0XDMb/JPLUDwx4H75PJZ/XiT/bWES+yXPzV6UGuEbuPkiMNeaR1/POYgwFDtsof8S2CkSPcl
Nv5UnmxD0L2CU5jbkBfYe2qNKwRErOmq8O5E6Ce16rOaHVS2W0fkpR298jFfzcOfpaDmk/l+fhbX
SxDBYqyEXLWl4SqBO1IovMort0cjdeRdp/kni9Y23uynnJ3Fd9O0eNQzdB2gvcSmxzpINowhgrXN
6kd8TMHbKM+C4WYPkW8zdOjeit3lVfp4yMDxYeol73tWjhN8ZOvaKQX19Fv85o/X3lcL+aPvxY2k
2kJzDNMV3/o8op/n+C+DymIPyn6X1RZqPA+6tZFNFxUSzdqm4xN1hFErbbhU7bDZZfKNMetpivpW
zlem/KNH5P0XLKvFlVWDCmDI3RPK2YRFsIzip4/x0+W5PfO9Z/eBm2XuUyajueTGA9PQw27hzWUd
YsbKpqIzltsu9ewioDS31oV7nqdY2FuOK24R3g6xF4+bZBag2TTdLindUXcm0YEVu0ldubxPDDcm
eH7u7mmf1jdhvLLCa8NeHKIexKTXd3yGKV3T0YEEUFpfS/7XEKUU889vmcWgF8cHkqHJRBhCfBTg
vg2dcnBzJJU6W9RQurUtddPpx/RA0yi8k/6wF78CFlT8g65QjXARy+VvX9yOoSvkoMOdUiKlSRrf
KdY4vt6ShCcHffGl6umTpsVeZxb0qz4mLf2Fjl/cBspm6nYRmcK7oN77+U3h7+g7qmc93B26bui1
ybD0/ijVOxVuNo/GTSNPXaUgmVAdevN6Ku/iigSYOwr0dybco7fB1MI1vmvFwEEObtKdQUgcvWwd
UD2JcJVLuSMSqJbGY9r9vLzfF8VUdvo8QrC+6B/PZRFrkXrQhCBqkZMQH7vs+FpYoPGQa9X3leFq
ylcl3luE9tOnhJK4vuK1L/An56aX/oIZWmIgYjpQN4a1i3omwWmR4A6cmqMgI1K+ZvIs2l2MduEx
ZFnY/3M9EwiI9qIzdNedtRX1n0bAgTso1saoV67rt0dzuYlk0Pa0w8FcpS49t0AQ0Sih+fSRLFxT
7lVxV442ApmtsYVIymrnoHX8DKV1bLlyeB3FWyPYwXkf9FtZtbuGV3OfJjs6YckCRfRFC45nbGRg
dsBRH/qv1kE09576Q3gdv/rsRVigmUWEeYmPVdnuHiplq3qUeh3rYIY2acZawmGdHVXkdgMTyAZQ
CvXFLHeNf21WaKMSQGwvb7Q3MNr5LEA5Sq0ItM2ydzOxolb2G0F8nGm3WxvYn3/b/dadbNoa3tFS
HTFz2QXQqwXfWzj7Q5fjU70M14NDgsB8Eh7i3E5MJuCAg6cGG9G8UuptC43XV/8pPqScS3uArMh0
k24XjDdtvR1MGxiz3zrB8GwJm1b93QrXieigo9xDNYOktmnLO1JFE5P5Euik43952d4kRiMrvAb6
OPPk2HyzQNO/ZmBxyTYWNN9txH6v5fumIIzYhcKVvv9WpqYtrenSyGc+ysLa4pINBHMUMp35Jsmy
r34YLLWZbvoS/xFMm184ZmALvxIoO2W7yXYyTvM1MSZx1Y/qNYLJhMvre7wCT/3wo+arxoDCGEKQ
xRTMPb1hjHj1Y6W4Sm0jdk5ccnmjnTsr88BnWmh+HkPLjAvKK4mUVoP0aCArLduCZRMaNz+T775s
R57T9O5U2XkBe92V/3LZtjx//9kmf2d78V4og2IFaortsLbVz8aL+Mss5i2ovXQvPTrhEX0JtkE4
/pVsTy05/otHTuUqZq59W1zphvnoUX8/EfNivItZfUvM+5BWpkd04KfUye9TzRFrF1q8tVLTeUi0
mPPFK5JZ0yik1SQ91mN2ZcYk8ziNLq36pnRLZzzS9oKyFcTDuCZDtmp58YjESIiLI1IMj1WJMIBd
DjYdCbTh10QooKgKt0SYvkFEY+0pmZfy0lIvnpI0jlRl1DCsv7afq6/sMf3bhCBCZgufhV8BKlSl
m0DYv5bs+vDFfr+si/BTA4tlGjFzrSkPyGurneuXO/EOB1I5jt/UX+2wKxRWelrZTvLH+2kutyO4
RVF34ataidEoXS9K1EMAcbuK4gjjtvJ2NH644ytQd7sNnqr8S2ZMthr9CP3H8XkqrivlaylJdip9
6mMqMNRiKQV6ip3Kji6PthJWjiLXVFg2lw/j2ucu7prAK6SuwfIjsgmI/RW8M/Xekz5TfmxXNdg/
ciyoMam880AhyEOenrUmEZK+UAvpMWs2pS7ZfTE4kkqtAKjBbVAIthdui+B6NfX51kJxtg3fGV7s
hlLIzaLVckaJ257YvIGUjcrYTeQNXM0i8uadm3bu9EIhJJa3jeDorRvHblaTCbZFZdNKNHRtgswN
4v0IPwbF8GanRltFv9WN+0599EMIu/Zdf621h2lAUH7lwv7wWfxrBG+FnXfXlJmFklCnJdsKFhUy
02DabbKhY/S1Gejwxt+J3cs74zwlOV9XdLnRvcd/gOA7Xa1EmtS8b/DIAmNPsxlkTre11BJ/QFWW
7OXWrSHlaHel6FTqFUSm24EYUFIcPd3S75tkn7X0kCQHkm5yA4b0CIDZlJ1OcBXZrop92R8MoiYj
f6nEr2F7qLvNlHxJ1H2V7WXzKkFTI55uC5q+i6TcZBH5cpmcivQQePRCP64M9uwckBqnDxM0EAKv
CrjR08GOoQYAF+qYR6s45Lh2KjQ4bUOa2dylnytrbzT3UXHktCLZ5Kd7I9pOCWXZe622C932Yicr
4PBxrV+N5Si/pRF6BTeW3RZfDScM5+FOEDZ0dgYZcdtNsysSp9wm42aotrWx77/INyjek47Ex0xc
OHQuD++tintyABbDWzwAggZTalczPHXYWC0RolMjk/vNdIRrCy3trV86GZLZ1T1ZZGgo4mnjGzeq
RkJqq1ZbUmoFY1MdU3MleeP59CX9htKnkjct06SAB3YixLqFXVHsGHuaOsOVmj1Woq0mTl9fNYZt
mY4YuNodZK1ShOK1W5mu5jvptNXjb4jlNPKBFHsduq3sUrGlCa6Fdqa0wwFOXbt5HUq7eCV8reRt
UiD24jmqua20l8JagY6eu0bzXOkqytl0dKASsbgSKymUQNr4uEbqZpS3YhDbU/Mp8wu7ARKk7nLV
qdtPfnk9zb73cK03v1ZWa/loLj5g4ZSinNY3eon/Z0ZXZvlcNHdQAhnyTe+tHPHzV3JhaemJFZoC
JgpnG8qshtByHL9IOvLr+7Kw2/za8q7i6sYI3Tx36/zq8igXnaxEtgvjC89LTJVy8OY9iZQZ5Wg9
cS02w3AtCrs+u627PdKU2rDxvOuw2gFT9qudXjk0aQ48i2ups/M4e/E1iwtgqsD7elEgPabZTWNc
mVQn2o36mP8EtwcLUlGvhHqrc784kiB6YMiSGT4Ax2z8WXb7FGi2rryI6UM2umV936ZfmHVcF2+o
95cn/zzwAfUizy2wMJaAmD0DftVyMmSTGj+mWtHhfJsQDjYpPEnW9NUz8sSdkkkluGxf/dIKbuI5
/Ko1+Nprg2goo2F1N1beXV+lGfRe429TzkdbkoRfVaO/4vONOyUdf8A63U29ceDFeprqqlpxts68
SwahECzSxQe35JmkzBsNpxJK8WOVzaAKvRwgjJJWuWzO3BaCUZQ0Z6EIcLcAb0/fhsZA2TPyjeCx
NPWvQ55OGyVsAPjmDSUmiEw3QJVvLW414GlUTluK6kq3Ntbza+ntK4CP0o6EFO5bU/M7D2CAT933
vTF41AdKmXHtu2apR07W1vpeBctvApuC0LXfEKGn+ZUgIGIlPxql9Nz24bSye+fT8O49oRkKkDVt
N3O7C1ItS0+uHIayCVD7exww4pZh8hgMtWGjefq7r9BfXNmt8423MAf/Cwm4WZIGsOjCcYzNTIOi
NGfsnXKry6G0lZQGUohGfvbo56DrLbxqZKXaFFn6rYyJpBQxF25qcfqSI5OGcIsh2KpelBs/SX9Q
APXbVrsq4UxDLVBVnJCLRdL6eB/o2hrB4rLuPs/VXIUw2Tu4vXDWn24fFJ+hJAD58ABbm29PJenD
SsqgTPPivdckB00wpH3mD8iFCCkq7zRNbOlZTG06X5BT0/PPY06vN4JGe7lAb1AxbxCbENzIGGBl
bNtNpylr6yufL/AbzIquYOq5yCQtPOZ+9FpPNnzxcdClO+SC7b6kZbU3w/pmirwn6IiFezmdfKru
g3GVQOa9yWpZ3EVmf6dFRXMzDCQLgZfejmE67ltFQqhIO4Tguu1RFINPHuN02nbCC9C17i4Q2/4u
FOCZzKGLXQlDl7cdSwBZigIzDk1sMyfN4q5tYE20Qk2sH7vIKndRwOz7Alpg4ZAZG60KAWJFX2Ab
a7dyjW/k+QBpjJT2dh2RaYqj7XAtCD3ZKCrLGaSDd1FICs6fdLSMFSevmvK+kQ3YeaDdhwkaldFc
qDxXRmR15SgsayFApQGLQjjB+aOpBzTz6W4S+8GiWbewHqKiym+EsH+WcTVT3bjT2EgOnVm1A/PW
FfJzFPcGrb9LAwAtdELH14kUb6C0Rh0uieAOgHoLuFPkygrP/duJ/f/9Lf9nvnf/c3/L9tfPX9W3
5tfPvz02/Kv+W/77b299PtmvOvxGj8tbL8z+5/99+51/dLzQ8v93cVbQQEsawivasv/V8AK5yN9V
4MEm0TJdjGh6/LvfRRL/Di0dksbQgHAP07Hx73YXif9DlyYEpoQxSLsB9Fl0t1zqdpmPxl9X79zr
AnOHKuIIzzpk/O7pfguVKE+tIosPYh06ktls/FiglpmhxCjbvvX0brY+/eN3/3OLyz+tIRWjz8KW
XJbztfTukZvCEf6yqIsP6JZcVa2yUcUV9/7UZ8ACPaxzfybXAO+oumS/GZBjKdosVQ+KJ8pOkPYk
/GfSysvjOJs1kqu817PGwiz6vHwfU1SAO40WwEOhJeDwWo0ekyptd31bBJtyghMVzXV1xR1alLzf
xgZMiK43GqfmxrvlNRei2pWbVn2ojVa4lbzsdwHBnxvnlklU3Y9uJYHg1wJu8nGiJ4RyLXmQrNNX
i5en4fQ/vwREPYxRcJ0huni6jmDee8FqlOrQZKjY5rBm2J6CVoEQG/6V1zf+xkpkdauGiudOlgC9
tJApG98vWqcUO2k/DHG8GRFAujHo47PRcldwksviyh+6L3mmgtulr9jNytbcSanWcZXrKoKCUuU9
eFTrULMK8gaNe1O/Fb1cv7+8vIvY5V/jA6o4SxuBB13MdGJGo+DTgX4oA6vaKlr/knOAUZKWDTf3
G38b0Ql93+ajaaeeEdxp7AgabErvCO3oHESH48aQxyevNfMvVamO6N3FjYtrh1eDy7Li7p++5vPn
0jNm4Tni7FNTWL7maTaObcqLgk60pu96g6LaACLcqZTe4v1T1hCV5/YMCfIui6sJyCw+8+nyT2Vq
pLM47UGIXksSzhKa64GKauA/35n/2Mv1psBycj3hj7+3tPAMe3E0hkHHknoN6gctY0d3aFTYWpvO
MW1K4JFdXUMx6fy8vAM+GiHRBwJLhLEWFGGnIyxEQfeHSQsPYbOlB+82zAxbQ0tzVNcIT5X5RV8O
EYVhSLp59imbLIYoN0FcxaMcHpqtvgsfoifrmN3q1+x56Ut0m9riLrsdjvLO2Bbb+tn/BSz5/g79
9718pI6ito72u+9s7xi6l6dgPsOXvmtxxmNUVcMynsKD0t+MeBZFpm+EqgFoN22jEIGX1HSoQ142
enZ9o0ii48oBp8eVJhQ6nXd1gvrba8Ph0JTZbyjyd5qXr/XLna3tm403Xi86IHGBTm1IbV2ImZIM
B5IwJAArnGyuIPXTEK8kes4v7IWlhTMXRZAH6xWWkB5xgXZfRe4Pzamc+lisPEhni4Wlt45HaLgg
/HmTT3j3sPpjKiY6egaHCOF5xaN3g6yLNH7rppeQzGsyV4WMlTrm2SPwZpPAjSgdgqWlVJeaTIrX
ZcVwsOC2jEhae4YJk9XBtB7rBDhKufK0r9mb1/XdGCehUaxOwh6RKcjK/NBN2daXfuuNt/fJ68rx
isGPNuOcKiQ5gMvFv04NijISWKWeDwcJPqt9DwOtYyTmWhPJ2dJZsOjRjwo0XkIbZ0kZ7id5i9RQ
Xd4ZXWkHQU24bboWt10Oc7dPq46ZB/uBnpfLJ+1sNt/M4v3h94GhWwYacDsocMaX5Z2A/oEoxNsG
KqLJqDdw779a8GH7oDovm/xgpCRdKXnTiAgB/5JDoTQESfXmkZaZtMlTbw9J5LbWjO0kVo4np/ct
XIK1tb9s9ey4o/MKC9LMEUQ4hfHTVUxDemP7Qh/vQhXFJnXceNXOIJ0dFdmPy5beNsT7K5MWQ+qC
QDvoxSWoXr6LZp7A8ahMykE9CEf1ur+Lr3XNkZ88mOcCR9oVm2yjGnYL+GKNrnTpkf7D9GwUYmBI
Eue5f3c4hhx6e4sMHtUp3dHxBbUI7QSgxzVdPRUWLw/1Q3M4AKDWadnixjk1Z3V9iHIDHeSwSjlR
/4mGXCjexptQocBWEin9O8b6f4ga3sb2zthiBfWQODks3ozdmMKr5D386e+ruHjzXxxyCIAXg5GN
olFCURcOZe+1mzaHbnwcgeVdtjJHUqebQ1Vnp51/5LkJZbFCqkTlQU5z/y4rrW6blfUrDHvJFWzn
yvaypeW9hcQIVnDCCSC5V5ZYqxy4bDoFU3jX1FF4CNTMdLtAWavBL88Vt74+a4uoVBHnBNhi1nxp
nEJNGLNjICj6LglM5WnqCuk7PGgWVcPk9fKglvcV5gh1UbfFvQX+v/TI1KqLgimxqmM0WK4UBMee
blpxlNyxlh/7QqLGu3KcPxggoerbcs1sqktmsaIMpjIqu/qoKAngGanfaz5UKimls7IzVvbg2e5g
ePiZM+EEndqQnJ4eqDrPSRF6VX1suI5J84404hrXqaWtNHGc7Q0eG1pBaY+fE7w83ad2vLjIklCp
62Ob5Ddhe5OKa9pTaxYW+2Js4iim8FMfS8METng0szVy1g/mCh5HLh523UxDuzhJRd4Zcuc39dHA
eUMORK73QrjG3r8o4Ji8+MzUX1aWeO9UqtHlirGiPhdHA+WHF2ShhNq27sMfQMOSX9Tr8uhP79WF
0YVvagzJmKc5RsPKbmjBlDae4gLB1tbeiw+OE2cXHhUK4vyxfBVppClr+EvrYw6eUh/yT/DmQA+F
0n2fQZLZoGfTr+Fs53U5uQEZHCS+0OHzHkPVMu+cd29U4EsJ0jNThVCNA9OTcadEV7ViFzCFUrBe
RUV9ZA5uchBwGmEqjEGn5vTJG2NL0yoWULsqPvmTTWfQDeoeB3837eK9cm1dT6/Cz960i1/5y+Xr
6qNT8N64cmpcrdK+mjqMi0B8lPxTbFTuZQsfrSBFB3O+hXnzz3JQHnLbXYoF3hMXGrJNnKqu4iPC
CSvWnTdmr3kWrlzCHxwK2B1R2oOxb+bDWsZOJPVMuVMEiDQlyU2m7pNuycBGaqRAyJjLPelDWvzj
10GMIQO27L6nOzvbXx75+flHh0QkM6PjvhJ5LPaRUGXdSMPAdIRR0zFIxDfDXrN+Xjby0VB5cWgs
QVEDBs0zb7Uyh5CpH4+STIO5bUmOqtjyD/PLcNfb5ffuc/WcrVXCzp8cRvbO5mLX1Kh1ZajOM7IM
tZ9sm6apnWYdx//TyujmzX96FjX6REmu4KmyeZYtz+UUktUspOmYctFQIS7t1HTln8ZrR/k3detb
5XlaUxw9PxOnNud1fXf+PTic/Fgcp2MAZE8cXgoaBS8P6y3OvTSsxfOmSGEXJKo4HZVt7Sg35WGw
6bV3iBdvhL3ghnsYnXYjvc65DT/nLv0d7KwnM1s5mmsDXTyBdV34BAnDdLSC8Foergy9WAlNF7wO
8+vEXM4pEijQ8FiXSPJJNuJWGerpOF7TZKjv8s/Bz67aB7kNq0S/Sx7NxztpI9yLP+DXEO6F++iu
+hw/la61Ac900664FWepjrfvgQye+i2ERNAdn67tRCbWKLVUPMafyTpIjoIEGZ3oj4pgG1/XQroP
zyZ4gH9bWyxzXKRyY4iztd/dT03Za+XOqtHMmhuGeZs1kHNXyDx6K4HIopH9n7P+zu5iYZXAVFul
x276O3zQtsFWdeO9/sm4CR7D2+BmKm3xZU1R5PyeZ6WhWGehWe6z5C4C7MHoC9gUf6vGbdxdpftE
eeSxXqVBmL9+eXjoHzeY1pmnyFrcPm2p5bxa+ngcvjTb8JvxNP2wbvKHGPqmG/GZhgPa9Cs2G4jm
L+3V5ZP70ZGhJiRRtiENgubG6f7RBM+ywtEbj5Os2wOq79Oa13iW1J+36HsTi8Uz1KQwgBmMR/Fa
czsXcd3fxW12K+/q62wf7dVdfFWqG+Uui/Yh+KgVz25tgPMyv7v8xj5IZeiwpyNswYJdDMK2bGFD
/1/MosXJwDkm67HsPjYTSLeyqp2OgspxAGpcly+XLXz09sJm9G8Li2EIaVcKRcK9U1efpzC+Qer7
qkzFld3wwTtIpgjyJrwbsozqwg0OwxZJ2fkab607a9y2/UuVbZAavTyWD/a7zmbnGSQc0ijjnS7J
ZJZosCOicOf76t3ob9voOQua+xH+VkHdXLZ17ozO3hLkgtQLUctdxl3mRO9TZGXaHfJ1jtQFz4O1
F8Mby/MoUoLNbjJ36tZSDh/ck1CVzsy+rNishLBYLXQxmgqKfohxWumqmKb9CJGKZwq0AO1HJO/T
Rt8kWbbtqu8dPa0w8RLpdNvLQz9fzFlABzGbN0ARtF+n06wHSmHCajzchR4VFHlEo0ARSygh6qfa
FNbKFotmCO5o2mpmuTX+hMSRfNipuSKIa6EfZP/oEYraQ6NuoAbdNwktTYm3C8hXjV70KsrB3vQf
uqrdFJa/srHODokhUYejdM+N/VbfP/0EiNApicL7excitO3UakHlRIN9Q439cKUo/KEpC/Kh+XEi
HF6ssJKVQx/irN+hIq5tkgSUp1h7tGDkdfynW5hIm4wSbN0U1k3KcqejSgY47ltfHI/9BGieStAQ
/AqH50mLbpHSA/QEl9xKieHs1Mwm5zif5ZwrZIsrWy0VuQJMMB7rEjpqqJYHS3JDVflEBsUZ5WY/
1tNu6tsV/22etJOHcM76I5oizZktukNn5/ndXZ2HhZFAdAHlt4y6yih03Y2VeNNmgHoCUlnxLgQ2
te/0MV85Kh9s3hmaTAKZI6tqbwyo7y1T8Sp9MylrLMe7PDSuNHS7BImwHK3L7xR2Nn4kbjvfZePt
Os+UbL1bE0f8YPTMKc8HNH1ElsvesaSuhjEwyuoYT4LYAQRR4w3MjYVDTbn+CRILyFRTSJ86qVrL
SizAdPPhnRULOL5cW4R2xmKPaR1AsThpq2OlCSF9obqQQEcYw5li5NlBauXxxrCCCTXzMXUKiNDt
HpI9l3GQtDCswenH4GUUIvi1q5HeHK9TwUbp0zbM0U+dqnbYx5U+2Ai3l7vL19zZAz9/+nzFKXNu
g117umnQ45uCKvGqY9hbLZqiaCwMgm6tnIgFkPkfM0TijrCXIgNWFjOkllBzZxYZoiiycJMaqdjo
WvsljiPppjPpUVCn6d7PEjpYI2VmtK/KP6zRzms09/ACgaGKc/aUTWHmBVDq1Ue9K9r9VCXZdujN
ZGU6z48+CdH5EABinhOVy3FawBZMT6mPda2r9LlO6bfeg81cH8f+MU7i1jGCNrwyu6S/y0s1ebi8
mh8dAs4h1NpcO3NR4HQ1K7UvmzbV62MfqXMLU6m4EYJ3u4JinFT00RahavJzqjA6lw3PP7y4e7jO
4faGPYY+qmWe2xS8IfDiXr+LGyo4raWUO7lGGcdj3ztCJMJ9Hls//tAmfahwptIEz4Opc/5OB5tS
1ZICw1c4dd8F4RD2niOJoisln3t/jbn87MFa2Fock6HPUqEtPPloAcuMTfXGmuobyI5XnuCzaXwz
M1cakQidJRlPh5RPPoDpWJWPqgYnjk+2Efz6oX25PHEfD+YvK4tdoluII4sRXlNXDld5bqDKfB34
00pwfbYX5zZhbkTwIcDhSaGejoXYKPZEyPGPEP/r09WoXA8VJ38j5Z+aYWX7nTlrJC1ntQVSfLip
vH6ntgTUksTEGBjRl1R3tGQzfPaVlfzd2dGebcCUTEEWrCuwyFMbUtwjdMTEHQPUom2vjp+Ru4AE
A3l6tXY8KRftepT3WeWvvOvnz+up5SW8hORQK01WKRIfQarX5uEVfpIjTD+qNHzIRQPitNqVdWHT
TK9WK7pjpKxw4c3zd3K85y+AqwfED6oVZx4Nr7sZ+0MhHS0j2RqCvwmsl7GPNm163/jKyiE49/9n
a/MtDVwQ/38ZD1Y4p7DRlNIxGSS3N/RdESWbOkCsu4k+q8MXL5G/BPmj1hduL9AH1Vb7EU6jy4fk
oy2FAzf3o6CJDqL1dLmzVMrjKJClI5hlt65flRQ6kPqnWP+h7BQyy/NrBLaAp0nSCFZODU0xUpJV
VUlH5THqtm31WoY3CEx5D6V6BOLz56MCLisRz/AKzyjcEx8xFKWxjhFsOWad+WBM4k0/xIemSr9U
sbFyXj64ZcBo/GVqcSaHKBxCdDAVajXyg6/DI9UMAPD7ldPx0dacgxaAyngyzOHpiMq0atVImriZ
IxWO18j64nVtaDdq+1mJ+6tSh7Ti8hyep2SITfHyYEJA7ZCnZ7753jnaRZq1YSxBBIjuj/klGVGN
6qp0ulbkAOGUNK32XIe/EjGGGjNW801P01YXdLdagRCrJ/JUeWHqTnlYHsZkCg5FXP/IpSTchVrd
vax87PkyzEEW9DC0ks2gxMWKazFUyjR0IImj0RWgmtnX0mqKTd6gPetXXMkqruhNJ1uCHYiNuEmM
otuMJbw2UEdBQxv0NLa1qWDnibVG0nO+dpDiEZ2hoCThNSwJ0iqeh55eWrylzoSeqoluowpEZqcN
dDPpwo3pRWut5YsGYqaCquFMuA7iFDApYdLp4lmB3PThjHntvdF49c02+NnHTfI49i1aHGTi+9ch
VazcmaY0/Zq3oaLTYinEpIWp3zwOpRnemfCC1nauUdi3x8CLnuMkEl6LUpRSwh4DbLAwWuErXWBT
YfdsEou2eVm+j4IG6kMxkKfrPmq0e7WQhdqp/KQ2UfVIAtj/rNh7MtVY4IcHGbFs+lDquwzRHr5N
CuOvZM/HCF5uwXhVI7m/j+HBje2maPvvY61T2e3SKH2CYqMEs5vo3WfAI+n3vm+hPszK1D+iCAY7
8uVNNs/Z++eBkiyACh5gOoZmOvuFdyQWfg1yRC+PXN2uP9Cg6ttK0DhSv7tsaLmZl4YWh70XxL5W
Sgy1pug2Amja5GhBEnDZyvy5l4az2CIZeZ68y7CiiWBoYavNoWS+bGI5YyQIyN3xxulA/3GXF+ke
1RQkZISi7pik9JAG6b4LLURHq4g2uZjs2mVrywFRagXpyClDcgY537mX4/2FFWVA2Iqk645hQGZn
FOnGqU0w/5etnDlIpFdJsBBf0ZNIR+Bi2jpdHzpJCAFpBN2mqmfywMZ4aMp+CzW/PXYT5UgT+fcw
/sNdQZyFYQh6ZZDkoB4XgYDZ64iQlynBJfy3OSRzRhnanbkyvHmS3u+KNyvAK0hvMJ08n6eTSDwH
iE1BI7gTOlduj6YUwkWzJvt5vlSM5Z2V5VKFHuQGek6YGiXZJrW8F2oP/fbySi3aNrkE5xmbQ0Qs
EUItc8itNvViYEbEiY3nJpFxLPPJbppf1HGdeCo2ka5ewSjG3YXuBzz0tqIMA/+nvyqEtaNwvm3w
fageU37ju87EAcc0afNB9YJPM3VaZunXcV64UwxESkbvS1O3ZXNfy9bKkTh7emiAmYkRDdKts9yC
fLqa6mipI6Wj8JNO4c3ahsO1NiF6tk9fLk/1+XrytJF6mFHhc4J3sZ5qWtWSnAnhp0RqhK046ZTG
NWgqLls5y68QYRH+oEmGq/qGOTwdDrrPRpj4Mi+pYg22GssSKJ9+hPpCRc/YgC2tNFXSO/W3eiRi
CfNiDVi3HChf8Fb4wOMTZ2XExUCzPixbSPRgRwZ67eRj2kNQkOYrTuWalcUdIwkx+OZcbI6D5R+1
FIA/nRZrNbePjCD08Tans3D3Ym8MfZokAznco+LrPJuxmBXPwiStqWIu34B5xngsNeoGIg7lcgsa
OD1mHr4dQiPbln1YuWkgVDRomuG2rMtyc3mTnA0LF0sGqQGEmouKqs7pHlEKNdIyRSqPvg4NcvO7
1J4vG5iX+P0Nyes8q8a8bQTu46XMJ765noudVh6RN7WtED+GElHw+b8zsng5hypjB0gYCWHkicqX
fnosjWrldvh4qv4ayWIHZLFW+VD/lUcpf+2BUYbTuOJjLG+95Vwt3qy0DPRiCJTymCNBt0/hHOOg
RlSpba/Z9GvFrLWVmcf7LmLJvQHZRp9JS5UnKS7svL8hgbEyacsrdTmk+SPeGZEKZcyiefmLH4xn
2peqPRhE6Ctm1tZmcQWYKQo0tCSVx7H7DgOVHa6FCGuTNY/z3TiUEJkPYVDLI/KXtpB+MrQnyfz9
3+3ixVlMEgFlygQb/gge2PympJ/haPrvbMxb8N04wlxHiK1ji0V0yrcS0KzkJVktR68sxxJw2k91
VBcWI+ngg0W+3i6hIb08kLOL8vReWcL3kppBFKVcHg0puiqNnraEI7rGG6X4ftnQhzuY9gBSMjR8
kEk8nTGx8QLAjxx7QouNSa1G61+NUYHi9MHTVkoiH+6yd7YWp8UMacHM8jmUqSz4RG+l7lmHaOHy
gNaMLM5KBX9p0svzPdYVdoJkjomuw/8m/KM34K9pWxyYpo+tqn6zIgdOoUGpK0DeKIZOm/35lgZA
SXmDRCTFcmUxHl2QYZMWRC5/vXBUuEiJl2GKX7Hywd1MMgk0EQHtmybf6TYo2zryiqouj4pFxZjg
2i5SW4YZTqGq6iAp/MeLhDk8cjBxJCXOSnCl4lGP79ne5deJ1FWsoLJkbC8bOUuqvoXO76ws99ug
JQnJoPJYorhK5HJXfIrvI8j+C7vu7PLHdAjuV1l7P9h/eIJAKPBOqWgsO5LjJpQFOWhZLytxPa//
pcNppyZrUi0fmnmXf1g814ZJhpxKBI5H9G0A65UId3H78/IEfnAJneQ4Fg+2rEpxo8Hmc4zQbRLV
+0p6rptwN0EFd9nQxyv1bjSL46TUUd81NdddD7mBTDnPnszhUPXylzzxXQV+X71rdxSkHzSjcGDn
ve4MZdfJ/p9fuycjXrxRRh6TVu3nGypq4OKUXdhtbFAPO7P4Q0pOKkWLDNLirYIHJJdoUSmPNUTa
lZt5dvNUPxhXMVQ6jpK61MFyeFC3Xroy2x88X+8HueQTjCUhifvZsBRB8YwUxf+wd2a7cWNdln6V
Rt3zB+fhom8YjEFzSJZs2TeE05ZJHs7z8PT9UX9VpYKhDiKrbxtIwE4I1uGZ9tnD2mt14+PKfs7d
vwu3+GSIpcfaIu1I3qJ8gPDAeW2h7/sLCp24oefMc4JdaqxMaeWkOovbEChKPjpAIR4gWvHi8U6N
YuClGQSS/yPL9fdJXUIvIyMm2RQxUqSWWz26LuNup8RfL6/fyuV2Fo9ymrZBVb/vUDYcjPZGg7xd
Fivm8ZOX/2SPFtbRl2oVbXb2SE77vdJVULkHW7XtXSm+r5Rgf3lKnz4wH9Zt3sEPnplSVJFkzOvW
KXj/cOLX+b6YIL7RXyxICVQ6hVvEDi8PunYsFmalm/5rUHDsmJWHsH+xh29TvdJsMVuF89NOzYzG
7rnDejE3SJSzDJ1rfKgs38WG7JKKdk1AzpZT7MjT3bfTt8sT+3xEC49t9trAX56uJuLOokyTifez
cDxfiNsiGzcZwkyyYT/FjgMj1xrY6Aw4/m979feYi9egCSKnN0Ni6QwZlV57HWDdt7VuM/XRLs8h
XlCvFGer1dfaP25ihaNWB5kIbRSVJ1JLi+kKkedOoUnGfW/pbl+3rkala9Q9W/4th8qKA3l2UheD
LebZBYFiI05v3svNX5bqH6BPcIFauaQB7wOfjgsIM62murq8o+fprMWwyzsf6ZKi+Qzb/rFH1I82
pg0bo9dX3hC8Om/hP72P83DgdeiYURRahBb8DbJka/2kMhxSa3EPBbY35q6aU1n2/HpjZSsG+tNF
/TDc4kGYVCMlKchwSeV1z5rYhM5u+IngUQ6N5NvKUs6/7OQ+znOb8bSAZXAjl1DLWEs1u3ZC835g
sM510NlpvEraRs3WR8nVU+/M7eUhZ0NyacR5+h+sm5yMoxbnjFiOzqOaPStThIRj51X+1wna0suD
nb0Op9NblhBlJwvLsGYtKzq77GprW6U3OPLKAVkbZbFjiTRlfhUzJdROAlHxKgRurvy6PJUzO7aY
yuJi96CNtdRkKlGY7tUGqbjMOWjVsK1SSHjKCumvaiUIPXsT3oeEmIkSAEWi5QOO8HRFrcs37hMb
iXOkQozYk5LrcK1x6/P1+3ucxX2OkkTtpsk27qOAVibtvpD3aHNeXr61uczf8OHY9XkyKXXuGPdN
/oy8mKfBrmjTNJUZu8sDnVVP3i0w2Pv/WrXFEzf5spbX1MBQg3HlR+dX8yWT3ehWvUr+an/1rxBi
2BAFr3mqa2s4X7uP8zOGQa6obd9nNZzIPXTIs/jfy+W5rQ2y8Pm1UglEYfC46JKztSP4w9M3yDS3
l0c5fz4X525hIiQZaI2jcu5qmKf1B9QpnZ/2b6IZ85skey2qr2vKW5dPhyovTHxeg8rGvTfuy3yv
OTeJ9VzTRBCvYUPWhlkYimks9DAJ2CQjKDZQVYLsfc3QtHSqlSX89A357zN4Vr+Saa0S2shGwYGN
Xi/2aG723sNDIkuzzOTlDVub1sINaGRJzmOb1Wv0X76pXxflX0T0mx4tkMsDfTIt+M5B0BomrUBn
zdap1Ul9Xg8YJIQKuk36BCM+6fffDjz4/7hiBQgKGjhVgZmBsvWyeUsfAYVXVHrvHW07wvMvc2sv
z+aT28QIc9WPtxcSxcUxd0B+a5LECHJY+uTfkno35tDsWbGx9uiuDLV0YRCY7PSQlqH7dKbfLbdC
RZsh+vP/NJ8lasG2EzkqQaTcyzhHcV15Zl1s0I5cOdtrc1k8hKoApaR1zMWyELWijCBHP/Nurd3l
PM/yvv+0hVA5BbW8TE6ZzpRmTSkb99Br3/tfywHeB2Jz3UPJi1a6qnTVxoX45n+yhn+PurCw+TTK
uTYwaj4DjZ4b49VcI9abX9OFA8ax+3uIxbFDTr0Ii3yiayv9mkY/i7XXfOX3L/GofdZkaVGMHAOR
eg4IAuAGKwbn8yPw31NY0hNPJSS1qs4UTPV74jyb5kEeo5WdWE4Ddm5QgwBNwUGAWTHnb/jwoMal
7DdRULbHWkyJR2PfmzTIaz2B6mwaP27GfPVnjKANZTE80UvYiA24T0lqpTvGUibPyvC+9MO2q+5V
qjvnRQIg5OlqVqJiZbbVN5Gk5C9Tva2NTT4E/dcQ5u7NBPg4daNeARE+Jmr/QzELY9iAnEB0r6AJ
9ZtWRKXYDOSYRzeFFytzU6luJJrky+bX5QO8dO/nCc2QVUSa8BmhfzldNqfViibQk+YYqsn03GVl
54qqTElAwq2cKenVzMC5slVL1/h9TPg+eBMcqPaWr7eWtGleOlpzxGh3b0ov+g3A1cjN+lmRuNCm
77HcvQyacXV5rstjyLjQGc8klcAagInMR+jDEWFIQylluT/mjhLf5PlUbIomKTewjq3FoJ8s67yi
HETIFAnWFp7DmACB7Cejh4MaotDQ796k1vF0TX5utOnOb5Nu5Yot3/R5bh8HXFhZYcCdW2pWf6Tc
EW77RHp2UrN31ZHuqbr2/2GkwWhMClpSE1A3IkTzNfmwkopdmCKQh/7o+KFKLF+JJ9Pvv+aJ5f+u
q26NZuSTyYG2sQBUMx6gh8Uh5QVRzSTI+qNhQeSjjajqBfC2wUEf+2hPlvZKgHjm0dL1BvINYCkg
NKo5y2seGEZdINymHRPrT6QFTwaUm3GhH2IZt8yf1UPsG7VP70RZ3OpiLX9+dj8AvUGnAOkHkBLo
mhemzKlsQxI0xh21UfwY9Dq4GuWg2WCpv5IrKl0Ifi1XFGukSWedCcz6ZNx5Gz7sau+bfTIOGrMW
yrdh1Hehod30kkoLaeFOeePWoGer2r8SvQJqddDonVnLppyZ8ZnmhKZxAGQz5ekS1lIltixFk2Ue
jVi2vVwzMrJi4z+FUBrzKBwaMowoodMFcTpThd2tZhz/MZH8cp+lWoIXR8vFZXvznh09eS1AMFKk
o3kTQnVDXjbNWHautXkrRY/wx7YvamojaOj3vvzgTH6Wu2WamT8zUdOLkER5iHJ40tiQ2FtZ8RxA
avkoV9GwF2NzFdR5vJsCGUEYIYl/PwH/n0j9P+bui/8m+fN+Nj//kxz9/mf69r//Y1e9Zb/C/3Vk
x86p0/mX/6ZOJzWp/wup+Zm9ieqn9W7L+7e6+d//ga+v/4usMbZJITUOlJR/lUHFH/Iz619A0+El
pMMINQASkdjIOm/ff6Za/4JsE8wWIF6NP0nj/QP69AUPywzOJd4Bxfp+nkFXLDzERgyQH4MPvOuj
1t+V+Cg3TS/AtHZcz7jqu7t2aPqtojS2CzfWdN1mebZV5TghB4sGljCKwSOcgaFGD+WdZOqR205J
el2aMmrjYdQ+R6mJGkQ2fa2G9qUco5+9GNpnP271vWwQ00kS3QUfNmNe9CDPPvK0L9LGTAs7wDtN
36PJ6vG+nV7SvgycnLsw3CHGZF9BWCj/KMjGwGkl7d8/VCagCOooPOpmNBLF5muNaAteZD6BL8DB
puZNAgiehsU7Z0amI7RCke+msNu92uWYHWl2F/mhi6VtZlfDThl8NKcCXQ1eZ22fYtPZfvNNnpT8
UfQZ6pa5OSIP2+TIsacxqGcXhtDstc0N8QtOnfRBaHF73Wu1pbiZbIirQeuBW4STuKJXQL+tqjJH
bjV3ahSqWjHUblmjrKCoiWPAeS0JCyO8lvdY5MTe540VpisOcuKZLW3hvlRl2I5KWQ13qeFoT0nQ
lJML34DUurlel3+UKIQhpUuSfofpAyU09L5+PRh036ul4yrAiICMjan4bpHX6NyVgzGv+t9mdf46
7hPXESJG1Amgoz89GCKOhJP0inonIFv5mSUhckEWKjl7oxx1tJJ7Y9zGlRY8iKAYrpMOnrmNrlIv
JcAd4M8j8sX49rG/gjQ5fbvm77IQHuSU0FiIc7uMpOqodsy4qvu7KhI/mrlW1dnrcNbTAvT7KDQa
kFOZfRSaoLE5H1/pzjcCGtPL6U4mAtlUVY8zpEvcXSP8Epdlc41bMb0poSptw0kGHJomUrVLiyZ9
TpM8iBAcaRKTteiEOyHZ2XnQ1kGcnGrSXmumDg81K+n4cCxxb0Le6WnK2MCpnNmPqQLvGSo2zs/R
yGGsGMIRlGOtRPoXfbDTH1Za/YiMbqKjMIJrnrbK0NObrPL6hOqyCxoeJZ/aQoB1is3yNwcv9niG
kzUH6pPzi9nA9NKxhrtPDeh0jaqpV3MRDuhIt3nzqsajjvjomBkVH6tJGymP6p1vdju9FgW6Z1Nr
fTHDMoUnw0ojx+ufs41WieT3ysGdD+bpwYWontMxux4zxcAibVnXdRP3hTPeZQVcypI/qXfxaKae
r2rtVdrL0wYJmP5qyrv+6zTl5W4UhnUYkzh9XfmS8ytE975hQkcEgBhU1MLFRHcxEFkhyXfSkJde
4ydGQNO+xiaJWm89B09vJ4JcoMeRy+MPojgUfPOaBYwHIy+2scldcttxML3LX3bq6lNG42jj/kEA
BS4TePPC4jZa0gRJ43ePVpz9LFSWyTbCeCNDjrqJB3UlIlyQab0PB8PmTFiM1Am+9sLllVq7CtCC
6h5TtXzlFZD3VXUXigri8qyLPVE6EXqc7W+51YuDJr+Wzl9ks6i0aRO8LlXtEJnba1CdpR2ZNa/I
lpLFQo8K9pHF5kiDMdD7b8qP9aCV3/UhCXepqLLD5ZU+e19JH5CbhSWCMAffdIlUkyTViNsyUB5H
GQbMrk6kbV2mMIj5eN5jJ2oX/bwfheWjQQ0x1g+R9tlaoDVP5eON4BtmFwm8FfJqOFiLyG5ycBPq
rB0f28EZ9ladFbtel+utpXI3Qsu+7xzrzq5NcbBouaO3o/OR9IzvU36vm/sOaARZ66aNr/trzEyL
IHA+GwQgZEcsm+2Ab2r5baI2WjXxk0cnU/pN3CDsGtkDHQQ6sk59GGkkDiw0CcLGeIoVSNLhADVu
a/yotThiafLfv4SzgLIU7x6/5dSc6UE2DKmsJY9KqiR7I4Btj85BxbO9+86ggInAnrgxUp2KH5Iz
a3u0tFrL0Rd3hHxWq6lCTh5ppahcrajl7SAja0b4Ur74JTTBUUbnFOwmMMVKCJtHWrazhROsHdgz
2wDpJwcVuix8ZmhxFsswxIo+ZIMUPlpFRSMTzrpXDFlz8Fstf8xElntBCA4+k/wMzbrvudF8r6kX
DpXZvPT1ZB0F/Z935jRMuz6kWv9P79PMSTqfZooPvMvv5+lD+NxKpLR8S0SPWtCG3uBb1WOvTQdj
MIMbRfS8PZXc3gvRODdA/oydEhRr5ALzkTy5TnwCPW3kSiyCCwKC04NiR5kINcTGH2Xdp2BvyE96
MOZbwn7/qm4Uxc1bP7y3S6s4Xp78Z1sDjIWk0Eyyhdbc6cD0+BtBOvkMXBr1Tms5HmEaRxt0d8Id
uZtk5SwsErFcznmmcHDjhkCsC3LmdMAxEWmjV0I8Gk5Sbzpf9FeliYhsUKbmVdSUo1vUaMemLdp9
c0fhpprsaN/LCPO1UildD3KPbIxod2NVZluj69GYJCHrySLXvb7wxx91mJqeMTRfzapQdoGpBSu0
WZ+uGV4s4aNKzvrMkYtoKK6iNnpU2zbaSrE2eVEiXoUCpauS6vrm8hbNK3J2Nkzovcmjzc/sYsXs
QfZbaUrEYxlaz/SLdPsitUOa2MK/cuHc5o62Big8f11hx5RRxVOJ3xzaYheBqRFHUxLKkIkLoyK7
4auv8pw+6unEAJYN10NkNTD15k+Ofe8Y+X3UR81t3rT7iszjVnVriZW/vArni06YTqgyKybyt2XD
eBZYXSjl2BClHuyNnltfVbV7nBqwVpOfrwnrLDJA8zGFaYN6BN2kRFH4GKfHFDL6uGnHJnrMpMlI
NhVMPjBCGYEqI+s7Vb9RhD2Ss96hpIfrlai0u0YkHuuNXIfTvkOtsHFV49AFo/FCxTb5yXIba3Q/
719xejRmNntaJ2cOQtiSF04X8UBaRv0kgIyn2kM3KNNL0/XhVegk1CsyMvKoVSd5gh44RUNBuBfF
29zirnmKKbQvvdG194qTJL9sKjBk7BSUg+LabHVPrTPtLgNBeBuY0viYJYb6enlH3zm0F19P/wC6
2g7pFgo/85Z/sLuW7eeEIFnwmGTj5PqlXW4TihmHzJnUTdQqmkeEoW7SNlK9II73/thrN2ONELHp
K85h7FXE2fP4UJUIQKutCD1ZQfmzoL5jhpblqnbcX6vzwzZIzaaulWkTYU+dwfc9vTIdN+8MfUNE
/kaKWro2qifbzOIvUA0Xnq7Hg1cm0pcgy5q7sYqp48ZDcegRu92VmZlsxsZBdDMRzd5uCYxW1ubs
ztOKgMoQpEp0B8vG7Gl+WBppjOXAGibpOBZB66ppXXiZMUUrWJ33Z2W5A8RZ1MNoS8dxXwTkTlAr
uTKkwWNtlaOnG4V1pWYI/Ma8RV5Fs5JbxGWzrSVl+gJ7lAYlaNQ+0LX6HPrZdEcnan6dOAlYar34
qVrpSxs7lsc7+2yOw3e/T8PtFKRbuS77fak2/t5XyTnpHVuC5F258pCfud8gB2dhQ0JIeoqpCZ0u
mi23Y8WJko5ajQ7hVKnJ0ZnC/8y6/t9lxc6cOmJACAVVekaJMKCvOB3GlwqSX7KZHqOIi+V3Fl5t
MBC0a9mDXjd0JoTWDrqxwrNT+c6ojHTl/VHOXwS+gAki1wQ6Axf39AvkBgzlMBrpESmJ56jYU6OX
/NG1/hIIypeNta2t+EaZtg6tx9U43Gqls++H9q4I/wRqtBmEs5JAWXCxzOaSL6IcCfXYLCGzDMem
MvEl6krpcQoa7aD5JMWUMVJ3k5hF3uMsvaHHVn7uyjLF6NQIaDfmtJH9Lvdkuxm32hB3Xp9P4rdE
0et6TCXkiwIDfk2QUDhcsf2Pz8r8mBC90BMDWnlpOYE06KUS6+mxA6y5Hfu630QOQLLL1/gsSmJZ
VBh+HAYg06zObt+Ha5zIcLmMhpYe7bCr93HbB5tE0WrPH1t7Zajz9xE1vdm9polB46+LMxF2kSnn
vSOOU5QGnjoCtgYZTLnaUsUm1uS1Hf9kan+PRy598UCquhBVZ0bxUST2VWR32ACtualj5xDqyrbQ
wrvMLq4TrdgAinEjCUXlbN9ro2t35XUwrHgH8+xODRn5/fkVIcuPBtyyiTtImwbiySo5FrEfuoVB
sksX4b7Pu/CgmjE+YmQ3Lm6+sRHSsBrnfTY89XSqnHMSkXD4dJ+NqsuS0hjEMdL1aW9aVfXFH0vr
ztL66xDePcj+VO2u16VWdXWlBU86or2bScFt1tWg36QoG6/HuFIOgUxqIvPhfZeKMbhzGhHdNor/
fPlcnocb0CbBOAEdCR12lDJOvzcvTF/TyO0d64nGV3Yw3ZidMLwMUrdNkGTTrrakh9zO15qTz3MX
KrkLMjcz5w/JA2224R9uhJVkPecDmgnyiuOuhzmts/XppevU37IdTN8axSlcrZK1DarMPtoJRrri
Tp8fXL5gPinK7NpRpz39ArUcaJjopvDo1PVTVlTqka5J+IGyLFtZ5QW0abaKDMUKcyN5y+HgOx1q
FKIvizZnqCE/CAuyB8mOtbtWyusbK63vC3g27sOu9QroIOE19IIKOB91hPsWYfCVeX+y5wrK8Cj3
YPhgu1mkn9XeMqdWG6Ojhqgq7e1xfW+bsfGo2tNrVNWHyszSL3KaiJVOlHlHF1dTUf4NfcfFAwR/
ugiwIJSlpdbiqPiGsZdM1MsctXO8yyf63Pyxm3N6gbQYiKL3iObDuQJY6k+xloVHUQ3dlSOCfkP6
sdhOpv6lVsYVBYVPzhCWXSfvSBqWDNP88w+j6aUZ9zTWiKNUOs9JVsW7cSKtSiKhv7o8r/OnnjDZ
novesBhD4L+4qZVa9kMNr9Wx65XfeUMXtOKr1Vd4fn8lYyP/BvO0prTx2eQYFJJOBaIiGDhOJ5eX
Uar2Aq4URWjSranVXwOodA+JKb9dntsne0ainzorJBUEMMsepTAfuqnmbX4oI7XbFUljHsxoeGvV
vrgZQU+tXIBPoqU5Z87ZwEWZwQqL66gUiU+uSVUepjCz7gxVqXZ2GE33FL1IeBgR3ZWiO4SxNd1S
vLOvS0pYr05beFVUWldV6KuHKjAmSiyVFfxqm2bYt8XwRwuH+AlASb1JpzhaAex8sv+YqvmQ4UI4
7MrpZqghPLYmPXEPVWXpXtEV4lHK9dvGwtnMKqmmywISysv78ulCgYCgdk7Okvzp4sqOflRkTVuq
D0ac7YGwXDf1c9z+0ST1DYfq0IQQO4++q6cpusVO44oAUsb8Wvf3dZa6sdG92JPkYGPMje4rB9G3
KzblfFWIGsmIzMAii070xaqkPqxK0GkFRzWXj23rPNW9rN2Xqn2ry1X61GdluOJenVuxOU7lOszB
BRndxdkpihp12dIPjiTShJs7mQ1futLuL6/8eeoazoMPwyzTDhkef5+bVnA0y51aNV7sJNed4YgN
5cVXM5leJ7vZp4F0W+nDX4h+rFVxVj9gsbLGGAVa1DnBkdOxk3pwQ0bkyC5B4a4t1F3nxHdS4rym
/rVPa2bqTGtSF+dGAbeE0w73A7aLHMzpge/9MtY7Lcf6lBrMVxBJpmP7RwmQ9U7rb5eX+z3ZePo2
zYkeIheUIiBsXvpBSaOJKFLl4KiV4klWcMKSAobyMUtVujq0fKePovpD5BLczMno74pc2jeNbmYH
vcYUx0gJurg5zm09BvIf0RQmAkiJZAq3sMu3ovbJsbdT+ZX8Ql/DRhjsJSuGl1DXh/RGcsIw9nyY
Hj24CsU2ClRo54ZkvBM2rWiqMcb3qp0UO79Lzb80qUw2TTH6rzCT+bc2m7Riaj7be24Ugg/UF6Eh
X7orvla2TlxE0bEFFXVtptMbeLby2lelndap7bVhdSTgp4jMlhXkW+rZykuhFYfLm3Lup1BkJawm
xEa3BlHS0wPQyDoJ30oJjwbHEB7y+I8zldG+q/r4liin9JSm/Z0mjfznH4+LAwEQ2Zp1KXn6TsdV
YbsMsroLjgF6r67A0X/MW1Qe/FE9yjhxVwOM3odMNNYKQ/Mn2VbqeKQbidtwKSjtno6cS4CLS2oK
R1mldge48U/jp8JLNTUpNmVA+0+R9P61U0hf5aFxHkd1VPcKxuhBNGG4NeoIeFChPwjbery8Jp94
sOQVsa+kQuGphVrs9NMiCR5lckTOg3DUnwW5kE3xTQUdAFoejeh4iL+YTXzbmkSbvZpet1b8VsPJ
ejfGwVqz7ycWeM64kOpEdgy0+HxuPvhcOd3nlYkwLeqG8fDTyanjytYUr5yCc+eHwiFPC84PuW9l
WQvKk4ikL4JUD2nePnRJONzWwqn2fVeZa8D3Tx4xBCiJVknhYuiWWFw1m7TIVHv/ISXdto2dTuyC
Msjc0jI7r9TybpMU0J2s7Ogno3LEkP9695RBAp8uY1aqkVnR9kWLPQx/rl7pxqbOod/L9eg7gGDL
TTsz3CftiPkVmep7/eQ/apMdHqAXKiE5rSxnUzeFdI0wNGpOhS3/qVv968p3znZ+YZpB7pGb4SZC
picvHtypl8puklP7IejN9JCrpQlceRKbplLbbxiQn5miFbdDM8rXfJV9ZZfoQIs2/LXyHfM4p98x
y1joFEPwHSkFzO/Vh2PnxHQONaVfHNspK76Z0LdcEUAKXLGq90YKvJ5JsHZQTf9F0sd+2+HHe904
bAppyLy0GLfqIIzbXoIvtpmSaDcU6Kxl4yDdJEm4xso1f83J15J9wFsEtgoRsw3L6OnXKgZZ8xxj
cpTLod3IQ0XmvxEvzjQ5m2Fy/vERZjj48bHTOGM41ovFiQkVgMVqASF0K0AxTulukOzSs6ss2Zlh
Vns8usmKvTwzBPOgoKsxArQiWEsPoeIIW0A7g2NPJmZDbjpBUiQdV56h99r8YinnWzknCiDPR9Tl
dCmJW6HRkwvnIa7FnjQJae3MheTAbdsrJ4JnINC8NNj37VvS3eTS1RDLD133ouY5dZbiRhpiL4DQ
Z4j6fV6KnVG8oAjr6lHHn/rKx57hpnBduNN4vRgvE4jSMkzMECcr01x6aCgcbK20g1W8Evs5DnoG
RhcfkqiVvLFynqyxNq67FCLlLPGpXcmDnJHql61DBK79auX2nFkbxIXYLnaLeBla8MV3EZHH/TCO
wbGlmr4LKj86BARJV7QaQMBsxge9oBpMyBDc27IQe6RYek/vw3bfAKMK3Ma2W/h4WbRmjN4CqpGP
oMGm/eXPPLs1Ou8bJn/GTc4Jm/nEfbjjfhZ0UEDL6lPfRM7O6I5Teq3EJKLSWEm9y2OdP6lzwzLD
sFl48ySITgfT4ynGWySOKyTbfKhy/cGKBkRBRYfbGBTWdWjW6s3s7+q5LW6gt5BpZJb/0toIWmvq
jbvLH3Qe7cF+yUOnEherIGaXEAB7ah1cENU5tnrt7Ie2niAnkAOSlICHnlq4NO6qzvmOSru67+mZ
gpihVCWPbkv2sBzSPfytPhSxZf1sAwn6VZQS2WC6uqpyq7WB746O/QfQMvzsl7/8bNv4cFKI1GDw
4pWzMFWPESVTZF8/TmG/nYbI2khq/kiBjueCAtA/HwzkJgU5nJB5wNNtA49Ft1Vl6Mc0jsdb08iy
jZ9RbWyQwTjA7KCujHdm5ZgcyRcdETJuKWfldLwmqyne9i2TQ1bOLVSYu6xOXrNyn47CKUShnJMI
bO90lDQ1i9KuTP0IJ9qw6YoSAI6jlSsJhfcs1YktxQJAfsEzKqPSSGbpdBjg0gKuxcE6pora3cpS
077kcdB7bd0bT7aWyTO7FBGGsCb470mzbxXRToZnqbkdIppeGT91HyTQpg6V+CnHQwncKRz9P1Yz
Wq/2WPtf+raCtC3IZLNxZ691k4TkcAjl5D5zu6Gyt6qVB/dWnMYvgL4B+kRDXVcuHHP1LvMzOknk
MY9Rs3WM9Eog4OsGEv+/AclZ/HTC7lDIpHE3jl/R0zsFali4pQnTNg3SiepRIPF5AIFgxgi2Wbki
NdsiHpSdrydg34sgGgK3sxLanni2gpU7fHYTeKloAgQRSFiOgurCNyZqmcK2cOSjHmXRtgYHDF1e
rfNVSexpFBpWDud7y/TJhoKrR2dshl/iLCMMebqhTWrEXZMgUqt08rVtfVc67UfT2rdRmABTrtxA
XJf2jzwcn/okdhVw3qVIDtoQub6zIWG6VbXmoKJMJFlvdfsn0d8oClMrVqkLR25RJruGqnLkS16i
PmrUKGAquCkoJGUk7VLpxe7GBlJ+5RHaxl2uZFs5kbymX6mPnwUD8yxnshag6iQOl/0ZLc57L/cF
SpJjR6SvVvXtEJTJ72jqni9bl09HolXi34URSrun69kHWtjZoT49dMIav1HkvuFQZ1dT0yTbyyOd
R5tMioTyLE1Fi8RZCxWIQMU3nXJ6yI3hKar1X3WSPNomQMC8qw9Rl2uuPjZ/ogq9Q6N2E5Ecex7l
OOy9wiaBL5crh+kcazN/EY8ifiRsSoREp5OPVTWSRxl107C2mk3cqvpVrnahazW6H7jA5YptpQ7m
Pk0U+1Z0KbUa87pO6VrQBinzLIVsSWcW9r2lFaqX90m1UnA/s5IzISTNkrjWfCN2+fQDc5ngz8ot
5UGaHHFl2CUeYFwfVzZmnubpnQKFx0VmZ6iT0Bp5OkrXOw1NGCq6xMR9O0Xt+5inMzGuenxRtwl9
+3ubO0ctd9SDmUTDxp9kMHI0qOzNKKRbtSla664L/d99OCOioihkK2MldjtJT1eO0TsCZfG1VA7p
gOJJBI9sL9yYWOiFoodS+2CZvIKdI6K9pUfGLoWtsCTyqJNrx5DGuwhZDbfQa3lPBA+7fAYVtR9o
1TGBAGqfapWJlQJLpwwZ7BlVhZaHUrXjJiwg0ZiUNt10FNhd5AyDfddakuVqQcaUcp20mZxAqavn
6d7Rpp2TpfWvWK2RcQYK4l+Vhh94WTM2+8xJMuquPe1AoxXtSCOoV5zzfhs2Ai6rUY2uKT6+pWPU
7rtCa75EY2/v0BB8tEfF4SAWSvSjH2TnoSnyfEdBf9j6nXHPq31ba8LZtxI865ePw3tT82KBaUqB
xuE9+MRDOz0ORVxFcqw1w4OZq7xsjtEEjwGipH3gTwD/S9lDg+RrrQj/nuq79RDpOgKpshkdq6m0
H7SCqLNNrWhfhkO9n9BSuWnakJaOOhjuC/AlN6MfW2/okmgeCX/ZRZu3PjhkX1cO9lkEjbrM7Pzz
H8gf0h2nE+nMITbGMOyRvumVbYjAi8fx7fZVpshvnK5fZRNBKNmMXbOLh0pZQyrM92a5kKDyYXRF
oG6meD0dPy2pcdSIjD6oQlhfFakG92wN9vXQ45HigIx7RUTlS2sE9Y9aIkpp4eiqFb93g9ZeU5h9
TykvvobGLCBX0JrPwNuFsRsDTe3aorEe6OITV7JZgnO1J8O6NYfxabJbuePrmsiLRaeRahf1z5RW
1F9Km4xPFBzqZ63zTTfFObwTlew8lnGZ34xaZt1LdZrOqmjxjg6x1LULOaVx3RS7ZhLd1hwCdZc6
Iz2rRR1SVU/1yrhSo8b8MaJS8yUrisJZOcNnbsmM1gSFjndOLu2s9JtrASnPym4fNLgW4TCqxQOY
G7EHAaxsqrKvVjID52GwA+U4j7UDxhjczVJQowdgX6DzYD8oUEnurCKbfhBABHeRU6CHEleyJyql
3XH6u70+TCVc3Hr3uw2t/CcovGqLRVU3KrJLKwtx9oCQQFCgCeS1Jad4FqmMnSb0DFGshwISRHoQ
c/OqUPs1KpX5GTo5WlRN5mCbWjFhir7ENGlKJmQ1mpwHR23uulyVvjZqf00vo/LXZdv0+UBEiqjM
gqRYFlJFGhpJFyJPCgl8dgezZL6x/LDeF7UqVkLz8+h0lugh+0K1/T1JPi/th9gcERht/D+cnUdv
48i6hn8RAeawVbYsm3K784boNGQx5/Tr70PfTYs0RPQB5sws+syUqljhC2+w1dh2pXZIfqdpqL2Q
g8rfzBKnGSccg0s8iK+aFCM4V2RTgJg4r748GBuEZarvkiSFIHNz8zQkQ8LTIoVfzUxqT5DT/Xaj
UVKECWQ4f+6v0OItfyMI09pWHTY+F+Dtrx6a2Mbxs7ZdTCtQE5SVamMKjMlA4LbdJbIH50ky0uHT
WERr/j+LkgtDT5BtNgL1DI7C7dBtZgQkerje2s0Y7uXug9Vb8q5DWa6szWATDd5a9em9yVoc9anI
A7Z/fqWVhi+0KJJsl9MZ7cZWMndtnvrPfFaMEmHnBReb3lK9MYN+rcK0TC2ZLjV0FAFA2cj8itvp
9mXoBFFW2W4tBuVVTpFk0wJ0JsbSzp6itlEOovKcw2CXCIj7tj3ujFjJtqlW+djNFIQNftFeOqOk
VVcM8vcxnGgywhzReBkbdDaHImDpRhiRTVTLl9HAFMwIgxaHU16twBvwCjHIWfcjRM5TXQfWGyPB
37MJauhGQ3xoq3JwJew2fYo5mD6FUt1iWoQtfZtI+ibH6mDcgJIUp1IW4hyMCJwYI+xh3fYevLTI
H0K/rZ9CXMm2WdHp2oYCh9gmdj9szUbWPt7fvMryg2IeMyGFyPrho8ydH3F/U0TcRHgGSpqB+1AL
lxFjpyeRjFhIGbUabWuW9pGY/lNRx8o2rE2xQwunfSBWfBW1Gu4DeHjwWBtwAl7SVU+Wp4u9rKhr
YIXlXcRvBaMA9pHCmjKXj1Jas5EqEdP9Qt7nh2ene22E0+2P4sP9VVk+ZjQh0A6aTGIIeeeCO/0o
cnA/teYq45VgFZBqZ1mnWs0/DqayEjIt3wsGmICjvJmA1eYXrJX1WaDFBv6QXdA+K1VtbJO2l3b/
PCMeZz4SpXQgOHOgj9mrOl0ESXOLQSX+ahtsB5PgZ6DjUmB5IA/uD/fOpMCy09rnKgeBMxcILpSk
wf2IPuUodfQ5rcajpeZ1zcp3WkIM4U8xL6TEcDUEHTKLN4es7BqT/MCVff+70QQA6AcPrf1KrsON
bOaPYujDw9jH5R4JD/1FDaLX+zN9izNuX2J6ehNMhAgeXNPcCBe3+7FTilFz6zGK9loSd6cxFfa1
NrwX4BTDNxh5PAlGmcWfldwstiZV+96B+d2Eg/ZUqsEXYQzdEwyG5rEYuv4g1bJ91NBnPzi5V119
JfM3wai3D17cUbhrq8ch1je1X8LTrtR8a7fJYxhBzYkBbGd7CxzNpoTBvCt9EZzDVMnWYq/pop3N
GU0W+hC802TL8yS5DIaidJxGd0XSoJVvWf0lzgixtChWXd+yiy+l5FypSHHj0SkA1qBY7bf7C79I
NYgG4O8RapFEw06dlTONAHWhMtE014ac9NAYBtbX0Csfs8RudsjM/aiNOj2AVnbNYtBWQpV3biK8
v6a+G3k8wJVZZJ8paig6K9fcODAualurMUrC2EbrJZDk+/N85yiReTsmGC36X4A5bx89xRIDPvWZ
7WbdIH76Tvq9aAN5ZRe/d5D4jMSRk6ARm3i6Ef8KvSQzlyUJowNXG0wINnEngXDk9Zu0FGkhVeHF
ktoMmarUOhqJ96eI4O3cn+g7LxFFIfgUaFYRahqz3C0KJc1utMRxMQe4qPrwrA5J8mJStd4ORZZc
nJAnMcEq9f6w76wvJIap3kM8DSlydoWMdSV0qo2Om9EBOuSOr+z9HF/S/2EUDDG469msYIRv1zdR
kjYoG89xJYin11jIF03p45f7g7yTE0EP43xP9PypXzJbQqPxnarpTdvNY+1KlxAHUwg8Zy3I80tu
6sUHLdOHJ91qP4d+L78YQWIcvMqqDrGedg+R5dfnxqhXHrjlQVUpqU7mMXivWdYcrlsoAz0jcFnY
1A3fpbaqH8MC+qDnZG24DeUasTCzgx4ecgWdJU+3V96i5b7idXUYXoM+z/rPtnZpy74SKWQVOkaP
5y7tsl1VY1epRS9FhS53mu4oWq5Bm5ahORwBAqup34JIwvxligMh20OhWK41Zl/jqAVuhp5F1oUf
aN3+0KS2XbmSZspgINCp0k98W5UpTn2B2ceP2kjxq1IaXWKz5jiUhjjmzohs1eCVT4rpHyy7VB71
UGQ7uArJ3sbAZdeBY9jSuF9zwlryliZgApE6FJVJiHWeFclS3pGgcj03eWrs5ZBHCuf2MPke0Vl5
rNIhx67AVn7Ljo+PL+CSYYx2Tt8DNYJArn3WZSR2VG9M9oUuB9dc0yglabzr/3wwVcjq/D4CFS6+
OcE3FEkpFyoxpaIL82o66VPcNMHKEXgr4N0+mCqBJBf49GiBf559G0DHTajQLXP9LMGUNQgwXQlF
3R+SoX4MoiTdGfU47NNGVg+O1rxWI05Lue45/63cEO9sS55L/J/ZmFM4OMsYPQldPjWXFLcblOjB
D8fsIdcNEiBKSCFa9VKuf/eCod2ZaRMd48oarkIrHhrog98qP7efnBwhG3K+krRmwN74wVeT5Ow0
a1n18tYgtEBAn8IOUPilVCwN30oKFdMdVWn841foJ2Wtgk2Nvhk06xT04adYqcbvGdJXK1virXhy
+7UYe1IQRtaDhvMcWSM1oxZ2Tm+6zuQQbFmXutDyTeSgqCWdx/FXmfwu2v5XFtobAGoPqdmcbQoS
m3QkzoPOgutMHz5ZdbVp7cfQRFQAG5/KQF/S+Te5zOnQs3cRWwBCiwYXdZPbdyUIMrCBfqA/B7b+
X9qK/DmJ/Xzn6G3wcH/rLHOiKXuAAT+FO/AuZ3GI7IeVlOQdSvIKqoMFJgeHLrayfQXgYj8l7ivh
wLJ5xVgoW4G9Icp0YA7cTs2Qaxoidaw9l51nU+ZP9KMUCzi9IjZ/qaljnM0iDTbdFO8bkc3fvGBP
SUT/GJuBhM94aB3KthDbLDTXgoaF6Bi1Hoji1CLYIBNkaAoQ/46XuN2zQatN1/eeAQXkJf7uQ/Ar
0L9KibIT6C61kfnYpukFz/J+ix7PJlJ/1sb4YvrVYyWdTBvJo48SpGMp7zeO/FyqT8J+MVsQt0FM
Iq7tSqfbTipQPSjcvjrV2bGVrLXN/k7kx0yIonHMVQkZ5oKrJPdjavIXBbbgc1BOdgRjiQVb2OQv
vmdHuwqtjq+NqVRbhKnyY5VLKwyb5Z1EJoFMFg2Dt1xxtrMQAVMdPzRV1+yEcslj6QU3+H3T6U9K
W4D2E92n+1v5LTeYH3B2FcBnwH7oC8xCAl+pzTLofbJhIznrRrlvaVQERraLqmofNR9s0P66BCRd
FodxSLdNADTSzB6SIvvsy+a2GD/0dr6VjXPgXTLd24RS7g79vo6CrV2rp1jDYwgz9rT+cP+Xv/OQ
sFbwprhGVLCSc/OsQs6sNIg01SWt7p8DxFU/+G0fYsRTKVveMh54q/X3hi7Jx6rSjb0nVLGrRoDo
93+J/s4FTYGHY8ABJfedP2m9KlJM4BIdObkR3IH+GOJ0mCfqNRLd3ok+KOFL0oQ7WwpOBeqYHCKQ
AsNeMoo9NaOrExzUQLq2+edeOoOcNMrPoXQsDSTr7F9CfjaQ1cuvuJp8NP3iVDjpqbPUzyJ9MGWJ
/4vvWmG177xnr0VaDVHpjR8AhKijX55qHAt1fIFT/xqneHgYNX2QUbI+p43zNCkHkLqscfjftIJn
O4o8+E3ThQoLZOPb+8DMpmQ1b2W3RJxJl7j2R29jRl+kvts2hD7Cug7hRwp+Fc1GvCs0gRPVJej/
G7UvPe5QfutSTeu74JD7sOZhUmep/NDY2nck+syNlcYv6Dm4I55i9acMbSHZON3/oO8kD4hLwIwg
xeRq06wp6f/rSkM3BlG5shldPTDGSyCpSB6QLV6T3EsOYlTjY1hl3VOTeeFRlkoPMHqUDBv41M1O
MuT40Wrj5iHwW3uNrLBM0QAwEEly0yIBZs6V9rs20oYcRLDb1+Ic4gG4EWZnnBQ7tjcjpiMUd5P6
O4HocCCIa3/V6SgOxhjKG8fJPmZe0n9ty2rlEnnv4qTpC7cWFAONi7cD8td6db3q6WEMpY1YSDlX
uvqN8DZAdzdzXtokEEfTxPRHK1UwalSaz1agraksTq/MbNfBNUVHCCYyS2POXv9WckIj08B3+Fp0
UpAJACMAY+txDIK1QGNJ+5/KLBT1yGlQXF4wRgzPyJy29ga3sof2jNzWZdSL+GxAW3vyIwTyig6a
DF7RwTcfMG0NCihhw7bB+MgrnOzSMOZVzDXRPDmtqvxwJN86qaVvvsjDaD1pwpNX3pVlW51SAlsa
7BLXvIqW3+2ObpRI2EXh9G4jJ2doFb0rahrfm0BWqQcKYxNzQ2/M3tJfKnkIHmVB49xzcKav28g/
o48oNqodDM9VmfSukoT2c2dY+ya36gveRMWeDOro+xX6BWkRXZta+umbCLOsXLXvRV6oXSDaBD7A
BjByO42kGXXwa432HJbJDpEEbweMx21Hrdk6ub4y2PKsEXWRJ9PHAvJkzQMboHt2YBSF9txLjbIt
JM3aFVX55/5ds9y3sH5oF3OnkPXwoN3OKAqHMAeKGrueHqRuYVcfBuEYT2OU/3PuPw1Ei5S6Fp4A
8qxOB/Pda3W1il3Ll9KTU7S/y9g5h50It50SXVJi/00ZJf8s4wRc3aAZCHkFqCy773Z+beZFTign
mSssx/+sjcY3dQg+6nkEmMWxm1MUZN7h/pIuv9s0JDwAbTJyWXDpPFjZVjLWmSv5tnlB9ke91MYa
OGoZqU0IQPJXsg34opZ6Oy+509oElQ9iHaAf+7AebGquWbi3zETd9Krab6S4jVaO8TLQmNT5UciB
rkYyOAc8Wnbqe6iN5246GN2RJ1j6UOV681yG9g+n1C+0xxVq0NpwyTxKHCvnYckN4Fv+Pfz08/66
5oUVSmMYVbk7yuWmTV68+EkCldW1mA12eF7JxkcvaU86cPes+ZnZLcU0tIPK9LXAxDU3PhXE7lF9
HItLiz8WZfXvdl5eHV9gN6Z8CJw1vcb3dgL5FmpuNO0hUE1//tcPduQ0ze1B4HPfoSBde466t51s
zQXuva1Ax4X8hyeQy3V2smQZirQRyDkyOJH/EIuAxYnSz4OdpJshbMqrNeprccA7YyJdBHuc69xm
crNPoRaDWY2mkbhTe98E/aob1QdDSnZCG/Zh4W1LtJ2b9ifiEs9h/po49oeslbY83meMAK66FhzT
bu1MLG9ncAkT2oitCZBvXtntx2xo8khJ3TDrvtSmlVERkc2HUU9Q1Sjy1bR4uQgg8LidCYfowXCx
3X7eXC0LwZwbN2719EsUx/6hLOzxsxhUIFeqgJse62H3HFWq91DrzoeUA/0pFQXRkIXOYOmBMds4
pq99SOpUPIS5Nf5IHCP4eP9CeidVmQD0XLzER4gnTbrrf+/DTBgAwcociXOCl1OFl+Wl7jSz2upm
9LV36quXVocyo8S3USQz/VSM+Jhn5Bsrb8DyA5HY8nIS0YJJoxZ5+ztCW/G7uAK9KJeok2pSJx2a
yimOWW7QLVSyNaW2Zb2Z8Qg6pquSHvW8MQXisAgzKFmuaPF9V5Mi3xu1HT4lpX6o7V65ZB26Ao3o
w93Kik/xzG04CAaFhigYvKmDos/OpGqNmmS3VuNGQjb2Iq3UYzsY0tmrYHgkdSe9BH4PZSivkUiD
0vtN8KdgJIThjkDjd13irMnlvLNbyQ8BQgGKYhPMPVYizBTlhKaNm9SqeSKS9c6GUaQ7unTZN8C2
zr6N+2/312F5AfJWgImZCs8Gklmz17ce/K7IRN9SCCcltZXIws4HzbP7oyxjGJBKbyQR5E7pP05/
/tc1Gxb4f5RxWbiIZVTgB5PqaCu5/DIGjljpt743oYk/BDsXgADf+Haoyf9msG0vd3tB3OCBaaEm
VI4r7+xbS+J2+0zUX+AVXK6s21zBCj4o6Uwqe89hRRfaHOL0gQDqkiaGuVVxrtnnmfEzH/T+sUVH
7o9TQ2nXLDLsuIzSfUMXYS/FSbU1jfFHT2R06FRPbKDQa2gJxKhU52ayH6RW//WvX4J9RVoCYRjs
JzXD2+UpzdoaAFB4z3jSU6eJ4O1lZlodu5Ly7f2h3kn6CEKmgFLm23Plzz5FlSDpCxymcKF6/KjJ
8j6IsvX2XeRjKy5sZxNzc580WaJ5b4+TFmNdrWy8aYi/P5OGcx6hl0nVbjJDmk+37hurTI26fqbe
KR06W/h74Qz259aOxamLMnFqjapy20C7ZC3OiGtLMD/SGkpO0w2DyDFnS5+jsMQgLJHbnfXcoPn8
2Nlq8SAK/9B7k9SbHO7TkFMdaPpIbh59E43pPUgt9L+afONDLrV4EcVFcBgC9Wvvpd0pE0qzv/+Z
Fj+RpSHxoxzONuZRng7UX2fT8X04I4Murq1T/A66zqDmYpcPshFlrlYCmNVE2ny9P+ai/zZ5mlFI
JUYl4OQfs0H9FC12OOXhNdF0/7XzHfhFRoiCTEzL0+7hXiOnGpwkTa23fSWlFyTUk21kjrkBDypf
Swjmz97bz8F18/+jE7Kt2zVogBIAybPFtZOcn6Faf00044jpLBZeRdau7Mlpbjd7cpr7X4PNjiA5
s6Bcb4mr3gj70UOHG6QAWrn3l3g5JYiLUyuX4JagfPGyKq2vDn0rrmrtJB/t2CMH4StvS6x7TgoZ
5cpWn1/xlDkUgIuEMZw0lHlmV7xKPUd4KbPqfOPnaOjRgxHV+TYYpLVn8t2Rpv4NKSov1/yGz3SJ
/K3pxRXzENvYpGh3beK+1cYNyWO4vb+Mi4v+bV5EvaB6pydFns2ri2BycsXDHlDqba6FB82eulcC
CcGu78ft6DUf8gjUEeVwmDjW3vCHk5yMhzyJnoZxgF9BURw7pC2BzQZZlYOv+RfUZM7Cj1aC/nk0
Nf3WiXCuT4A83vPZb0VGz/JC0xHXIB9UCCCp/WGs1XSft+hQZLLodtlgeHs979fyzve+CY0uAylH
sln6gLcHKI3sssTtTlxFYugbpQm1RxF73saX9fQfSUfTJOkMT/MEicITfzuUNJqDUQpkuAJhJRjY
9uZWcrp/c18l+JpGmcT82WZEifO2phdEUh22fnjN4TXSLIgIw2ASHu7vrvcOKU8D6RlbCwGT6c//
untNRA6hKHbi6jnec+x7rVtSkz0XUtc/C3TUHv6X4SaeLkoXGLvMHmSAO5ie5JxRaB4IkZr/EWIW
e0eyf6qx2u/vD7Z8V1hB6uP0ybAcIBK7nRtyq2oe9jLXXN8amz4M/hRygVRXE3bHOLGvoVr9Y2xD
0ITUAgv5VmEG9Xo7YjuqedDoHW1w3QRXHPflAenPZtNqRbdyuy4qHdNYEHcodnDBTjDr27Gi1oBQ
laoGkA3toFbeoacKuuvtCjpyV5+lrpZ2dmD/NLJX1VdPvXiK9WvWfwqSa1UCOdTPChhmNaAcGo8H
IfXqtrTST7gueNgN1Qc71lCSylZ+9iLP5GdT36NWOcn0AfCZ3qa/NlyXC7N3SC/dCKOcTZho3Q6d
cmLXILR3UWHkX0IUAzdmXZvPity251ZB5SW0nHpl5y8vDH4IjTCb1MMgFJh9K6OsSzOMEOeuRa08
Tq35Uy8JOK2At1cmPc3p9r21JgcBYApcTqQhs3YTMv5G4SRS76aBj2ITqoGHXi7TL/e3+/Io344y
m1Dm57lZev5AGdMGm66pGDjYyjHSaGp5/ppf+FvHcD6pyYYNajqmgqDSbz+kIiG8Y5fV4PqpcpAq
72Nuq942qiAVBngCnIvumxT6l0a5pOHV7M5h8UGEn4fQNbyL2v/ybdcIr+pkxDpsm6Ld5uYVmJwb
5z+q6GdVnpPut1/7WA4jwHNQ1d/2+HNskLLHYwDnddveNN63DnnxwTk7NnouNeLfX+v86vcX4fzs
HA2TghLG9Ql7v62jvGrGizR+lOU9ma3UvdQOemHh0Sj+c9qHTvmMbH5LORLzjY0V/Cc528xINm14
MiedoZ+p/6WTok0a/qKfHgVQWKoflviTpv8lMORtTyfMOA/VWVG/5M6z3YCAUncpUsIS+G0rfsD3
ZHP/ay9ym8lHE6ApKsbU5SkfzNffNkQfkEuBHmxoUTaO8hkZfuNX7fT+Y6EGPvLwifIAXUK/ZMD6
NujuWmuOLm9h8mwXkFZMaEEidxS+Zw9+EvU2ZC6vc+sSQ0shn8P8NBj1DywkKBQF8R+agPFujI1f
Ck6NsvIjHKj0pZsGIE6BlZ52bsV4iauvdv97VP44yim24XNIz43+QwJZgaPsU5Q99vUhzKwveqa+
GMkPq6d7jDLGlrLdyq2wDGCACJOb0uzgyV1QfQ05CKzOjDVXFfCvteCjROV0KyDpHPTUSB/R7N9o
TmGsDLto52pvbTrwoJM5HCCHWUiuFCkSZ0Y/uI3ORwqtqjj2I+KXseHVRz0EkYf2cKt8FZp3rJM0
fo0azXgSWZxfo6zVn+qm8bYm0Nh/frApy2AXiN4omOYFMDKLIiOIMaZ1KwRpM8SrD3qb2ltqZpti
AqLd39TLixKTF+4Syn6aMyFAb+8UDOZ9bKwzRkPy9jDkTQoBtl8DQyyaoyw2rzRX/yShieDx7OhY
0HNVJVehtSfSg8eNXD8AZcYr9LVNEvZgG9BKM7a+Ivnb0AedOSo/Qy/9ZWa5tknL6hWt0WMZxdu2
h3OvjasG78urfGLW8apTtyBxmmeDIuSP6wF5gyjLatqw+D5cGgfQlIej0Ss9Fu2/+wu/fAz5L7L2
aJkCRQbXfbvwiG4UJrVx2VUlqNm1E1SH1s/6vWauBc/vHDBo+rxUBp3Eid9yO9KY6GMg+eAWLPTO
dr4A1wjvt9l4wXjxgyNVNe9XZzSf7s9vAXCdPjlBBzAi0NYgwKYV/yvs0JIMcFEQj24HPfxzAkrx
kd5XhuK+MrgpFW03SIsO1xuSfF2SfmW1hHiVGPJtrflgKUj0ji2U1AcTCvxGjssW06gu+n7/Zy4j
VpsHlauAYsgE7J8FCgJ7j3CoTMQ7NC+D2VUpL2lRmc+5PoptJ4xwr7XNWvvznW9PFQQIMsBr0pm5
uGSKllvpdQpfhJR57BWbcjeGEGAB2pVdtgAJ8hWgmgOBhHtD/jRXchykAZyW7QBaUUNzp7QydsHl
+CnOoxHIpVPrf4YKkS4nj19oAWxM/DK/5Y7RH3WEFb+VffRR89vy0Naa9s8hGsQUk2SOn0e5Ys4h
U7GVD6o+L116Gz7iSIa0yfs8Wbnf3tuGU6vv7XGZvvNsG8ZFDnLGKEpXVCOwojgYHm0U/DYK3MGn
WpP0Q9gXe1mtxYFIxNwJq0MLPC1dxCK0Pais9JA18jd4Z+M2nixYhqjv137k9NbcvulIYJG80y5k
JSjM3Z4Vu24AYZtN5tbNV4Hi11n1yvKsx0b3NU3BzKS+AwvSG4zLiBvPtcZ+ZS8nefC1kbtzl/yz
9aQ2aeYBbqCsQAuN9P7291i1ila4UeZuAC/tk250+fNoh1+TXjhfpSq0XtsB4L4k7ItUBrFrm4H5
Q0UwFAfC7ksoSpomhRz/+1s1KfqASaRhQoI+f6uaGvebpqKlGvtB/lFUWXBo02jc378Rli8ifRHe
XwDpCD8A+LydewOIuy7A2buWnQSXZhTI/pqDvbL7p203/+IYwIIUoASAdsjs3oljYA5ykRUw8UmI
YFMW+8I2xp0pBaDs+/AfOyTTB2UsitFEjhpI1ttJdYadj32uZi72YvWj3MhEgJ210khcXmvcM3R5
CVwmL5b5UVNr2Sf1NnNUOnwfZnn1kvVK/MtBgvH+J1roxjEd6k5TD4s3e9I9u52OqoyBFUtO5fKQ
oeLRKN5JtcKjGVbDMUMU4ndeqidR18P3th/EFpxrs21ULUIqWvsYWumaQNkCMDv9oKk6NcU3KEHZ
s/gmrwFhhBjLulXQnRrd2NhhrjjQBRoPNnMSydss6bTXgIO8yxx5L9edsxvlpvmC8+JE/dSdjG59
1m2cAOEaB/ndC/+uvYmSut2HHYq4vI1G+91OwmaDtuTwsa0d+aHKRLmV47ocN4EmwM/Fifbz/mJP
4cHNTqWdQ3gy4blpmvJxb9c6b/oRuc9BduUK/IoejCKdrJzPjYJQSJLY4qEFjvkxU3LxIGRp3N4f
fvmt6Y+il0anXJ+Yb/OqnB0HpTOGseLGfRJ99GznlIdjf/Ji7QDUErh7W3lH9L6+p3kYbY2sNXcW
fg7qiF/eMHbpShdwscn5ORNliT47XgQLGxtfMWu6S4ni0r2Pz7HqB5cB/t+PIvHWEs7FTTQNRcMR
1h37C/2b25X3mqAeDCdTKC9k41UyrGrbqzTJ7y/wIjxkFBufVooyUCWgktyOArcgDtC3l92JHbyN
1To5aZnSITg29C5Hq3wtDKPdFyiurzx7C5IAnSCquqSwUxGPoWcTBC1etLZTVy6WzvjKJVH1VcIm
ZNcnnfpY1MpwsgLjSyqDRAwzH/AkXn/u0AT262BhKks3ucU7xPdeY9TGT3mL329WFt8BrV9J0+UN
upX1eXD6xJWCinecusx/ejwRTlBIVE85ulkHrceXtculQw5EYhenhvSNvol6GFpnzXVkEWsyXcqw
sFX5H92SWSAeZ8Jpcb2m9ViU6KJSwNpZI4af4aDgFKA5DcJWVnRc+bzT1X57fhl16tGAJcQWaGGn
aY12lLR65aLwdwTWYVWfDUqAUt6Ckd43xNaFHm3V7JiUHxHG2XTduYaNIaVf/RBwePLiV9VuumZz
XafY+eJ1KEao+SSAdpJCzKycH3mnHqI63MXZcx1IWCAc0G8OGtofSnLKPQ0vS5R2RL219Wjvqyx/
gPDhE6RzPzK2Up3tgrY7hFZ4gIp3suJuDxF3hxxeAj4hKNH8TINTr6f7Kox3U6AYR9025l/zjH3U
n2rdB/EJXgWAsb3XjPKQ2hhi80+/k7GBtg96LHae9AB8+xhbyjbyf8r8ml4/Nqp6rLzhmFAkQUGq
bIOQhxFu/P2PsMx/qXDQILNILKfC8bwnnZqVTLOqlF2vGTe5NGLAi8sg4m3ORdIG3x1YrWNPLLZT
zbiE/IK+I7aLxXkwrf8krcgeYiO1dh49ii2G1f5egnKwq0pbeyJ9W1MVXoheACdH94taF3uGq3/u
tOFEtqdIsUqNyaizU5qL4oJMq0LVsJMe9dFXngM5FpsATLfS2fpeLmtvX8Wa8oj39TcwDm5q0SOf
1GSK7RiF3cHTnPSqJePay7u8IwEZ0OOnzkvbgUbk7e1ljnqtVQNgqZxywW5Iev8wqFbxcv/7vTfK
xFqgW0PgSe/6dhQnl40WZmAD18/GSyzrkp0pI9F2f5R3njqiGSBraCNNNbF5UFg2aeDJWtVc8UGy
zrTCvqmYIWzKRP3TyxD6ND3B+LE9UpjbRmWFgo0Vjrh3+5F4ZH2VlRh12TkgOQUiQE+Z9Aly9iyq
yZLSKH0pyq+lk2pbLYs6106R7U6FbxxEEfzApLjddyD8tmlG6CWVqbUVUf16f12Wqz/hOFgPVK7h
n8+XxRB+H2L8kl5Hx/rh6Dg0576crTyDi0F0sPDYX6DjRJN50SVJncrH7SOU3BHVzQuERMp/VZ+t
3MaLYGoaBV1DNj8MJRKA240UCrappgySK+nZuK/jNt83ZtaenBwghG0H4aERnfkgDbZ1BCAorUTo
b2IIN48BpmUgQyd9csozFD5vx9fUMdVCozOejU6gxo4/60bpsaspssDfkXnqULQoFG4cQQnfHpBP
E8nvwWm1jYhivCTRKqvUaNiiiPMlbFuQRL7U4q9YWuq1d0LrZNN3foyqttsMWL7v72+ExQNK9gep
C2UvTGcmIeDbX5/1SVLXtRG5UVIoO6pPKYSqkIJRVx9LRTyYopHXzuTi+URxhrd6EpPlk/Hlbscs
9b5kGenxJNgobWv8TK5diHaI1Wf6L0to4qHPKE4r42g8YYiB0aVn5g/VKOzjgL7j9v4KLKJPipMc
An4MUSEN5Fk1w0Fk38vFmEO2QAwYnybtS4Gi8H/SIOkrp395IOicwZmHCs1bsshQg97QvUgCr1BI
aXSw2gmvhI7iyiiL6JNVA6YLDWX6qvRVbpe3geAwUCsIXc9q0kMYYIQaoV92QOfc/1wknfgSZV5w
KOl7rYy8vN1QBMM5FNstiI5TFnk7dNR3nt6Yde42XW3s+kBunrBgCDEgDA+Z3kcHH2LnpoyD7MHC
5KBFrXEbpnr78/4nXV4Jk7oRDy4IGqrwc7iYZ3U6zZoqcQ0DoAiaIvWxNqytEg7dSx4OAzrodHgy
vUNj2avUlVVYHimSKjTyQU++qXzMYtJOxSZilLvEhVsTbFIYU0e9MdodJ/BD2Eb2PlXCNVO1ZU0O
9AP3jy2T1VBjmVek0UMdUfmy1WceLn1PgJrvifTyZFdHuv/Nl+TkFMgjDP8MzdMNZZ9gk/UNeuy+
GT2leaRus3rM6T5q8ncjbzj0UR5pj1osO/963iZqNZoY0KvpuIIrv90j4Zi2dt738rMuqZ9ok7dU
nHTEe7x25flZfAcAGiRB4Fso00Lqnk7jX9VyKQEwkWcMNEqulSTfLHwn0wztibKMPnuJt9ZMnv57
Nw/BNB6dh6kANcnvzzb/WOppSa9ffoZ7Wm8Cqxdb04/jlVktrqtpFDSjyXUoP1N9vZ1VGsUeanGd
/CxJCULYmMM9qNzYG8rs40qFaxk8MZYOl+WNzMZFMrsa814oSTJW8nNgqq/ahKzF3SXa6kCi/uhN
3x7bSn7ycvVVmNVGBWhfbKLSd45+Qrs07e3f94/1m0z1fIWxEJigsDQXCB1v5641dil6p5CfbT8f
dqkZeHu0QMKzkmnNJpY95xjKQXQaPTn8LzexxtxASg6+O+qoodpeJ84eR63qWPpWvcF7PD14tCqO
ph0XJ6Qmf/dmHJzAT0pHOTL+eFGU74pSHbimJO3R6KLkWYxZ8OP/uDuv5biRbU2/SkffQwfeTJx9
IgamDF3RSaJ0g6AkNrz3ePr5wO49h4VisEZzNxMdfaFmiwkkMleuXOs3le5PTzXi7bu0kLXLLlL1
Q5W3kkM8x39V7asrDjLrUcq7s/Y6S+w+ngG6mKBzyDegsGEgfzwDhlHEcSeX0AulTnf1Ae740Et3
SSw7VjFoLmPqbjPUCPcpZuBUtVCdSRhOm+WUFTBrIusCGrSUW48fwdeNWA5yyCByLlwomnDVKUHj
VbUxXmaI9V00Yfo8zH18mYuICOIwWUI8iBXMNpIsukpTJlQJZmmLNW3/l96mqus3NQ7NKfz7uAx2
NUnONubI9iqyH2+QRvGqMbPyooqU1hEFZPedeYJSOU+Kfp37kWqbRSZcSYpUYbiYE+sNRJui/Pbj
1fdOiEUZhDr5IuiDavs6nlSjUMZdlUCxmRRhoyJF7+tKg9JGJFWEy6jtrjLBqt06mXfpMD+0Veqm
Ct63Yt9o+yymCUsS2PoP9D8tl6LGoTMH5Ux0PQ16PCQkEK5V5BgcBMdfxwwAUtVmIwAWV6uLZgrR
TEyhLsUmIJWojke76RXxzIl3Gvmo1NJ0ouRlcfCtpffiUhjLhZBxqIJgfkA0rL4Ww/hci29Z20dr
f2EfKYAyF0EQFNBW5yoCzhUvgYKCyPqXJ3XwinFIvHaIKxClZ00ITqMfRQUUukijqO+DaVje+s35
YepEWi2dpEOclAh807+mJtKNzVMxqIJX+TXWBEp0MzWSvI+VUHOSAuF4WRgbV47T8QHc27nU7uTr
Lo+Emhe5BYGNhsrxI+WNEInGhJQO+nNP/Js5aVZmP7MCnEqgitHnyT+nxH7ybV+HBNKOeg/3nFcB
3TezgEP0qE+FLx2mSAucFt1TNx6L4XdLwMgg0bNcVF5pElEUP34xUUS3OqEhelBrKdiYc2o+dWi3
7zKhUB4+3scnySGZGcPQiWICoYqtdkhcDjG6w+joiXXS3UTJZWfVOAFalpA6qAspokOL3ZORe7+A
JXxm8FOIDC5fr+qRVINot6xBEXOCoVmkt9lhQP9ui/aiv0s0o6YgIUkwN/G3Er2hEh9FMyy9vkkl
bAqK3ssoitvloPlOEOjTmZB+mrYvDwXumHlZOIVr0rqZ9AIHe5gdIkVt9hS1RbcoCmub4IxiJzSN
9r0o34fa6CRijGxTlOx8OT1XVj0Fg/EYVEcWfRuuEVwkjheBAqYSh58hPeSVdD2JUXCN2KbikWWD
ZJKqwk0hdbhWJybumOPunSb5meTqdH+RVXB14PJANeHEJyObg4SjpYck3qkPqioE+zZGNksIy9ZF
zMtLlercln7nrQFqgZCGpCPikqMuCd+bDZai19k2WZEepjKv0WEtre91KGBH1yaULgdTBN5B5SCm
YsYibSqvGS2KBB9vitNdfvwQq7wio0aU1HWXHoQkEjaVLsReWsTB598eBXY/PR4atLDw1/iwrLUk
Icni8CAPISA7URLcIYfF9PEor3TU44OCMgwtQ3jbqABScz2e0WgS1aqd8vAQWIPLYY7P1pdUiVzI
SptRe7Lk21i7aJUv6pA7RqzaoGhtK+3cScBruLsx/AlB5gijQtFuo2d5Tm6U/EJTX7pAxTH+QQ4/
+yO2EgnYy25wzAaoSZXuyMw3Zj58hgl1ZQb9l7L+XmCS5tXlD+SOf/97wQDkDATbwEGwpiXD+umC
LpKDA6Yql2YmyJhFNGcznuXGsp5IExQhWoILS2CdbyMyO5KhVOEhQbl+V2qT4fhQ9HaTVWxCwQg8
PDpqZzBjyzEA0+3yVJZscBfNmS/6zupcaF8AnAHPcplbnQ4Nqh5Wh8DIYehjheYGboPiUiH9eN2c
bn7IZaybJQKgV7uOgmVn9UFk5MEhn+vHQZyth6ox2keBQIUNSmRwxWEB3//2oKTToFTI6wFvrRP6
sAFEFZpoC81ik+5nnCIuQZZjwOKPmzQRepdM9JzV6emLciVmIrmq4qcNu/14fzTqGNIVbnNkVQAI
anqsfRHNuXXNfJRcllFwGVVZuv34RV99OI4XE6MCTgJoAmIOmYrjUa2MPlo11fmhtQ5z4TtSiMGh
liI5ltkFFIN52HSQtPPHERCuODymArc51fOHfenvSmpVenLTdnuUW2zDvOuj72plOfo07ZJpJynY
08D/gpyVFRtlCO1YeZCyayW8MSzKwIHW3OmztJlEQOtNishjY0ccq1aUbfw22zZoZfZS67boZRpN
8pyBfPamFNCsWQuRE7bYBQ31sPt4Spab0tsZoSRBhQ67WWNB3oCQPJ4RY2Zvi0M03OccDrtKxBit
wg1yJxSiQm8OEYXW6A0v69RzIfI1azsaGrFbwEgk7YuhA6WE46FNKwtnDqX0HqVM2W5RoH3oUu22
lttgj4ELLbSAufbNzPeUmO2td4O6i1ug5Jk+oZfVZzK2vHp0UQAacPIkszYVIdPAvfVhzvDdGv0v
H0/WSb8PbQlu/uaiO8gqOvF6HMcgCdVaF+64eu9QUSkvCuBShzJMG08otXondI2bamLpCgMJzDSK
puergnQbm5G1G1ssjjtK6vok4zfeS8rDZPa12xZBcpvJsXxmuZ8kegtiB0Y+7iREUJofq01WCFbV
GX2t3PlSwEVBVpsNTILiCYj5d8HvkCFDxcARZb+4DmZTsyvd6hzkh/1NhU+Vw3lFGWIc1TPtinUo
BbZHZ2+5xi4UDirFxx8+KWahsIpRvvOLIPRiXWjcLgj9M5Wjd0eBI4O/GSR8urTHo4xlGubDvHhp
TFG5wX+PbVdV7f7jJfEqw/J2FVNkA3gFtlt5vTmsz4U+k1KpTQXtLpasaqPX6uSUSL1CiBafkQa4
GBIl8RIzfdQXkY6p6by8j0tvGlH9tcy29opsTHZWbkkXqK18rbHxsbvwIQyjEK1k83OsiaPbK3lx
QZ1dJzpwA0JapXLkQAq9XDWqK8vPtF0YlrkjzUKyoTirOaqYGUh3tsi+YVTt5JWqPpqJnjpqYlRe
LJrpmZPrZDszEcwCHQWCK3no62J8k0NG5TBbLT6Bd+Q6nrZB8N2ZnH4feZT5L0enuA5dOH6H8nv7
Ej34Z46wZcmsvsICrwe4s5QjuSUef2yUlls5rFv5DsDnDhqnWhuurm4lrgsff+8Tttjra4K6QJEK
JjpI7+ORsF00M3a/fFdemVt9m9yMm3IvbaBa24En2eImc5Rt+aX3jDtta1yIbr4N3NAWNh8/x/r8
XD+GfPwYo951US9W8h0ywbaGFlyqfVfKbS3roErPrPH1TiJXBtey5F5kJmiJrF5ZVZZqSojc2ijl
2rVhBl+a3LLO3L7fHwTsNGU9Dua1yQUJVVX7aQZ4OsJOsYjiyAPFGp15leWAP1onCJMAgaDXv2jX
cfwcT5s2hGi5zmV+0LsA+2bI1uhBF8FCzfdd1DK+0xrIbiswc46QzOcWz+k7LljCv6s5lLXXlD2K
wxNEVEavxESHPjkVyw3rnHPlahTAXgvKAAPepb1OCU85fscspfKToTxxoIKbdfYMzHeXcqG++3gF
vupivJnLv8ehBo4ICLUw9vzxOEaNNgbYvgx1RvBHaWt226Eo7+Rc+yXOmoQspR5NdjihFgWZznen
Qe+vtTIqPdyU9B1ihY1bSeFgi70UESJbFw1BAJ2DEm5UMd1y+dtkceSKGCw7VmA8SkZyHYuJ5VpV
u5kUSu2FJWhnbjWrhOjvt6I3RB9rAWevNRQmqON+m/NWlRXcTSol35pvpcEGtZHyiWw1QKiylETz
9zb067gqXSKiOFkVLdrj2bTMYOwqq84OASW8z1Y55Bd+l73oaebbgzDSL4u6M5vhnYUCKgWUMkU1
XneNWkhUDpOhitJDa6jhzp9mkyMfftTrOvmPn+P/CF6K279XRPNf/8mffxblRAM3bFd//K9D+ZI/
tPXLS3v9XP7n8lf/9//6X8d/5G/+85vd5/b56A9eDoF0uute6un+pcFZ6HVMnmH5P/9Pf/jHy+tv
eZzKl3/9+bPo8nb5bYiO5X/+86P9r3/9uTh7/MfbX//Pz26eM/7apn7Jf4Z/PBRdG77U+R/P+a8/
/ifOGvXPNvr5xxV/bNa/7OW5af/1p2F8onNEuksOycwDbPrzj+Fl+YlifVrqgEuEXdjcr43CvKjb
8F9/crf7RL2CrczfI/i+uso0y9j8TLU+gRuAUEY3n3bcn/9+5qPP8t+f6Y+8y26LKG8bHoYF9t/b
eREX4+BcqGkwuYhRa1RQjGVMW8xB6Cha2DwmipFg7SLpz72o+ptU6YH34bzuvZm4fx7i7aCvCLmj
UWneUOri2GZ4IskqF6RQ7adcM2InTTq36m4k7So1ftTW1Rzfq3Hu9PVdI99Xbexli+eulbpS/Fjl
D2qUuP3wrdMGuzDEfVb/oMuzwavYTvodCmCpMe4zGg96dweBYdP7KB+qgRPFV7L1WEk0wJvEJhm2
LZgGajM6U5dv+1CyS5H0qNzKmPi21EQ/ft0VAo9JXr3u6vxRaiIfMhixYzyY19FNZXd2Zs+usCmc
+lB6yl36pU5tyZFt68xmP45rpyOvblvDOAuiD5aHhlHX2UBmD379FEixV+XRX92o7dXmrzMvu3y7
j77tchi/yQgLTQfZozAkwBlvU3mb1qU5a6cbbevvij0Wj5uHj4c8WcPH07vmI05FMdBKYMSQvDM9
zI66Gc5cK94dgsR94VxQRFjfqaSun6VWphg6Gj9nkyRFuw0qBNyKL1n87eO3WcG6/vlmb8ZarZZU
q42qXwqvwU1O8+eXua0+17vxsthCILoJXoIL+aByJF3md+E2aG3lcYzt4evHT7GqzL8+xeI8BpOJ
6siSnx1/RjVtujqO08RpkPWVXBSXQnQn7X7ySt0OAzuSbPkcZvKdpXM05mq1ZlKti3iwMSa3px7P
2rzFZCAY6TYVybw584ano5FwUvfSKNSSna2tqSlBCZmAKK5jFILqBHI63gUWROVkCnU3LxRlx8Wt
3eRzmV2r+Gy6QDDMZ8ygul1TKRWu3U134CouH+BOJS9Toqu/t+oIj6QitP8Ilgj6IlN7/A0kTZCI
fxE6mlq4NLRFehBW5F8qwgSgzxfAQdMnORMyjvMDNB0Xq0OAwvCK+AcYy/GgopRZqSRnOjrwWmNn
ZlBvyHui3cezv0SBN1EC7DrvRFmVSsVyMq6rAelEQTUymwl0NN4cINb1jhK4nmuPtQgpbCwm45LO
FLj/pNaNiKqrfu72uF7iwAhI+OhVk3uBOsa95fhN24oeByJx0k4GOebF6ihfNn1feJ08I0qAPP8G
oFdyWWli7E6BbLAIx/i+aWP/jOzPKrpQRaDvDjIb6BoANsqjxw8yF1abBxiObFpFn4GszdVlXFbV
Xq3NFwUO4w4Aa3zmDF4peC2lC8YTlxsRbCf+Wb19oRRxK+Qhg05j9lBmnbiJOiv5bMhxsgsVpc7w
ZphmV8UXgVQY+7bRjkAdTI4JbVG1EZw+R25edaSWZwKazBLkNgiGTVrLi/ayGBZDNVebEHkkRHum
5NI3eoXiZO1vRN/8lQzUTwq0mKQA25bWqvQz95vTaQHLRovfhMOKmTEFyuNvoc1+BfWrQhIwtqTQ
oVMjibae9mIBsKoI73M9lgfQHmo6bcnsxCc/rKtnA/1jHaPuYSY4jpX/4+PdsmL+MjGvRDy4Hwh0
8c/6BqsGQyP0ldzj3a0gV1hGUvmgKWW/VcpEvTe0NqpsUe1LqujBNP7U1RZTxX4YoHfVoxZc5c1i
STDIhoBlXjXPnyNZCSL3zFOuIupyOqLcaC76VZQNkCE4njtU6lpjMHJ9x9b3r/AhzJ6kIfFtBBTR
eOonaZMouAOaRkD1Aobdni40nipmazkIunaOih+WM7caylBlAkCw7c7UIE++7vKElO1gbpA7A5pe
3ZKTSWmMjmbBLvcnI7XVXJc8qYKfIdWlbNN1Gi4KyVeQ6YOhjh1v5sWBKTmhCnsP/MNw5gxaNvab
KPg6YXxcaIZUxZGrWi22slLaFvi7voup6DkKdeQNyCtMUfLkHEL2naEWSCoxnZsfldFVOUdstS7K
WlTooSO+iDVNl0GpKfFTVziX7i6TePxWUG0pN0KfRFzlRFpTaqpqrLTE3011/HOyohjJDSmkn4S9
fZTm6iPV2+q5U5rC1tukxhG8rh10ZE1nGPEUMRA0PbOrV2XKRTCLXgeUxwV8gUXPmgM9KAQx6Gf+
zm/b+NeYKuqd1Wl7MUgFJ8Z3YxuHUXGZhq21yYVa/ixRv7CHeG434xChQ+8L3WWj9wtJozdbrx7a
/CKZm2zbAou7rziFPamf6/3HG+r0m/HUAIC443FdEtd9wZRTy0SL1N91vTFfRRHCL5QLxF3qi9O5
vbt8/9VHo/SBpONi9QgYYEkL3qTtWhJY+hhp1q4o1e7RrOMA1tfiFLfA8zW7s1o8R82seQmRSd3I
sZTsioma2qbOY+2c7vM6B16+1xI8Me9aBJWJe8dPMyBmaxm97O/arq7AdfnJnTrSSivDUUncFKA5
bvIa9l5OC5nnV87WgpSmlqo3myIO6TjD4xyilZq57wcBNZi4CkfEDJUUF/m+7ZWrrq/j50yLtWJn
ZPRuYMxJ3Pxq+Khn9O5OTrXlZaAdAI2jtLhQjo5fpkUaA3FkXsaHErjJuqWZPfjtDkxf52lZmm+y
0oi9hracB/k3dck1uu1vLyXu2SD04AABT1hvAB2e/2w2bABrNPpNVKbz1u9T/TKTk3NAwCUrXa2k
RfqHmtYSaNGhOX7dWOx1NMlFYRemvuZ2Sh+6VBga1CtH0x2REUFpEe+OtjBK5+OXXMLlycjIxzEw
eEnww8cjp4AgpjiphF0j1rUrd4DQC0x6HExDCPNJmbtCloteVsETwKW6OBP43tmuS/qGQgWlUQxK
Vos2qss0Mec42JdFoF353STe5iw+W4ACcuZN1xkjS+poqOVR3uzWsQ0z0USGd8+eNWng4oDSiXq6
mUjr3F7zO7eQ0uRMjHj3/aBYLMy8VwOr40Ezpef86BDAbwOz99pG+Gqw93EEG8ozI737egA7F4UI
i+uPfDxSH8pyaxYSr8dtxIW7YgOri74Zc+9fKJmvPmji/P3jtXOauxD76CXhZgTikAL38ZCJOpmD
X/FyoVwOW+b2EdEbw6lhRG6STq3OfMB3ggLjLTsRRwHuGGs+ODQJPQnjKNgPQ3MRNfKXcU66ZxBm
sjcqPVmkXEePiZ/nm0kryk3ECfbbk4y+42K2u+CpNR7h+I3HOY0tYnuwV0Iz3wsmUKFU7seb2ljS
yKj0XXGcs3MZ2Ok5w+ZApWrJ8YHtnhQcYzOVpMkM9iDp0V4J5a6jxihoClzYwh//MnM9vR8J/dYe
QTzpIp0soaL8lwffcD88VwRYsdaXxIC6K55o5PxA70D4HE8C4XrM58SydpWJWOOgNrBValJRPazQ
7ieaOE1ea65Mr3dvNfF0kYTc0/RAwNPVECvwCKl/lyVoQrShVMA9b7qLKh6mp8yIkc/LxcbLRkW/
jPy4vMX2vtsbeZLs03waYVjH7R4B9+xWGn3lup2U9EJUIqAkQ19djBPd2shsjTNJxeneIjRCAFqu
V3QBtNVCH9SoqEFgAEzoQreWb+YaGIb2lFc3UX+O0PvOWEviQoLLnYAu4uooGOG21llNazKKjPC6
6qwnA0zCJdroaGOU6WMzn6UVvrOxgGmBm8YqSidvWhdNIkQP5gBcCX6fSIdISrDT23DEQRxzbEQ6
mh0auyiXW1bimq1iXPnF5J+Z4tNYwiNwCHBpgwVEPnW8qIoIM5RZBsOZmLhIS7r1LHRV4OrTLHv6
kJyTOD6NyyhYMLm0wsFJA+k5Hi7P4YGW+GLuzXzqLiQhqq7nUe6v0mlqz1QqTk/YpWGg0/kjj7aM
tcLW1E7dNIR5uB9N/SIo/BqtvcxwVRXKfsNsksv7/gPYIt2t1CE+c11aV2zYrUtliqgFDof7m7aa
WPhPitDPQsQJCxcjnyJzXwVK6BWWUjus93nXTJnwo+lTyTMx2zjkhfAVQV7DOnPUn35hICyEb+5u
cKqR9zuecmxyaOpgw7mnx1a7UibM37p0UK77rIxi2LLl78mtLnFqGRBNDx0oInWJ5cO8OfD9Oh5w
gzGivRR1EXrJanOZp+FTNaCV8fFBeLqa0PuV6CODz+Lp17B7dPI6Ia94tSFHUiKVK3mn1Ij7wyxs
z9Q339mrjMWyhTKCITkx4vitrFoZ1MFI431aNEjV+tpjKi4Vt6YkxnL62GUoZpi2iLrdlfLootV5
jtvx7uuSLsrcDql8vt5E3kxsKRVd4ptlvIcgnnpT7fueFIy5M/dGc2bzrISF/v6IJKcLf0plvHVo
ItBUNJ1QhRZmJXQH3Rg9hL19dIZr7gVN7t90ZR9fhOGUbziwEkcy23AXtm1vV12NG6LYofnbRdEP
sasnaE2FsZtazXdJcLFliKxyXwiYX85hZW5bMQ62cPrHa38WsK6iCvus9e0dMPz688dL5v3vSKil
W/kqGLXaDkEihU2XN/Ge5mdsdybWFyYGRnbo5wHiw/UlyDLxYhjbzjVHfjiClD6TzayACX9PLjYR
HG1cHFFeWyX/jTB0EqCvZD/6UuWN1Lhdloxi2kUjfQGQGh+ECnYy5blC3YGdaa/ALJhPktSjGFLX
xdYopNDuhmz2mhAVp0bXB2iUmrYzBQVYoorTsEG6fZFLXD6NOuru/N5EpV0Q1BxqwvCs8NszQ8m3
SBCes/c7PUlpIoKgE5ewQwq+ivHVEldCfKDR2lXjTVtKuTdXU4gHSaC4yFdjTFLm0/PH3/W9vQFc
hvAG5xG+/PLzN3tDlWKhx3sj3ld6p9liMRbUfgfFtWqtOJMPvxNQqcQvBF1KvwbwxeOhoqDppLit
WUFCISFXJAaXXQBmVlbGcYvmyDng2hJZjq+KKlIYbEFOX2Tx1lR1q6gXdR1WrNRIuquoNQIoCAue
WZTLeXQyCjIjxO4FobYOLsKM+5AQzPHeBwWzo04SOgB9B6dJuYS3Ym7dCPJQuOwe/0ye/e77LaQ4
loxOf381n20Q92Usm/G+kUyo8JJQfMGqsz7DTHzvq9GXehWdXSLaKr+bED6l4iHE+3i0JK8IRP96
mnphJxhCcqf7zTm95PfHAzLArYWairaKM6iaZPXQMZ99FHugc4qNDKTLoUkGFROl14+X/3tfj2yD
5ie51eLId7wmEyCggWUwmtFI2SWKAYkLdXfejcns1NJ0rVfjUyAEhffxsO++JB0xdjnYDK6kx8Na
NIFqP9fifVjK8FFjo9oEUtrZgT8J10Ykanf/F+PBCVuGw7lq3Yprq1y1sj7E76OUAKjPaX7lx3y6
waK+2RfDORr+OzkkMLUFBbwcuyTKx++n5GlhRhWXIIqfgjPgNbEbG/LHFrrJXhDVwrMwKqPwaoW7
QRTCM0nHO0GNxHxh5i914BPNN5SFdESX9GRf8m6232njzRjX30d6gL+fSTESS2dRHSE7X+2OkC62
lVRhupf62PeCyKp3dUTfHI2P5Mx2f+8EfnUEWLQ9kOldnw8gDEepoRi9D8U2/JEoc7WfpsoAGx/j
WKR35Z6kxrweitl3wBs1T1rfnFN0eae7AooJ9W2yR8qzsJWPv2wJ/yL3pSneiwJ8QVFHRYiEHSB/
Zs0Uk3tobEYm7Vj7CEPnYeEEuhKyDPxyh75/v/14XaNtwnjH4RfGJT1eFBHg1AF2PH4eVYAZLFez
sIviSpLs1giLv7JWlQ5GYYTzFojTpO5aOmi/0jr1q62u+sPVWA3at6YtRyrOuvSg52N93Y415A+p
G+WvsWD0F9rQK1/gASeiPWFYdjubI6bcYhJOoS33Qb83k299m9/Lct1hMDF35oauZ/biR/kwerDo
tW8YsjcmYSR2uUEi9V7O93InpTd5C6sAlL5wn6lqeSsoYRzb+ZC1k51o4pQi8DYWilv5lI/sKMDY
FQXtvHV7LCLjKzUMsF8YBLg0m5qebWr7OApsu7gqyXw0KHB2Ejcmg2pt+rNAO/dLlkWcuNnYDT/M
ckqvTSQEv6q4tITo8YR0ovVB8e2uM2jTI2yWyS7+v/qVWEvl9VjJKMUp8Zg9yQ3RsK6DUd/SgeTZ
EDbrEntSw8bDKcN6rqai+ZJR6TFcSctwFImaVnhoeWy0i5Mgk9w5yqRvmZgHD91YRIj/t3pi2JXY
Rg8CNTBYCcZkjvbcgcVMpVi7GszyBXfbL4EhGJo3prn0VLVRPu7kiUbsDVX34UcF6N1LRAjzNhXj
WHKD2FB2y3wbByRwm8kekEq8NCnw5E7WkYM50agajacgX/0VgmrywwjlvvV0TppvamEMAWYJ+vTN
klrduKALriJj10fGTTlP4bOWRFSuasGQ9kJdKzkWHX13g1Vtgw5TNuSZjaNl7W9zrcD5fWEBIGNc
APYR9M6/tka9fvCTgYZLDQRC8kbBn0076nKDo05AW9AVImt+yNSIPmrnFyYsA6g6qBmHff45U0pE
rsB+tjs1LIr7ARDrfoY966KTKF5jGlzeYxpL4dvvKroQRt/3d2U+V7FTN1bS2uncSY+iTzTZ1WkX
X81iLd4iZZypduKP8Ph1QUhGe9IHMdyWkRjsOr1SJsfPps50pUa/LiZ9/JlXCD45rWr4vR0MVVu5
hSymyCJqmfgrnP0E9NI8iyYl+qB8koey/xE0SWwBw4PNZze1WH5TtKh4sdS0fVC0uXuexUgaWcyj
4qpIu/MkwRAf4jaYNKeZNO2H1g616PhjJZb495nCwDIMgQGOWv2AdgLi76YPItHJO01/bppwyuBc
h8VzEidD7AmA05/kBNnZaB4yxVbMqMycIFp+TxqnWCUAFFL34lBIP4q0S9Othb3ZHR2nQLbzpFBj
J+Fi40K9UL9EKLBd5NUUo2sYSRgLCEHeY+Muq/l3a6DGimxEhKNFGU1B5CkyTjEhx0cBpKKaFBZI
omieyqn8ZExZGNqhVbKT1Ii+ldOJYR1surybJi8Now6bjmlOaYbFeooXW97cQp6dcqB+RuASBuqf
RTNmXwUlVvdZYcmxLYbgOxc3hGZvDaPyZU7y/hcqWBmYrijoA0eKEr9xmkQyI8yxBAFwWZh23+pB
tBIHXdrmexAjvmjLw2xW9KtFFOfjrv0yTKk+OZDNKtUOlBQ3E547zNwQ4KlKQVmdqr3VxS08gjC7
SYfKz2yzqkcAnlmr3cfirFT2WEInsau8Hm9DVJIQhi4HPmjH0t10i3ZeWM8gzX0uPyhYBdNtHcNZ
BlwQtzkSir3GUo/K6JYAHvTOrCmoM6rzFDwP1N1mh6XX0xvp2+Sqj5PxR+/n4Q9jkgYZPDrAExtt
BQvBpGS27qcGFxS3KegqXS4CcI9ph7KOPQ0BlfJBb0TJY+eN8POmLnHo4Kd3mVi1P7Uyvmzn6Ctw
eLXblAhHQPnzofDuE6MuRbcUUEXNQKAOrg/ibbDTfixrEEZREd6WoQqZRKqMfFfIcx9cNEJoGC5d
LOGumxU99qJ4ru+bqAvvLbPHqYXJfMSP8yrTrK9cHePY1TsOG4T3iRxJn3dXSFrMWAazgL+VXV9G
SKmytsQ0QN9XD9CzcLI882fPTDo58rokih7jVAm+JVIVfuHXY3dEZYrvNCeTfzEHiKnakcBmsans
FH8Vqi93ttQK2ecMbOTnrkmrhpdKR92WJrRLXEsQ8sD2c3IRO2y0CZvAWdHuzQmdzBQl66u0SlTW
9ihgGpN3rVB75mDVAR4Zvs9iChP0KRG6weHSKrBtw4szoVSTly0kGPKrOWt6wx6rsA0dmn6o7yTW
gGyBaI7Wvm0K6VvfB1hkBkNv2rpUZpJTBMJwyWKGvmkopdHjNjOUpasX7WjYqVK0MD7Z4vaU68W3
rKqaQ0mCCE9OsUasDkMqz44MpRxQTYnvoCdXvfQkhJp5jTi39Y/t0//XaHpUwd7kawta/whOv3t5
rn/9sW/SBUe//Hv90y3y5/Tf/615C6Z//V3/oOmVT/RruBehoQxaDF2Qf6PpDfkTeS8IOsQcFhzS
AtL9N5pekz+RGHPbMMhBAdgt+iX/RtNryicABhCDKMqRtyIN+DuA+pPbzVI3wL+dyyltNZD9xznn
rDZt4+cYoyjg1Ta5Nc8XEE52VjjXWypHbBRiEJD1+lthnXOhXuPqYeNwL4ZKsIjVYHm5EBreFmys
lrZiYfnxRZ809W0pNhZOh4NffCVpz57TPBTukfYuvN4AB4Nf9jj1DvNJZodnqRfmBehHtZQuY/Kg
wFkUui6jME+lTZ2KxVPUCmiyKQXWJrY2+eZP9vh0AW5kvp/jYX5U4kb+2edW+HmiAvmXEHdbNZ3H
zvGlbok/SXetl1LwM6+zz7UqlZ1DvBBMfI9k4WkS8ug2taJtnndokusKJKZeHtAz08QK8aBQ8MWD
gePo59dV91tb6zr6WRdN8Vd7zEo5Zrf8P0dngTPy0Qa8fq6b8DlN/9mDx/tt+at/7zf6SZ9o37Ga
ccEFxrLsnL/ZK7TLP9GcR3Vp6QTBFKTi+s9+k9RPS40bXAPQZToWS1v1n+2mfsLOl4IiNT6gElxV
9d/ZbataybICqeHRFnkF0cE/PV7wg5Sl2SBG2X09inSAKskmrXzoB7J9YJjmmRvlqiD0OhroS8IP
uFBQw6u9rcfBMKZIG94bUZNssjt5Dg4DIpOF0l4XSggLXTXOAaXfGXNxe9QRaFl46Gtjziz2aZFz
TbjvcenAsqOAUD5uyybyxL4wtpGcXEaW5LxZCbd/X5HfEnTemdZXrT+YDgtKcj2tvd5bHQCS9F6e
tXnXt+a+Ha2vrWBephGIyY8H+xsX+uaeTtq99BQhhtPXA9ayZsHp1MxN3Lj1e+ug9RtTI1l0zeSX
OKJnG9hN/CvSsYnNn7rgQSLp727M9qDkOy2xa8oMgYvH8Cw9W7Md+24X/jKD/0XZee3GrWVb9IsI
MIdXpsqlCop+ISzbYs6ZX39H+b60Sg0L3Thod9s+Iou1ufdac83w2yyfpvol6k/isOmGD0XdQKDu
sVmI/Cx5xD9dj3YZOVwExw+OEWFXvzLbtwUIsQgre2oc+bFvNm3kqvvkXEberPyey0d1IPThmEUP
i/GmC6ulgiK6CrQLc89KPovqxdToXiTqFhkyaXXuRGGVEsdmrOPVJK+FMHIF03CUC8mRCjJhprY2
AZKl8WA9Lz91pNIaRubZNn5TX9J3uXJS4bRovzIhP8R65VC51eVpJNZMzf+Y4ttsXhEk1Elgz0Nv
F4gw6/c6SSlZE7uS/wzBD2ZDdmHZYe+3ymYo6UYpXZX6NVjOGGy3kS+Oia31A58Y6/b5lUx0W1Je
hHjXTFsdLnq2VLYl7cRqW6V2eyqI3yBcUqB8Cp3Q8lkLTEWadKcGroEuSyBDbRUKbozL6rc5Njf0
6H6VYMBmQGC7JbncDybrJGzCfLT0C4xMdOY6laHa3hSmohqxEALVN9uYBHfEjfYs1I9lR03576X6
5b3gZYAnAnEHyREt4e1l/Y+ByGx0XZrOunrpzJ/dTLXZMZV19Gq07FvmwzfTg/92NSBKQEqM13gJ
lc9X0wS56zHy0S9Zbz0FUUWpCpDn4CSwn5qo++ZqXzYaiikIVzdQFIUTY5/PVwtGYxB6zBAfJ9Bb
+seaRtt4Mqpg0435jlDiJyru79yf7qwNMaD5q0HlJ1Ky3AY/dxXLHISFiDlB+tjM2ltnrKN8MJ+s
LhBtNDW1JyXtYjeRPnltOq4hjLGWq+gxzoezPham3famsskZhDJSHFyidi7//sL/yqY/LTokQszd
cUnhIISkffeNx7Im5KkcWteiOkDK5Ns2aK3MtSa7lkKrbKviek7Xkj8BDnhwpmhE8E8T/oBxzJYt
UsRotnqF7AnR2M8PzU7a1htta6xIlu4bN6od66D3fEaHv9g0uDkSH+vW0EYcnazEzBa2ui/amEXV
oi38Fvbttlxrla0f2/fwGm3lXfMj24Z+tAq82kOkgh2hbNjgisFFe/v307hnSyGiuz0NONSMIUG2
7w/AsEJdP9epdTWfxtlRfoW1k8iETDqkcESqE3wYu/Ipg79+yna3jiy3A/rdxq8tm6asea4DW8Bq
5lodxl3yp3zncxgVMaH2v+/T+rJV3N3n3YihCcVxJIDNuiabaq8C8ZloAxu/3JVrYV2wjX5IPNvX
9Lj4wXl4lR6K/bztPcMOgmMqr4LICQ7RxlqHgSNflI1SOnPsx+Xa6r0yc+GjZZFbRe6S7vGaNKcn
DDcKkBjgC8rV1uEEo9GkoCYMdW3sgs14ks7TZRaAoG1S0W6pKOCfEdLXVabTDD+o027R/BYEsDzN
wU+xfOu6S4EkoLHV1+wY2KWvrqtVcq4O5YOcOuW1OSSr7+wl/sbv3K92hjJMR2gIsGu5K6dSSbby
IBrMa/wsbqUHabM8JPv2mB8tm3yQF/UZQdi5r1mtdpoizLO1zl5aZ7B8QXKSzhl/5JOXFY5ZOu20
acZTQ0aH4BQS+KLDv5c1q970jNhftFVUewUG66MT43+WrEzNCfBrLZxaxSvXaffJTkvd4gfnjmF6
QrStK146P/tRX4VtvzFfkh/6i3QYjrkvnDh4wI6SczI5uWmPbB7XHomJeiWcNoK9B4pcrgGhhBIr
nNW4uNbgZSnBTXaOYdPh36vvzqeWPY3Vd/PVggqBrSCzn8876ZxQ4+A5ZV6DQ3CIn/utssG4zanc
bF9Hjjh5gmiX+Ji1Dp73eFDlB33T+9mu2MWr2rXO5YYZga/6YmHLLzOo7KFc//sW/19J9Z/fNKwl
xHe0vEyILShqd/tupZYTnJF6PmfmKs5XpbQFfjUbX+d9DDOZ/X+XVvhaWV4Oky7ckgeVGWd9OCfF
RrS2+rhrqzfVejK7LU7ARnjQZkdU3DlYJ7FT/6pMPxygeG+7j5ncOVdobOVcdHYj2rJkq7/T2rZ+
hqfqQ9a9vnwK51ezeZAmjz+HyZXNdhI5+GWb8OMNZ0TtTQtaurF8XUq3rTGV2JbJUcm9JiPhdJVF
fhyuOwPYkwd8M5ewFGKItoP4xLzJmZPjkh6qehUlt02W6i9OIMkUx06Nnd6wXLl40pWjZbm8mEP/
h5uvu5UhesnFBGV/byVb0UmM3SWyX6bnQVjp8/tMragX+FlgY6QXdm0oXoq1eaPBLVT5iNyMinbd
hF05Ir/ObYE9UtEclmgRpbaYLOvODG3N1XHxGyPJbox9Pl2M6DT0h9YEIjCfY+NRLiY7Bzazxv+x
lIFAh9Tj9qpj6U0LdfeqB7kMS2WJRCzAusYeYZYE+qxgLiu3zlIb35wc96UMhs34Jt/ExOjqcJ27
Ky7EPFH1Mk6bS2iav9uG0k1JsZIUawN4GwDwm+V9G+x9Wt1wLiHmmbhEyygF7y1XupjZIzPg8Jro
OWp7qV7cuCh+MZK+1flbHIJFJzY2xYAQJKxJKWCoQxJOs7YqY9uUSvDNw77z5IKPxJOmd6OAgFmu
Sn+NI/+jcBRwfo3FaBIvjMJemjHSfApHBIX6PlT6DD01scQKh6qQn61UOMa1cdZ0oM4iFM/GrH5n
iXdf63E7HOQoFai6UGjd83LZm6YwF+XlEjTjSl16BG5jZ+s1UQ0L1phLXgY2j/g7l5XbpvL5a4Gb
9Vd9RkOr/v+89j+ewoSNtmESwHnp46r1xLQVnUEKCUKrWHn/XgJfPyGDX+yoUKDcmuZ7uZsQZoxC
y7y/dHUn2GXggeu2toaVI53lD0UhPzWVvktfo1T+8glBwm/GmHxOLnvv3Dw1cqU0VSVf0nQLQzVn
Hq/+tjCqS8sjomI1WffW0Qh/FvlgK4Nlg+XbCq7y4kGzUrsq37T6Ue0uQfVciKdp2hXTda6e5/a9
7lgl0zXK9mP3Hus7tdtTLafFDstvc14X9WFe1pXAjNPDEZomjpmDmjvQ0N0uHxw4LPU6lUs2Pzo8
82FpvHhZ34LLqrMR89afiv6g4Xosvok1G7gqHOtlrc6HVPgo6TkWmTGbTLSh4BscveqrHl5662KU
z7VBJ7Q2uBHzQQjha/3KymdtxiH72IZwHNeccYNxzsSNpaHoxif+wzJu88a9bj3AoaUecoVsJcaD
PRDBx1RH8CzhxUye5OUoRxc6bAzQAj5TzFMUtrL6J+hX2vBTKo+Fco7rx4z2Vu+2ibSKEKIM8ybh
WQkctI1rCHvM0ZmemF5jQpPU8PX1+19RKThm8VOC7hJpP1q09RYp0foqQ+nZwhc8FzPNDmQNUuw3
lenJ6ob+WTceh/4x4q/Gqe40yrWdncl87i1fUjxZwb+fMQ+N822vbnH1SHaj9g3N41a3fn6BANMQ
ThCzImoQdO9O7Rr6QGhogXqJYjL2hFnPnYqEUxu3gsqeNaFxYqky/tdqGuMagg/wiWQj5bL3tUK0
hGM/FaJyWfTfxWDnzeKQdyTWhByVu7T+aIWjyHyS1Ik+PCvdNlS2QbGSgoNaP3e5z4bSTm+C6WfG
IZ8OMmEGMrJ+7WzSCmjnWfoRhI6q2hV4AkVjsx0zouTsRt/OyalVb/wCnuxMrJE/WO6wlY19YefK
E1XdcgqIbbfO1tB76MqgJmrE1SFPRLsiOK25XQYcNMRtIW6n9k9Y+KpGTpNX/g70lcizE7fWeUgP
R+jNzfgQJa/lrNla1th1nEP32C/quTJKyJ7PhrJlnhg3DyRVGpNdxN+wktAff/lub2qFmygf9gyI
313PYrY148xCkS+xsiW+gGoBBv9GOwVe5owfw2CXB2aZzasKfwJInSiZ0E5ujpjBWVy25BbZfk5L
OhmHKtpn6vvt/4QJY+f8OdBxdyYOkYkpKlziV7Bz9oXrfCyXbWIcouLwUIK1pY4I9I4D5kblbFbm
PxO0h1R57U0eQckv+xJ7HanylQHX4h9W/HNODhaYj+UE5WqOrxFzsGktvFcnqT0YgiuFu5DJmv4c
zE9DPzi3lDx5/hmqZ6TrNEoHdVkRHU4qvEIdgPOEk49sCM3DPP80+71VYoNsXIS4p4/eD25ZO0F3
EQUwu9IR+m0B+7ae3FCzh8Vt9FWkkJ722Gol/Bmcj0c3EVJbax5FEp54ZDP9YJ+uRY6B5iDTXCf0
8DFEAuwFJls33PlZ2vfyoVZW8mjrxMTEl+bn6IbSCfpptfS2ScyhzjyyftCCY5CMbkyMefNbYW+L
DnI/kVI7IO3U9kVzarVnKcRiPaQdrx7qzoMaEjla/15O2r7v4k1Ecog51XY1vcNKyY0/IupieL52
u0S+VK6KhqCJ2je6X1LsGNihJoqvGOWtFQqa1V8pScOemc62oD4SUhHMmynFXg5cj2y7UJntXH+v
st+a8ijbzeAK00pLV31MzbxOZjc0OQso8/3StJ/4MlfFj2f5Xah8iFFYgYqim1yEp150pd8ogU2a
lxp7W88qHSv1mumQRivOg+HcHaeFFtgfeMtdDppsFW3mxA+IPBNju8y9Ot3OmVs9dekOWNXPMnvx
JpWDx1bCjejuq2w1OkybCt769hD3HhpZ5mVu67E/RG8E85U/wp3ll8f0p3CqIzuX7OEyef2GcF7Q
4YceLFXfGOAul+hHiERasMV1fUWHMWDlxlnmoBfZJS+qLQbOfG5UV30pvun5/vKTP+/M/x8HeWNQ
Mn6715GV1PJYRRfyJWmIrRziSmQePTg0iJHNNDN2e8nCgJPI8ckA1wox/bZKa5fpADtxrR8jVXpq
BWPfit9RA7/UwuCHiPAJ3JVgwCH/Z9/5j6LLqps8xvZ1uiSwOJxQk0sXxkf8P45GQCn50IBkZEvA
vb+fPCpdHNRmMosXAsNBn7X+WYzEkyoONPnLz05cbkFr3+yZMHHv90ywSkBLKNxcnr3z9uf/8dnw
yRDkBFbUJc/IUXZEw83FNUBUvLATECnlgn9PBL9L60I+kq4TsU6X54w9FhS+2ph/pNh9Z/upSDMt
nT7bGdIlTEpnEt4M7J2m4Rhr7Bm7OfrT66dl/CPlr0a7E7P3oT/VCVyb52L4WGD3KaBYmEg4xmLX
gs2kIU3cXnOoOSVQeBsOL2sgifxidnBQsSavpJJKtnGzIQl0GmFCwRVyeGPGmJ3XZvJAILEJrOxr
jrqWdwAaawqRMzJqJ3DAC12gqxW+0k7tDX7rhUfCXH+UH8FT+lG9lp7mljvmKPw9pka4cOne8Ja+
5O/SW72TNvKP+Szwq3YaAycmkpXoCbpQBJClW4Rr/KrT5QKPey42KOSm8VysTGVd5e9D+mvODxjl
iFiRDAei3rpxI7QFBEZOmmo9aNek3jMrzt2i3vOCLzLZklsp3VmAOOEmi9eF4luYe0wQkWhvoN04
/PdwER/rt7Sy8zcolEbpGOCdEjsbW6CdTbbxFr//u0Gg0f26eAxUNJgsgYB87UbmDnsQM+uXS4Tc
tV5PuHBAoFR9afIDy6Oo5PdV3ZXjDSM4G1oZC1v9YdVuo3pD9VgY7315BIs3l0NHYT3bqrSC5lVF
HjJVLYbVZIOXh5XTXrI34RU+WXlsHYprEILM1q+krI6Sm+Se/BBc51dcetPZLxmtn9XX4Vn6wGvm
OWc1nMM9/Fgv3NaHyE/5AdaPbHSh45T74KH3DY973BTP1U/teViVPiw9vNXTK9v9h9bYBguuQYPo
xpLbV1C87GodPRjrDKvzn0XrGmt9U+F7ID3qD7pfbaMfRelkqp157ab7AAnk4JTs9k07pNzaQTlo
nuUIXr5KV+Q9+eFetzlMHNFvPDoY4WcCQMMLlTjKD7AW8Rrsg0cRt0+e3W/xt7xBDwTGg30VwWGH
cjselfWw1n+37NYeHMd3GLa7OeYhwDBTH+vR5o1bGG55yeLC+hnnrQaGKnlLsRaZWQ2/K+M8D5uZ
PPZqWWnT3or8pHX4M+KZbodCYRsX8a14SQ/6Wz/aPV/JIX+qa5t/DFxJK68JXF1Y61DOJUfqEP44
BPPWpUPEzziurXY3CDtzOJQjMRj5aztvRzBM9vf3YW2sSFnqFlB7b4xWseIO57RzpKfxt/ZnOMgd
Uwy74SeZds6MMvVAkAS4lbqThQ6xc7jctNpK7o5pdsBb1FBd/nKZOoVqR38i1S5qW8dzLnHN2RV7
P9C2geU2yU7BelgihncjSb5ZbqPxnAKxonTtP9SYeuqqMCIe1nG9atUDjvdK+zDSmiRe17n8Zm+g
V1qVpduNbHX2wnIJHIBthohEfVqM75hEftNFfIVASNqFrQPadNPXo/P5vFerWpObRpAvl7w3ehuf
ICIt4imDosa8I0qNbZdepGavy/2pKD1Tg2gs8B8nFzUgXiX95sT+gkhxOxwbOG8hxCP/526w0ygQ
bMc+ki7SKzbcsydqFRPWkrHGZH5zTjHq+7LV4O9IZUCAFKO8L2iEmAXKkEpQvCc3X9fb/jjtx2fZ
S3zLG0+8Grg3LZKTR9t+eqxSnN48CYj4ST6pjzOxNydQ8mQ4IUZPQMwF+hE6YT+27LZw5HhlRrb5
a3maRdvRfuY4UWv46jgZPLbSBctsWdsnGauf7iFrnRGParzGO7dPvKl0G9qyzhZPycftRX+Y3/ph
rSSPoXqcB09hez7Np2onvzXrcJPvO2/Zhqt4ZV3SleB1u/mkuukKbPWFv/fA9v5c/Bz31VH2R/Yl
5agqdp0cDZZk4LYodhb4lds5XnXpYelOU3rIVe7DVU8TMTOYbdW37TCA3T54gnGWOHIkRzX4bpzx
JDzd9saDeOL2wx8lZfiTeGK+Jr4qHwJ7ZLYDJzagGb4ti8schoaIPUY/KRfi6lwcw2zNX/bUt75q
c966sr984LpJSIvwVLzf/CoR/Ct2+jTy3pl2/YcHfdtq1stWf40umBXFj+UjrZCwrc4ZRMY/Q3E7
Na3f1mkUHMJ0Baictd2+D2xajJJSGgy7/yi94lA/xK/AJlvz2G+ttX5J/oScz+O22WeP2q95Kx/S
d0sBOLaNE6AwvwrTNnlSFMbKLiRSDE47aacpt1d10ffZcG6DndkeRwsT0bTcZsN6nvbTcO67U6we
QtWPG588PkFxK8mPTTYdtgdSjKAtryC1Cv16iVdx5I8G7GlHrRz9B4C13rJxu3nraBivdnb6guHQ
jVkg2Lo3d6eqP8jyeu59eb7I6iFtnUh3Wj53sRf6Q9Y9CF3gpNrBip+rcEvQhfENrvtf3lkmFZCQ
UNKR9nafrmr2qOCDqYNutuTVg6DExQ4nfmjhw6R6dafN//MegWWORFoX2AeG1/fD6aTU4XCPQnoJ
AJRR7pnsmE29LcX092wSlPTviuQuZwKQGHCHmgPvBYlsIDbLzzuklVTKgKAuvSRtULnLnL9rctGf
8ORtnLn7JUpsmDNdUtTdJFIwLiJ0yllxk9jqHFddLoM9tYzqZ2HVDTH6DavvfCtsf/37Ru+/Bp48
aNANXReRNqKb/nyf9dSLSZfk8eUv01Voepaprnf4tCjOMsrfGVb/1dn9Z291ux52QswkbzQI0ss/
Xy+trHyp2iy+mJDzd1k974kQN/20jVo3jpdftU5HNSdK7M3mwqAlMg0faLhwSjVrdkNDz8jnaTD+
VYO1bgk9sF5l7AkT++aM+6uq/HSn+B5JGMyh0cVaER3V5zttc6EO0kZZrvKPnutJsKDt7JFIxJV2
DVbmNvfKM/PS6Bpuyz/KC1s9Q9H4By6rQg5eazcxtoMntfQRXADXZBAg+mMO4BJj/OenqUtJgtxb
BvqRYs7/a68eVQLHL3myC6Vdgbar3lHl1ZmTNHYxM3Dy8R4aFk8zB/umROtg0VNE+Iw+rZH62q3z
QyED3p6F4DJS7kMwrz0wAQqRmTQeTxHs+L305nOdM+SyB5gHrQ2SMShAJE5MuUQtx3n00rH7wbFC
PoMRb+I2FIGaU43fPOK/pJf7R2zc1t4tQ4akk7vhaqpLBvBrJl6XqtljfJ26ijFp6F84KEmDlG3e
2p/DzbSxSqmucvFBlYKPxErLDUOR07/fhHvM7mbgg4kojoIqble43X3+vmmFI51XtrjKciwxxcke
VHUcVkH8S5J7qtaneSjXyTh9J6G8/dzPD4HrkhrO5gRxGc/cz9fF7iO39DYuroMl+N0t5KuaksWO
9cDO5VgGzNLbbwYqX156PiqybCo3kAR0BHcwgqBKXSspdX5NymTwGmNHBmpAk0c1T0iW/+/n+l8u
dnuRIFAzS8c0/Q7nnsJJiytN47km9SsMZApsxfxDgPTTnMXfVab3xRk/HhABagPl4O1YuasElVoR
AbfD8RosKZBb0VJro8n5Znf/e1jcfWd/A4QZDYnQYu/FkYmqTK1U6wMW4IBuQK/29BihrdFtceH1
p+hzTJreeG1mJ611Q9HTqHcgtBZPfbwpi10SXQTroZp2leYlASkIJGhlJIB4MgaFndej+6uPSvOI
U3EWIsZaYQFqqesW1XLsa8GuQ69Co2jtQtWbVa9Z1hYpxhojalf6oJ1kak24HJUjaaPxY/4oPRsT
Ik5PiZ3qSO3Fn2fP6WAjVKojT6qdkOoT1UbnlIwMs2OpeMSwTPkxMXxysGjil9AxBWeAelP7teKF
xgplTL4Wg1U6roZDseq/ecj3Uz++yhtfDlMttgcTpt7n90IVhTyKM7G/iki0LX14YMZnL5Y8OUPX
vPZa+YCH63c70j3ZCCd+zDsZNWOixWK9V5kWRjQWGV4qVyTWCW3g5M65EXmKpsHtGlrVRX8DJDRM
60LoQq8uq+/Gy18/NrIGgsYxacB5D3nE548thhj4j9pUXDNBfc7iHK9oNQqcpC5qr0tk2U3Kj94o
v4sC/PqWsgXDx5QpyDA5uNc3t/2cNvFQNddZb9ptZ64EuHgacbS5FArf4Iv3Amd0vMjTb/nCGGHD
hb4HGIUO75OxKbnYaF5rUVq3RZYwEviIxlMpFBWnbZ85i8UIKavKbwrB/3J1mKf4+lF+UJoZ98GO
Jed9VMRzcxUK0WJmsbhDER6UXqtdLY4P836sk4QhYPjMZO71f90MsXG4GUigWhHpV+92XlmNkbKZ
RXNt8xZrHJm+RrTYL3rdJrDv233qy9HC1YDFULTdWP33QLY1ig0UP629Qq3o1gBZY7eZhIWkSVl/
VuQocuSimhkwp9/6xn451TAAAo27DcFkWCnKXZ0X8WkMgfy7S57PkNwa8TGCD130VxRhu6JReItl
RtJTZwgEOCimA0PU9EgL0q0QCmaVifh+ir4xqvq1Zc7+76/hS3kOQx0bVoXTnsE+msW7wz6pMgEy
bihe5roznXCaP6Khbn29rMhnTJnuUwwYUNcZZVrpxM7c0UTX0UsXo/jU1Fz1O1KHvFyn3KuUi6xl
vdfkMN6q5Jtb/fJiQlclzAYpEC8mlfrdnQ7FMupToVdXq4K/jU2thNtaLTmBnP6Kahhl/34yXw7Q
GycbG0MWqIStwr0LiNX2rVSERnmdjUmBUg5vJQv67Jt3UPuyz+IVAYUG3IZBAEzcu8191BqlbOUs
vtaQ1QhJteQ3RZoubbRsojou97oKWy2cF4bAal3tdI37IFpZOWDt8IChjHUqA9xfgwV6z2RoWyRP
47HSYmWXSmAK+vKqmjmj3SbRH6xIgDeEGtpf5F8mRF4hCt6tMBI23AZoKaCwnE1Hq9ZAuwvEzlkz
wzYQKVQ6VdgKaVBerLxwE6XjC1gWdVUZYnvuQUeDzhzOi+GR8WhdoBXMWleejLqbj138TXn6X5Ys
9hqcCwh4aGPxZP18MLSxaprIMZPr0uXkSZiMhIkPK10jk0os9YH80mRQHbENOjQFJqxdpUTS2InW
H7ETD3jWesqkDi+qbDlLAxTQyFbjoz37zoXrrxPOp+roZgTCXfKKGTR79045tVyEOI8V8VUbhXil
4K/wIHWl4IVDJ9tzx4pC7Q6hAOV3RnJXoDBgFBte/6ivBbdSpNQV2gFCYJD7S7rEm8WK97kxdJtU
7Vdx1rZ7QpV3XSDJ63+v/i+HL2sRSQB28fAyNF66z89Y6YsG3ec43Khd1kphdewZstl44TBXscZb
JuDUu//7Ndkpb4XHLYZXvrvmKGtQdQmRvMhJ92vJ2j95lL1kQbrJzYDTkAGYIEb+v68p3bvvIf2i
8OdiN1KdddtaPn9S/HAaWc+66VLErlIcdPVqWOgZp2diSsIGgxrpVcsPCJK6epvrkHcgad5k9xbN
auiMde0hMLdDhD2I70XEGQRAuAotWztDMAgWO1zgZMjvRgcP+F0nTrFUdg3IHyIgeXgYZFJkyAIt
7Dm/yNNxgOZTkQc+n7rMNWavSGk66Yie0R87Q/WUS+8jmdXM8XD6Vi3fij7g/2YREKG+CoDWc/VJ
L9fmS6ETBv2qKDuU5ilWGIPTnjTT69EpjzB/mJfqnt47SKvtfvoQqksKTJ7XbjGh6D6o+oPRPAUA
efqLmqmoqB9Cbri5oMIfSr8KnWYCkj3OlTvjafHG9svkK9Y2geEbN74pP8pLC1QWnOswIlfS/+ia
9Pd7u71cqFslaJj3VXEmzijUdZmtUiHoNZhAOYP4GMKvLcfhO5Pg/7dF+vwqW4QAUD5wLFi3//l5
mcRanotxrY6Xnhwe+VzqNkaMLVrqTKwdrfW0DMRAezXMn1Z1CPgSy+Aada9Rv22VN0X9I6l/phGs
qzqF1Z9MOESBXZPWlL4sRM11DN12gcgw5omYzHnubTV5CQfZQa5tW4Hux8zLsNPoAkYbsCtIkbHH
dEM45BgdSnkVmq+9BVeq+i23jYMNHysldFo8FSU9sbu6Yj2/WMF2jhpbQ9Yz6trNJwKjgsyZ2m4z
RMThkN49OyNMOnXswVBG0DkQ5rRz5wGeBEM1q0TYkJQ20RooIFSIwiwdDBYE5Y+k/Y6Fyi6kk/U6
0VU1CMAEGP0FsEH4WpdYLnHrM8B2w5/KaJnGQARofYYeY4tE64ktx0rKpHt4036gIRgB5bHhfB5g
LWWObJ6b6pKkv1WmyKmMpca0MaPMtsJHku1iVMf6RYQ6E73iTGrpu9qi5UVZBOMtTy4BN6NaG6tc
9dUbPCr4zHiHKNAoWLH9StBcE4I6kHSNOa+9PJccfk4Q2ZblALgwUOuf5A/pOkUuo3CJjMo03ctI
FlQHD4M88vrqLJwZDw7vym7KHYD6eFUWjtp4IztCR8ye3QLcQGOT3RJKH6el6Kbm+yg/Cxb+Yh5D
oTxyh9HtUy8kFyTC7GBlJOusWFk0ycE2hs84/rBasMmNbBAw4SeNP95keXMDM2Sf/P3taX7oGtjo
COXa6UWMUCfLb335NjHQhY47Rq7xPP5esDPFD8FcoTJkUtvIj1a6DTKnkLdh9xqam2z5YQw/F1am
iYrFpO64Da37yEvZx1gnjEdJK+w9xcT2cAcxnq2Qf4ph3wjXFIpUuqE5m+TtLcBd2ec9GWRHLJHs
on1Pb4PlCav0TSGdVW5eqH4P0nnIrsF0TZg6tniETDuz2egc7WX6VEQHDCQVaSWHqyjfquEqSPZp
v02yLTbz9PnKghPutlgepGKnS26h+rl2mccXFH3K8NRnfr7py4fZXE0qASOPTYpG8CL1px4GQPAi
83os00azPMvcw2gnfFYu1hazUvhQW53J5Hc+aOqt3r/bSAzocDR7ZK5S930pY8uujLt5uBCVJsSQ
TLOks42im/1ZEq+EU42bpdbHB7XDcaTNSTmZZCKRrCBaRSJwSt3LAMTpZPEiQJ2rU+pgY1A6x9Bz
CA15wCzFJnv90UyKxy64DXLlEosqERrEjRFWwNrq8mha1dNN8T5Uoj+0HFOZhTWnFr3g1EZynJHX
0GYHBCimp9edE+OqP2pLuUoH7H6/OYO/1MBURkgPbw2hJYr43X3eW4VKaxMpErKrHIjjSY8Gt1YK
V1Yx2lkGicN4QNVihu9T37a2KIbfxQhIX74TbuAmFLyJIG9t+O0G/4Nxo/USURSall3p4tR9WJ2A
BWa/6tSPuIVD2HXEzGUNKHEzTyPx3Mtv1OMMnyoW+r+fxZdu8XYnOPPJzIHwW/gLFP/HnYxYR1tZ
MuTXJRPfQm3h7J5pvUpq3pUuHzWLff3fV/xbVn1akLdL6phLwOXX6APvOvEiV7J2kVUw0HYktL4s
RqdLjV9KZZmnXA1RUPTyRm8weTLLNiADvHloJvlR4TDc1uYMtU/Pn0K54V8z54YSqBicrkltS/5j
TBxayKCnb57SX3rX53tGboCrhXJLZJDE+8I6XoI4nbHbgw/H+hikIloNkyg7/8feefRGjqRp+K8M
9s4GvbkssGQ6SSVTysxyF0JlFPTe//p9qDZQMrVK1OxlD3uYAWaquyKD4T7zmt5vu5XSh826SLoJ
LzfyJhPY7iwE9NCAtRD0Hdss6Ta6cJTtKMvtVm111yhr/GtboWyEX5sbI8udrW3NZJg0ApWB+sW2
VgpzN+bAr/Cz/jFmVv1hVNJtj//5hdnpyxtCQ1mTmi1oaB0+h7UINeqxGPxcn+K9CrvC7e36MMrR
7sKqz3/J8gu+HmSx6r4wYlWNfRA1tUzHY7LSTahUBYAa/ku3of5ZQt2YZkJNNjHxBqydL2V7nw1J
sYksudokpN4oDN2jmZ25fQf2i/aTJ4NpWE3RCOAVuK8/QGJK8T4GxG/vCl3ATygka+OsWF3tUih/
fornqro6i1tqMzllcYqL0DYDI5ikR7MB4TSL4a1L/Hhd/Gh7ZCdJWkziglZ8MIa5zitEBb/WNkFq
9faFJXyp5S8+Ly0ME9Tk3MsgXT29URoHFT7SJOmxLZOt0WjdtsRCeC1N+lVuqLAV1GLcTMDz9Njw
VGXU7p2wIUiAMLEWBkGYkdJyiaxLiMY3fxhSu4AIOe7amUNDhhlvlFSV9Fg64+Q1on+cVRWJD5IV
dxss4Kz52rX+avBZwzSQbpCu7j1rBC7V4XDqaVKwR+Dty4XtOOd2y+9FgsxJZt3I6he5X4XWXDSK
QuwT387uJvJZU8OMILH7mynzr0zfqVZFbAtv0AfZ0/mnPLMuzBvDwFhAuhnyDxrtUl3OpJ2om5RY
wXxGs2XclGMmewMEiZcf/P8CK/9BjfLV2p0pHHlBhYRh+lT/pbByImg0/6t/CazIxh84c8262SgU
2RyEfwRW+JMX3hi2XRgY0WD8R2BFUuQ/0ECg6sYGwL8DLeN/FFbmP5v/LmTyufbRVudv/A2HYHWO
KV5tOBNLGwNYAp0xoP9wvxnp9ZPvaJOIY/DJu7KotWs1iasejCstjlVRADMNnZJOp5+COFEiDZyr
w5mt5Pgp7bT+A8raQGaUWv4eWVFxFZjiAeVLELCd+ugkOo9e10TVXRlg0NsJf/rRlaDwUKIFA5jp
4E91v77Nuz7+s0T6W7vyv9q6qZ6S8Cn7F1T7X0/tv/Lnf+2bJySYsXSul2JA89/9j4H1/w3HasXi
5v6fLavvfvX/8p6SXz/zLHw62X7zv/e3vo/6B6pXcL3xGqWeNHO+/9L3Mew/5h1GRZc4j8eVP/lb
T0ux/9CIu6Dwsf2gj2psmr/1tFT1DzYf/LdZ0p9mDb6av7H95t31avcR4dGGmIu+7EFqg0uwST7H
Fkiv+49p8b1H207+HOQXYEWLSPLPIZgnv3ju4y3bZwBYkjHQB/9RC+H8Fl8aJ1zrzpMiDk2nu68W
4OHPH/5aWWdZRHsZTFVejLjmw7QkU/mh03NqFemxRx7fGykhr4dya5OZhF6q77Kteom/9db0eCwI
W2f66ZnjDlgdBbq3zgP7nH/Lj/qeCtjFQRaXxMu06J8TVQDWAZWwiCjQPOxtLTP8xyKy3Q4YXioq
TzeizSTCC5/wjfnQY8BhCxV8nECW9HofoIKgT+Y/IqDuSfqxSL6YRQFSrnZNUBjvr9ciwpzn5SAm
R9MeP1J6KnNw+CrLsECJFjmisvsAyyuzutfAxbw/wnKDIyjD7qbzNat9c5bmL/tqhL6Jg2wIRrEv
fPmDrd7JwgCf16/fH2URxFKOOx1l/qivRtFLysUjfeK936198HzaZx+4d2cDEL8k1LP8ZPNQLy0H
5L3wljUWE1Jq0fo2vZJ9XXQAg+JNaVDfen86S77Ny3x4kRQacRASX1TJXs+H+EvLoiIN9tVPOyYe
88YCJ8Kr4Xt+pX4PQGfmXjC46meACHNm4GzeH3+53V/mCN4H+QT6+LTbTj8nLN8sa9Q82HfJcdTL
fdDnu1yJf/RlcWHhlq3nP2f6aqh5/7xaOZ6qyFL6Mtg75PjAKh7RB70vN+qH4Ta9AFR+c+VeDbVY
uVk+1UpDhlLM7qoKJk/QfHn/wy0PLx+OYIdONjwhmKwv9YVXs5HNVmmdpGI2QGft0bgxwmA9l7Ma
RdkF2aW77/xwzesDYpSLFuU2fZG71agAwC1XBSVJdR07XK4Nuj2r9+f01iCcW4rdvIbcsYuIvA0m
uOAVd0QexM+SupuM6Bj2lwQbzheHPASQEl6xgFLBiJ7ug8jOqJIFarAH6BoddAWOQmD5UnBhgd4c
BsU5IoIXnNdiD8jDWGmFbQR7G+7JOJW2p1gQRn//izl4GhFa6IyyZOfXc+GmMwW3al+t2+QuSMKH
Loi274/yxlR0elVAaalWEYcs3qS0nExKVX24VxKPwhgMCV0aL8xkGR1zPJGGejXIYlkaGJuDg1n4
fnV7f9B2Ks3/z909KtWe2H1/fJg80GQrcPjX+kwNz/fqzeh+/DfmSaRFHYwWHbHX6c7AID0PAqkO
9xpuFLMr0J3ImgvX0Jvf8tUY6ukYAfBbx0caYI/xNYIDKLX0F7jtl0bQTkcYo1FqgqYI931jV+vA
aMFaV9Hq3/lUYKVMB8CmvFRn7Ws8H+y0DfdZXM1KNVOQ7f53Iywe2gbPuxRZVUbggqtl4QXZhQ/1
EiK+Dolfthw4+L8nsYxJrNaJ+nAI99VG3WJUvqWN4h5Sz16Fv3waT4/h8eGHte1Xd6M7fu9l13+0
Pf0CxuTN5XopzhMa6SCOTpfLCHogdfIELzFur8QUr4R0CVl3YYiXl/HVWyHCMpeCEF45QhF2uK2z
S3pXS8+oPw8vkB5K6ggbQJA9nQRwAivye43D+x320zbdFZt6m9/Gt8adf7DWP75e76wV64gE3228
UXf5ptoiBun+/Df2zKufsbhzgzSqRRgr4d4291k7h7HGhX2/LF2fzXSxLfHcnPostsI9Yv1b2pu/
6nhdmt7UuGJteTOHL1sn62ILLxkCISJa+b3YXDIqfHNBKU2AFXqJ3BbznJpICofeCPfCLLd9W6ZP
klr6v97/mPNfcnY6sM1GWlbX8TqYf8SrXdOgOT9jo8J9mN/5EA0T6WZsNS+nJ//+QG/O5tVAi82j
ZBJly45PiuuYp9EBTC8O8eYGxVcJO27+AwBxcSkOiC9PGChH+9vv6XWyUW6Uz6iuwTtcl6vJ0zxo
tl7igVW4gd0DLbh1P/a74Fq+2f0bbwx6vbbGKaEKvUxb2ywkJpjSaK/n9Z0WpXeDcqnf96Jecrpy
1DXRRkIiCFQ9Uc7pypl5G06RFdd77BKsX/Ukdci9DqhT5ZqGaZah98PXrjSm52Loky/jZDRPdawl
x0LvolsTIMljKOLwutJG+BHVKOG+AVbd/4HKQsntOM02FmnUlLetH8nPg1DGH50JVsE1iyS47WVs
k4l4FA13J5t7wQ2qDlpGotb6ISnVHABDImUfzcyQkY/w+d8GvoiOV6ez+EacFHaMRuOoz+oa9VC7
Tqhkd341YHyBFr/+OJVpcGvXkgmme7ChpQ+NAafWTioAL2rfoREWVmofrvQ4KOnYtwPs9Ub3obRQ
yM+/jLYMJAYQnjVD7qWZGDjU9vP7m/o83eDIzOqJNAhkBHnnOuXr40ODMymGIXIOsTk2G9Az9bps
5URDuNGRbtvK0u85s9JNGkTTba3xi4o6dT6//yvm2+hkJyiMDdPHeiEYYeJz+iPSTC+yMIy6vYrQ
xlg85rrxPKncUfqedvHvvmQgt0lJlFmXmojAXlyNUxjGQT8ImcFk14IALFUXrqRlJ9umPksJQWN3
kx/ofN3T+ciFroo018ODnWjskrFJiq+m3Ws/sYRs0IvUM/lR0ioJnOigVYprJgY6ZFEQPadhLB5a
pySwU5tYhdQjjUl1bEUH72Y2qvnkNz75rqzaqNrYagpaaiiem9aEbF1P7bcxVYGx+H6nhW5jDDUK
ia1dlGt5agFN498dP5qlY5SukmsKwgMoLt+AX0s/2rEzHO3ABiJjRSgPuUaAddcaR0k1cyvM1G9F
hVmRm6RKbGwH/FJwTyRMlC9cs8uWMx+P+iNFaNShqSxRVzz9eJZU1kFTduFBwp8ImnSBkIfSVogN
JSBkwj5pvplWLV3bfo4Lsy+0R5GJH/jO9OvAMfPt+1tz2VB9+TlAKef0CFUkOL2Ln4PAfluWeXyI
5bjYlGDd6QD59k4a5WKdN2jeqBZm1goW2HukwCy3HbX8qMlYULmD3tbrurS7u8rwByiSheyBwpQA
6ooAplacUQzsrb3vJxupH/NbzVfbjTyUyiYZjfGaexF6PQ54t12CbmHQ67ibRM0l8bQl1JY5zsCL
mWpJyxiR9sV+7RtZVE6jyAfHSuarKNeb587uUGUqcgUxCiCGX9Oim640pYL1mgN1/thrL7ZBcpPd
C1LuQ0aL+6k1p/EBh5ngE6+bcqBhq6XuKBSMYsa8Lx6aNOVtHglMtM7DkE2B79yXH40wJpq00hbS
vlyhsjuVPiio1hFIdsD3+hJUdWW5FGHCX12OI7dn2kELTEoqy+ReMuOuRNZCgl3OGRC/Cj93PksY
DD0EdWvO4oud2rhdasVf1C4sf2BS4veuUhTyp5I66r6XogYcY0u7u4MvuPKT2NIvlTHPKsFsaAf6
hA6aWUUXcVnZHi0zLP2udw5t7Qhn1ZhRXt/Wjo/Md5203QF6xRiuyqAuQN60VAkhC9a2vp2wdZoF
oPz20/tb+yygocekUceYeZ0AKozFRSiNTgEBoYsPehKh3FGmBt5kobgQSSyFANhcSECiAUD/gFLG
WQ4mCyWUjDDNDr5fKG7ZtyZ+g1K3KoS8i3lqvBTR0VGA0VRDdFmmZrjvUz/z8OrycensjYeaM7j5
7bm/KKsx87mrqi5qBXkjAiMF2HfIetveVE1urCEZTxfusvN4jq6JjlgNOFqqyYx0enmkca0EJg4c
hySt6pvAlP07WxLmzp6T9mKM901eph8UYenrPsF5aZJCDQVWI/VafcDzpm0Gt8TvDZV4eCAgA9Od
ApAAxcYYrVLcndp+SHdooxu7FpulXSd1xU1jgIG1I/jak6UqayKN0Kt97ZKl6hwZnDza89x4selH
0jXi2jidm7CFUVp1mR/6UohVjTaPV+syBebYCC5cwvMduxyKj0dJj11ET2NxBzdTq3d6OUHHN5vo
BsMTEx0PmPxDpFHUTjILvbMkPjiK73hFMVZXv7lZmCnye3SjDPrwNFVOZwrUI/dHsykOBKaSN5iD
fyfjxXWhLbXExNNz5YSANOIkzsS2l9LTq0ymwGCtLpymPKA9Fni4HqFWFk/NtI5LE/WtNGw2Mw73
UaQ+GFtfua20SEFRU5d2aoIzS9qOKfjPWLkGtA1cMw6t51BC6SCeSngORNEBrzdsMVsGwDIU2SXw
0bzii2VCKF+hxgcdT1XUxY6QpDTD1aUrD87QTp5iVLi0yo7wjNrYN4WBVyIuzO8vzVmfg2R+1uZ/
GdaGyHS6NIHmB7zbU3mIJQNaeqj4O7uZNJR2Br6RhPIJ9yvpbozW4/sjvzVZGABI2GOFQhluEbM2
Ki1tUU4VIFFwhjY0D+STpylZ6xU617Gst/vcxtPh/VHP7mzmi34RvSlYcUSYi3BdrlJdhpdbHaI6
b7xxCH1PH4NLFNnzo006TfqJLYBGFLvkOCiYlzUFm+sgBvzFrCH43jTze9TH/ur9+Zx/RRhLzGkW
FyAPXDLoW1F3Bdgk7SAyjpbjYJzKWz9tRyk18Xyw1JUhaeLCplmSypkVWxSKHd1vpBcAe53uGlXY
rWyCQTpE4YADkmRcwSXBbMyv4cP2141j32DddKjUctP4NjLvnfHY+HqByMclE9XzBSW7piiuvuxj
+HCnP6XSaj3UzEE6BA2NLSWynoew/ctPDICC+JU//HkEX3eh5714ejAh/mjsGQBgWCkv21eJJqd1
E0TiWFmlszbVvHVzVcDqyO10jVmt2L6/qucxPLHOCySAvA55y6Uurj3qtiQbjXWoQ/NbjsKi8ME9
RnrwcfCh/OAtQtUpA00fZjAwAoTe47i8cFTOJw3/mgOqo7NJWWgZ1FKWIuUE7XXQMqjTmTpO1yAS
LboC+biNcku+8Eq8GeDBzpkzPkAQIEdPlzLNeL54Le1DEMo4dwaTqn7NwFI81OoUIeVJS+dRHyc4
NIk2GJDA1bwPNn6Y6D8b3v3fLqfOaKEXoBGiz0CHF5s8LZOhs4zCOWBijzOFQFsJV8vn91famPfn
6daimU2YSPkN1yje5tNJj5VcJaGvp8fQL7oRuGPKvrKjZldUkzLBWIeSJY+Bom8bvYU6EZfWDJ+r
s5xeKi6WLjJR3Xe5QCPF03G8Fytb7x30NzEJI8G0i3s5yQ0Eoar4y5Ra0LmNtqDGHSgGUpvC9O0H
krPscxFUPfD5yqyQdVeHejUaQ/wQkZTcq1NWyasmGVsSYCnsrtQ2Qvc3iX3pEym0mnlRWDtfU6VC
yWdoS2AGuWHOOsVxKT3q1aQec2eCzlE5GczuOsBEEjPWohWrTI6MelNHIeyLInac+1HFvMzjDCIX
ExT5IxwY+ef7n/yNfYY+L/QzvAdh25C1nX7yQOvMuiub4igco8VrA6k6Z9IktI04iWhOQxY2/CTf
WVF0bXRjtxFRER9Lv7nU1ju/u2zKLxxx+pRQiGeQ0evaUV4WqVUoRXSUrUTcjKZAY043q0uXyfzX
nG4xhiFH0YkpYDYu4yLZqGWliv3oiBhytCtD2b4RQPqp3aCQZeg+nDA7rNdhKwXwF3rLZaPVF96p
88tkxtWBpgGaBNJuSUbNfYRgp9wMj7JTObc0s4djP1TyHR6rB20cYAG+v8hvjDcrmYOC4qEiR1vE
NQWg/DifhvCYxugpS4HodpM6v0SGPGwM6P8XmkznAAve4ZkvRqBLN5hW/elakuKDYQ1ZyyFPm91Y
o2zb1rpYz+ILXp3B9RkncMKGA79rMJ1kk/s2wlJ+p7q6nQcwbJEn6YemvgoEvlcRScOFn3ge6s2/
kHucTAqzx+UnyRBfaamMRUdbYQmMygFOxfBQdQZcveNpQL+zLY9ZeLEs/8Y+n+GVIJ1IlkHOLS52
GdZvhLtqdKRkhUc9QeaGyuKlhv8bj+bMhaUOTgZA3LXsTpmBDPfWNgETWJSxTLlB7jMax41BqWAr
2lDbFJ2FYllsVh9Go42vDRFZqyzAh6MHuXFhx88Lvjh1VCsAb1D+B3OzxNqXylBWUpbFxzB17od4
fDbt/GD64qtvRXd13n1/f8Ofh5zEgcj3wyGkpH3WvLcpP1thDq+pnwzI3JIwHiV7+kIJU7kwsfNk
EvgjqasNr4WsHPvPk1urET6MxVrNjsbkfIuF3Dw4vZXcRb2OdKZS92vF13pMphTIRHZorn97nmQM
1AJsB8CubS72ko24dhjT6TxakyVfpxUlwEI2S0T6jEvYQyi6Z2uIoR/KQcBI5l7+DDV+fUGbhZpH
k+NXx4IjWuzkDsVK2YY9peVRna4LXYoLL8+0/ttkjJq89SVKkm4Jbf0py5OovbH8JIHJEXaz5sxU
pLGrFrmxV+xSPIwKMhFrU0PyVTPzhFZF2FeHXpXwG5XbQFtLepbcmSErsVIrU35Sul5/jhJqFZ1S
VPq1KdrgaYh9KPOhbJHTWik9CDezWoStho6IYCUqO/zq5O0I668H+9eTFX+34aXQDGlDdATbUf+e
idgJvZEDitgChGyvSaz+g1ZkKF4RaIzQHPnn3I4U/9HJIoydSTNaJM398lgLeXQzjuMqmHFs13KB
aItrMLXaLXUDtq5mFI3pdX1i7evcKG8tozXsTRDVATZ6reprt2aJ/yu0hC7ZjQXLgMEpS+wG9E2u
rLaFPUil85CXkv9MAgxnIERRzXIJLrovk9LSc5qMOMEXp0UZKI4tmJJhlvP/yEBmerdArghhxhbz
li2ikpCWRd4ErQfNl4BmasaAADPvra0j0WxiFWgPYL46TveViKWvpd3IqGroSofth1VqWHMNxmjD
eYtUOi2GVqIbrNWBCi850eUVJah4bWZ+8XkyfFNdjx0JJpqkiW8+SGVOv6So0ZjBZ1DGSNB2MLxG
ATZAHCoOTKR7/a7KcGJsm3zVqgOqlHanSM06pxZlu01fjjd+JpzvIQXd736np7fjKIKZOl/l5trA
Or105T6dcKDPVB8dbd0Ir0KnlYCZpnp45I1QU6wjbLicDuy+O4fgEs3XJCc3ZWNkXzG1jzZNTrVa
HoZ6zRVgXItKCg+TozQIYofDSp10FMiHwJ/GldoPdxw+ubg3a7TcXPQ19AxJ1FmFb0qr8NGhpbdX
5SBqkLafxHUwZektUKfxKZpi3fTUaUjtXWS0k+wi6Y0/qGhHZYNGBq6NRupjukF9/VA5vsMy2iL4
2HDwvraxb+HPbZcPUjMmv1p4Jh8q3YTxGwg9vxnkEi1ICbcgvEBq8ZmWpWSu7AKfEDgg2JnVdXjU
ez3eKkmJsEOlAeXzyLvST1autzelOQZbuyxwINbVPsA6b8I31SvrYvyUY2WY8YniCV+LQIeqLdQM
+wUH+3l3IK75HNVF+ZjHqvytrCun4u0Pq8eyqqzarWqCdHfyO+PWacKq8SIbAftCN6VsHTXoTI1N
fBxVvbsr0OSXXKzAm+I+VCYF60mgZYxg9uG3TLLNezFl4nsWmkjbWJKp4QcSh/NCO/ddZptffLrh
sHgNCXc7S5qGb3RRydkneyjc3hQaqnNJYjqUspS8XPlS3JmYlOXjz9J2mptuiNSdXaPTayPL4sV1
jD9JF8of4l42fwaVjYxBkLfaZ1mb+nuWg50nKLoZ60Hq6sDNRa59Cvkz+N1yjqweTM/2MA2E+Ye4
nxRcPxpn+jkosXLf2k7yU6hOLmFlXCDEIhLrIPv19N0yBp2OG4QOCERdsh2FJdZC1zB7Y3Wm584w
4bJKCEvDw5bTcRfDgPhp0rdY6Sli+CpogM9Cj83SY2Pj6KI1tnYrCTIb8OM+yguxDj1KFmFFw89W
kFYYxEx6Ve1RflY7rF6I1vq98KXxE0bz47WTEa27Uu+bhJPU5ygjIRLzK7Id6LGibHU01A1u/SJX
B8mbXbZZMj9BrlDkZYmhF66ns30Se487LlSFyz0ZfczsOPyAv2gO1Rjim40UcqN/rhTDHy+Ub84D
wVmBg0eUstsLI+H0VWuiRlLKeCyPvlmn16I2VC+37WTF0vlulEjOqu27EbMA5LDff7xfqjGnQRHw
cDo41DTIA/QlRKkaTC0WY9IeY5JrlNl5dtGfzwReYKrRr+TcsvFAROQgdodx5Ekr+gjdBUlLC5Q7
6/q+9uX4VtUjiG69QalJjq3pibeuvhqt2uo2Wa8I3aW2WuXbBHvYe4dr2lrxQVpgBX0VHhPRICqP
YCr7D21EyDe+k8CAtgdTYn/XqA2pA1VkF+0T8bE1E/OSK+o5BpKvTnmajAhA7+wVfboAOnYhqtMq
1VFV8Yxro9H82Df6Ew4kFTzcUl7nFSx/rczCbaTBnK3SdPD61ErWxCOcA9NCQ85XkQqv/e7WTMZk
x/+PQndIYj0Jf9hRU8i3Bej5bddG6rrXJ/tqlLrhMa0080qnyHwhKDwPP+eCDQrRrK+FsNuiwxDx
1A2jY1THbuKTxmPueGGAcmibIgjx/iaa48vFHno11Fmk66g56oOSVR3HNhCo7fXGCtd458JWfWNC
Gk1r+hUU/egpLKLcAZNc+H1GdvSl4qnH3/keKzYMJiXJeP7t+YASgspAow+08rIPVICNb0Vo5scK
zy0XpSVIw/FFC7M3vhph7JwVEdFS+F0UPUI/skuzE8UxGHjnmsQngDKV3+UymBjxIN1nUqbgGuOY
n+7sUZZ8WtZd+SnmufDyFsPAogGF8f4Xe8nkXm8BRuBj6ejb0e+B1bI4QFPeGM2o+t2n3P22QkLa
nVwsELzCfQ7WiEz/b4dbfDvTLEJ/MBlO9gxX9YjXPAi3ay50xorW1/hnbt6f4ZzFLCdIVR8s9qzh
y415+h2JBgDX6KL/ZBbOfaMRnmtF9D2J219SnV+ouy53xvwxX4+lno7lR05Sq7rUferSD7rxI4wO
78/lpTH/3mQWtRhVQWsxHvh8N46LM6OLlvq6W119RwXMtV3Fewy8LfcbCuPYpK5k9wJLY1kXIIWT
6ffMQll8T/kMsAQfJDczVRuOcZnJqLrF+Uitb7RtxStitcZtowBXVmRRI6/jPFRhqccjBkvGIKNP
ROJg3CdyPWUXMtmlTvPL7+J+ISCmW4ly4CKVlasw8KW8HI+QQYcvrdK0uHyRz1oSEm1tqfsePmX+
o5WHGq0cp7lqcrRHhFT392NWmJvWqar7suw+9kqdfGjGCkGdEnv3UI/jx/fXcLFHXn4qFohzmwlN
BLA4p3tkIskktDOHozPhU9WOyOxMA/nl+6Msdj1HGY49jwiZPZQ/1L1PR6n1TpPSrrWOIwH3xzCV
ZC8u6tZDu9Da+Wb/l9DTb5Fab8MfVV7nz82Svvqavfqf98WvbN9Uv341t0/F8p/8P0l0ZQX/Z6Lr
p6esfWraU4or/8bfFFcZIivpJBbsHBp5hgT/RXE1zT+MuTmN3TniqZD8X1FctT8okIAGgWozU7zm
ntU/FFf+QqiiqI9AQANmzMr+BsV1KdNno3VM5X4uuM4i0lAaT/dJ1KtWjEdhte+Mwfxs+xSeSknW
t9IIPaGxqYcEoaZ9QENLvQqrNrqpslh9ojqCmxQ1srUk1eWtEVnTvdCdYqUJHKUJAawtcKF8PUVT
8/3V13348657r384/2BgD7RoaefBXVw8i4LUkfY9SF1QSNMqGaZp3eUFPBe1xg0xQf77/fFeJCRf
X7kvA84Y/RlNMJekF1+oNlobnZd634WO/EkvnXszxUB9SKV+3Q725zjR8RpGEXbnWPhJx8BgoI93
CRkonvEFVkVxg9EokkH4BaJa96HrRb2uGpTiuDjxfHQQLdZHHYViNHavtEAdd+9PYZmk0JiZMTEU
q7HiAmI1x2evwBzUdUxu4bTZRwZJtZNiRTNGAjMfrU7WI8UkOapqrJTa/fvjnnWHGPgl5KPTCAKD
qvXpwNKARs6UDc0ezEp7PUoYhqiiCG/StsGMotEx/7Wk9ioXfr8rRklapZNdr2y7uiRa/tYvYXw6
RKBm6MEuQ9AEPYPCT8p2b2RGvYuSXPtgB1P3IWxLOgyGXj9Q/VA2TS1XV5YRgW6pYx8XZWpbF77J
G4tB40AmZaSSN1s8nH6TAiyVImNMtiewx/bETxAk6Nv+WLKDttaYDIdqqC03HGTob7xNd5ymeJ2G
hLI+GfRVK3f2xz7uk8+08tXbpG67T7aUJJB3HW174ccuXhFuB0Im0Bc6Twm4+OUCaqmlJAnY371d
9uGtFZTFj6BIQdFkYX0baD08gAH3w9Yfs31UmNW12WVssXHKlI2MkNVGy81pwx+H28y2jXsJccgL
H3SZXPATaYGxrii4AOgzFw+d1IpSF1RS93pYa9uoGLFxVXnlkd2/RCA9a0zNY3GOuJG5K4FSLw4S
tdrAoTGi7rtSx5/ETkPk4WHAAZxv0iRUvQjc0aHLGkN2FSHLjyTig7UJ2zFK1k5RVZCDlVCtofgr
7bCxRGmYN1LoKJ87pOB/vr94y94COGF+IXxXHcMCA6O/041WG5UxNYGi7ZMUw5Wq86dNoHfFVm5G
zE+7SL0pk2m8osiVrajeXMQknW10qhMkSC8dQ+RizPnPX906rZ4UbYJi+F5TOuNrMgJVu6YjX6tu
nukyFmRAdXERGuIYxJKO6FmZkBOvrCiBPBHJtfEtdZIxWzWF4lwpfmEkiOgN/lHTE+uHIyMsaA21
cQPiycLNPh477LxNG1sSWw6sH2Fl6nBSAqCB6zq121uG1+BYOH1UX1X06gtYDiXkiX6KFSQDhq6f
Vk2rTpNX5xlORipilYcOlV1M6UEXotiXtPFPis7OT0sVte/6Yypiz7bj+mBBSUP03VGmXzEAmtwV
vamWq0IfbbzY9CaWt2CLJ1qWBYpXG6cpHHXd9GmxRV2bQrDdTQVkGnUGxE0JIOO10s3lxrGsQhjm
rRIg5zdhvkWnDwFH2a+0xE1B8cS3WCJQHG6tGkWn0A/BzWZ1cYjMCg9KpxXxSlcqLLvGSlX9bddU
0bAq4ymSrgqjj656uanyTammwX1RZ3bj9WpvyF5W98mlgPSM3cGepjXPpTf7UHGpLC4+kel1H0Wt
tTfTwUFjSchu2pqYzUuF/g25pfRBrpjzlBvGXlW14OcQJJe0fs/uMyRDSGBAW6HfxmlenAklz4M0
yBtrL6VlvFWnYvAyyuRuJ7J8l1pqv3r/DJ5dToxH0IdzBWqkZEuLy8kqomls1MDeIyLY75IgiVdG
LqwN9c1LlLA3pqZTJeCiBu8IkngxFHdsJBn95OyrPACeHuBGHEuwKoZaFZtUpUv+21PjGSNwJC4i
bJxVWF4fbyCcLdUx29nHE/2LqdRNDm38K5MT9cIN/9bMqLZYFFy4dHkzT0cqdRA7fir7+57a+pXc
O2IlCsnfdTwIq77yh0tJ7hLkwU6lIjCnuAR89PgXGVpaxLIVOpm01xM138V1peGqmsS0GjmlmcmL
hrO35ZZDhnZZUuo7J8Yc7f3Pu8y0Uf9QQIwB9qU4Q7t0CWjxHaWrq1wy9iOQ9QTVI6CfV3FZYi0O
yAlHcWNIda4yX6c9CKIa5++GTYjkb2Zpx6nBxcS1Cjqcl37YfE5P4mHQdKjvzMBFHLFQQzldDk1L
7TgqfWdvhK3pDY5/VfhOdqWUprLX4Hne5F1ouY7mdxhhYxrc5WN/15mBeWEDngfmxHMz65xtTzIE
XOH0h3D7lWYe2vEhaVLphy/q8IuRO/p9GWjNz5aPgfXy2EAKKqNkeFJzrjlPbkOhrJBXlJQvTu3E
n4IGD7pIM8SnSApLSMuWBJo5hh1z1FQmuAoDC894UjWqfIhH85mLRNeEFwLuztz3F/18p7PHEcuB
E4ZyPpSI0xm1VdEMJOn+XgpQYi3MXEMI3qR/F2TtBnbWpTP81nh8N/Y5YG9UMxfxTKslppxOpr93
1GqXoBuJZGn8OIXpfYVfwIWN88Z6zegsbkP2DZYay4ImtataDWpb2me2nuxzfHvvVV+ALvfNAquF
UaClX0vAtNVqFVRNjz43eYHWqj9qbuZb0QDCC4HZbBP8C3ZOZP43e+exHLmSpel3mXWjDFpsEYJa
B+UGRqaAFu5wOMTTz4esKetk5O2k9X5qd6vqMiAc7uf85xdk7GUR2GiNT2IfZ3MfngUQdndVJxYo
YLl4gSnzFUv4n54Zy411vzqSUXJ+fkc1pYM5GHlKmUfgM7FHb7pYvvfa/mBivfv7evjz+OCJOdC8
YOIABBynnBROY4ux94wHB1LNBg/Qt2zs0MR5zuvff+jP/ogNdoX1WApA9QxSPt/ViF1ZPXs4NbeZ
UG9ibpd3x5tHArDdiYRBUjkKY9MUSZ/TaGtMO1NL+W+jVUfEHTNT774QRv5DtcAFUSSshQJN5LGT
t9sQLVV3TXqofBmcBkY73ipkt5tRwrszix57XGFWlwzZu10YJeENbUn3xXDP5aY/73Qww2DlUPJT
u9CtHT2UrCjCvsoy7Kvx++1gcuy8fP7fKtNBcsgNIuMFlIj+5Vhw2vSyJ0RughNQKqKXKcC2ORPg
L76+f1i2Hp0LjRydHJum8/leatmSRGwDSKt+EVBP+wdYNqCgAifWYf7x9+X0S7L0+cnRe3KEgnoR
YYjE7POvzY1vG6HsigMnNqnOZpNejkRhNBs4BdI6kZnyrt1KM01MqqQu7qAnY8cnsd67HcUozd0S
qfmxsrvoVodG+2E3nYu95EYE4sSpfZJnKhv67AZatzz9+7Wv3+/RpcN54wP/NUGCqf750n1LGxED
9eLQm/154TOBQ1n02FbuhelV32yrr7/Y9P/8yJmKMeVjnUEo/OMY84qsXLKe4NMxnHKKCiPdJ9Vg
7rpER18sgn/6KTBH7L4QGqxt/ed7qxovrZ3BKg9jR65IhinsdrSkF89W9ZU45J9+ak2nYgn4/pqs
8fmnpF2QUdhzOFP/FttFtOmJL0vjLLMt/cUD/GXZc/zK+A0QQYv92DkeYU0Z5FvHVe2hdMVwF/rS
fkmXMPjwGVG8Dti2fifc0rhKuVd3U5pN/5hJA8ZAXWJ8AYc7Nx51y2MvC8moYpRp+60sF7fc4ObP
tBijDmkD1HvkiOllVJdJV8ply5J0lt3Y5/1tU3qty3fkFrC6KyVffaPzP6RMfFjozkRYq5YKuk5B
eH0RG6Y1klcqgrMim+vqMvX1dGn2KYP6JfVHOrtZ+g5BKQshuFORjZt6WWx/k0eTPV+YzE5JkCcR
9A6WOSwtbSeN2svCJIXP9TvxatQu0l87ybI3s5sc2OVFK6udCGx89zGJGX9aY+pwbIlhXxggpmRF
RH4fG0NHNHQ9z+21NDqy2ywI7JT2qcbfv/ZLQ2zzIuovHaGMBSH5NF2XlnhURpIUWJfP80WlOvPt
75+js25MRy+XMS2ySHBY6oZjsxfbqVxRWrI71CkBa7HFWiU8otDFBDXEC5KtZS4FPjNz6KNrmMLy
I/HlbG0E/rl3rZYjO4YjgueFmp1pWaPMPeTlIot1MvVnDK6cswZP26cq1d5qi51flzJrUfUOjrrW
SESrnQodfZf7RfStR6zfb+x6HCHcuUH5Q3gmseZtXdnhZsyUNe0y7c8/6sJOvvqi/hBwsj/QTvIs
GDkDYZrrJ/cboFKgSFKQdeTBJVzhm9cojmHZD0UdW7rrNFeRZyyhDHF6PJtdZ574xqgUiecjGTqu
Vbf7qIXY1EVCYhGsDOcDFntGfFnAVGjbSmH7ce6Yr2qq1pR04TZX3FenN25HIR8XS+6lcWmUANmq
Si0ndmuvuVa8hVggrvG/GKb+uRMjEaIJWs1BMes67jC7oS2ChMSMgznZxt6KmuQ8s/Q3rrvbZeEc
XAQlQoi/L7c/ty3wcWeFrULwTqYin58xNiRSEZzXHiyg663oZLK36zUGWo7zw99/at1sPy9sWrsV
SkQbwyzwWEgqNUYUrVWIQ2qh5PKtnqSEaVq+aJ7XJuiPX1kxS2t9iPzO5xsCRfaUlwlxmLD22PZm
eJMNhtilCZShTM33jaDT8HQ57f5+d//QvzKccmiiMRcC7D7elGfL7XI0Mv2hp/Z4N4PFvApaM7ua
A4wD2sWwbrtSVTufHZCQmzK8BjCNfhRZFpzmsk6+ONX/8XL4bhya1l/P/Og5KK0oIStfHSDoTSdu
Xh9sKeFHecP4MXcZa9wM57uwtZq99ALnZFpmfVcnpXlud3nzRXX7D68eGTbmOpjNrHr0oz7PL9Bl
4pDdI1dGNFALQj/MRn9Fu/klHTx695STzH9ZyCHA0NFiFmmIBCXX4wE/E+vKTPX8DYc2Kmfcj9Vu
jZjG38ZIMeRo3f685lrnHR45Wb4R5jAg0DUrTiPfLGFQhcYgwzPU1eRhZQnJxwO5VsPW8w1nJLVT
ZD6p0XYPV9SY620Im5WY80wTkiRr6X1LcmVtbGXUhHnNknCVL1bb8TIHiWCp8TDJGoBN7x+Vt4MV
ajfN5+kAvzA5sXXP0Vn2jjgT2bJXgDknjUMOF2/kcWl08Vg3dnfSokCJM0Zj+zotZnAL0Z5PSaP3
bdZb52OaEL80mtMXXcU/mBCwgDA5ADNDFEfw4OdPMpotP0eCPB1SM5ifKjHpDTS+qorzsop2si8M
cmfM06WAPkcykHsP3dQ468OuPRdBGt3YWaRe4fiq/d8f4vHetz7D9dvgk4XWRNLg5+vqSBPuPb+Z
D6LJ0rgTub4YbA2vZJi/CvT6p59iPaI7gJNDMXr0ulJjdHxMTOfDkAtk8iZxpaOT1CeDk8kvNsDj
U2S9K4Yf2MXxxa1Wzp/vylTwqDzI/If1eNzoIOsP84gxfVoIYmCrMryyfCqbvz/K425r/VFUcSR1
MPdA8HD0o1YkhtwPND8q3ApG8+TE0p2MnU4BpUyRfYUz/7G98YOr2zqtO441qOCOWlX82ivVD8o8
1H007x0qlGnjpXl22WnpbomQECfmOlFYJg9QRFuPWrbDI44o0dXYpPKLJf4Pz3yVlKzu3OtjP9b4
Dl1k8G255gHMstyQgzXdtwAP8TjW1l5Ie9p50zh/8cyPOUBw/gACYcSvrAD+c/xdhdJ1SrsLl4OX
GMbFEnlNXLq52GK/phg/ojYu24SWVDbV3lxK89Azf9sCKHUXw6iuDGYeF550zbuhM9SZYXbLJeV+
uxW+8b8WtVNIsOpXy6cQ76fjohZXGubLQbscZJbXT0U7kB2+5NFe6r774qv+h52RKoMC2mFpgCkf
rYzWmtiA3co6uMGwnDGqmM+qGc8Fr0JgkM7apNFop92UlOqL+m3dx34/fqjWmbNglYFREfO/45uE
T2ICQEfLwdezea6kPd9itvL+9y/tz9tD88u+FVLjMFX6hSP9VhTPWJzR51bmoenKeqv5x+fGdEnf
dNty7/TddC5Fra/rVOkvKhzneMDK/f1q2NdqEfn+sd/DrFMB2wy7oW5x560KDfe+hrsLkz8abCz5
3LyUWwI4zfemT6mcVTtM41ZhqICFjlkHOwaZpLp0oUYIs0xZ92j3mXc6Mf+XmzZd+EsIaK+doEUy
vDTz8nOyUfYQ7xUu2DXmwwO2Aa+et1S3oYS+sGcZpCiXEbf9dBevvYgglCznKg/SCWZDEb7ofApP
Gh8dyMapC/fZ7wrGqGnfGtdVFCAYcOCtiC9K6l+Iyad1gM5/1bhhceYyKzomYIaVXsdxfvlY9Ka4
QEpjDtvCa6fLYM6rFKMsHO5uDEYXNXort76rg6YwIWXX+GQ4OO8Mm2mpWy92BVzlOFFGozZYsLwb
9VCsk1u0PHhd5EY8NQ35dI0mdYuZfN1eGErBnZintEBRVAvSvLCzSPeRrTwUJkmqYsszVL4B9OlP
GadgjuUSK/8FuPpH48bihAEDXEzQBlDisSt5a9RjOzpKPAZOll10XT2cWl7R5psi9ZuUHahtyZTN
BnFNW1OcptiKEXMx+O28cYVBGmwL/T/byDlzSqLUKn2aovzYVVpEpAPifuBt4ZLPV6HAqzQOorLt
tqExZh8uwym1C2VZ7PUCgLJJmkDelKMF0Fj7i6v2FnmqX3Tsf3wWfIoQlldCBgcf3//nA5chRqfL
NGwftRZyjx8a+wxvLjsnf8A9YZWQQ+yF/amZZq6KcQ8SX+w7f4DZ7K04YaPeBE5Z4w6OTl8XW9h+
CHP9GHnleFq2hFy2gSpPEZ952yX1hjNjLDFbDbH1w16w3YytX9xlQT2f/H1z+tPcAy+Wf0+p4GGs
HKzPz0KbU45RWDs9zvWoXgNrDKHNqcwr0daFRbVJO48h0mR39stiLjRGaVCmN01g2xrXtUrd1Y4m
rqmcq3+/pP9P1/w/DCd/e0l/JONcvw9y+ETWXP///4+sCSWTIQg0p8hishgGlK3/Tdbkv8UYhpZg
jSPhFP1PHgmJNyYzOwBcH0piCNOct/wftib/o7fqgqAoMST3fn38/wu65q92/fe9lL8EkY6xK3/Q
9amxPi8olAJVhmI3ueU0pK7L8PLo+w94IvNpF9qnFEBGjLXnaiOaooL8IQ1xIBpabzkJtlHleFBT
ZPbsQZLiZD7L26HcMNlMN4P+Ziz2x69H+/9XGauMluV/JgWv6TdvP96r9+b757XGv/XvtWaQefOv
1fCHCRNFGVUru9R/Fpv3L/AukEfKefxoV1X4fxabHf0LpGh1uoCFz5CCFfqfpebZ/wJSZ3GC/6JF
g1L8vyIG85d+q95WrwckZfjkU9jg14Ko4fNKy1FyKr/T6tWEw7ZssnnM3U3HNPphEvmYx1pWNcac
4O6vsOFGJIJJR8RvkARI3YJA+N/9Bg+H1eazeyr6efreYIX4VeTvUeOzXiaUv1W/QoXLMXucN2/4
nbtU0+C+0gHaFct8iJ5tI/IuElW0T/BW1EqGaaaJ8sFrXy1jdK97TxuE0Vp4xExOUf387U3f/vtj
/ERQ/tz9oKPnSlauz0o0+jX++vzkdGZXqRMyEJ4BV7J9WrbBz5larCUJKgv7fSmHBesfZ4puw6a2
8I8hU/RZF3n5ngVz8pb2CtQ2KJzu2mBmh9fLYC1DjJLRm05XI+0OX88luCK3D+6cztLgQNhAjfgv
CC7whknvZekM96oZjPdFaHUZmdQ0iyzraUdJPjbbOarbF47x5pqSx7meYa5127poTP7yYpKpZZSY
Wp5WnqVv6CS9mynBjWO25uzaGoGBjMBYp5SZ165jCr+8nbUMvmXSk2fpoN0PNYzGD/BIcaXx8RD4
0DeS+cJoWlls5Mppdqo1CT11prpctpAmM5Jc/Uk9ty5QP4h+t9j4GYs2OgMU16/N6JQXdhmo+xZs
dtlUvSGM3TKz1cdF5mf2Fz3T+hl9Wvy/oAKoP7xK6nq+xM+vMLMUJGTHMD/MxjGxo3WabCNI17tl
cw7m2JJC13Ex6vlyyR3rFs184m0cGdJ4GJgI9cSJkywWFGl4N2MGXRDrmxvoXxgJ3WalJ35kttOC
zDthDZyWdoGNA6ktz52xtu8DfyCye9bjmcD568ffV+dxSYJaEmUBqRRExgP0QDH6fGtMbbRtD0v9
amQAc3QYHYLsmYb9DdsrUP68kdPDGM7lNxCMzN+Mpeat1UMzvXmpm9z58NdA/g166i+ubO1Efzvb
VtHjOi8GCIDAZjP+/3xllWnQIC1d+TYRbPHYFgMq7QjPhpdK14JQbhxGWvqWtL1bsAC6N4VhT0yn
Jlj2InTh1qLdr8IvupdjgQRXFbggtGhsYfCxz6xQz28NZuDzq4YTNm+gx9Z1a5ZkPa3Jo0/2XBKL
jZOUb+PA5GGIAxiav2mGb9Txun1XloJRU7iG/cQ/c31hl7hPlVyEF1dLr78xPalucC1OB7yKKr/6
6tLXLfrzAw0oAwihYe+DzLaWM79fem0bQCZTJN7CzjDeGy/37jPPb997nRaQbmuRsmsu3sfgMVGP
IaLWpLRiAI5/uBWWX1mAHOOe65OERoF4hXPNcv5o1fMoSutOuP2bWKLuocNKg4XXMCSI21Asj5ZT
duk20dXgxYvl1wYm5esSkG04fW9zD8PlMhi9y4HpF55cYtFfiRN/HRafH9jaovK6nZVFSXjL5wc2
OzUN2pyMb7C7u7sChtlzLQ0z3+c2KUgxFtddtDcNY9kOmYbmq2SHVcEg/ScYBcn56C/Bt2UZ8iQe
qTKbOMWk4MHJ0+BmsKORVPMZ94xZR8lFMABVbCQo3M/AMPW0z8beeMTwS78WfRAg31bFdJkOod7n
CNkQ1/jskb4WxnNiKt4WZCcJnjh12c8Iy48bYpj7p9KpcRjRS9p89W0eYTm8O/BguiraGdAk0KvP
T2a0zDo3S3N5S6aUISPuwuNTRBN/07Y2LiiwMA+pKq03G1ZoGIcIS85qsxJlrJbAWj+YPnkQwM4o
PqZ/F5n/o6Hgn+uKICx2M8pinGzYONZ95bcvFAWEHTZumrxRMUtslxkQ9zEUM7nEgTI5ItuwqA+V
PUzXpHgbT1HTjBCJIKinpJ2vuna7Wz66rPd/MMGflu0X+9rnw4RqLVqdhJgfMZ0AKjLXZ/vb9Qm4
5tTpafOOR8B8NtS9NcQBDr+3XVek9zZO6R/svN6wMUaR36jRyt8SxBzPLQZA16XXzFds5UGNuF2a
w8Y5/P3ywEb5/d9XPWgxm8R6HlC3QFRe65nfri8Yo8nog8p9X9zG0LHBkCTZB8FkZ5vaSeVLNPcJ
RcRSGxJmOCPqfQMTrNpMUzd4Z2FRuP3O6ApzOenw3cO3usA65NSnWugucnMkit6sUbxscjEmLebR
Q7/w5fTqwSZ6/UcX4htahRQn56KQ3UtdQxuqMmTC56BG0zddemvlFPZmfbZod8n3Dlbc0V51gXrr
ykF4G41jyrQ1pFd9R9ZQ3IMKlGprtf54Ea3mNZc5BuDnHcciRjqRyaB1gQliUvyVTn5XTJ3Jp9xF
y4eNXfrZghvnd7byNnxhllU0OwoTFAJtqYZvfufTW41pjl80A7zG3OZNWF8QUdGxh48EkWJDsRhn
7Kqgz1iJg03h35fQXxWRLLeTmP2nCi8RRBCZscbBm97w6Ptzb+5sswjDCw4VzDP8qCvEVRhILGrc
wE3GS1lzXJ/YvT+5Nz6VV32CYZKyN709DN/TpIruzBwHzXgRY3SapnVlbOc8mNPN2Iysc+E7810R
KeugMCWRsdCCjLqJJIZkEwZ1dx8Fmbyf+YDUZeb77b1ZKvkkYOm/UF4t9Wk/eta1VcvUpdph3Bcv
vVV4+8FLIpPyoRJnxdLaRPFMtvNeRKOT7sYxw0umtgnAoP6ush2BaM254SbJAzsDThnd4gUvM2Oy
emtmg6/2yg7zszTzlydWAkOZgE0J2wWzCW9BUOsXKzCsV1cyrcPiKGhwW0qmb8NQzy32OJPxJlPC
xs2k9VF+MMaHy7MwXo6rbIqcTZBhpBMbKZTvU1G3VgiDGgOUmMjn4dQJc+VeKfI+bxor9bJdmWlo
FFMumjsoIPV3e1K4t0umHfNr0QgWBO5HI1u4mXmMGAb2Pqre5hkgViPiMIfkO/6awaWb9e4lrtlt
GuMwSRxCGOAfGRPeIYvYmYfhZ9BAgt12dY0TKpEuLnWMCJuPMQiCK1kGEHP6NHH1RvP/ezBkaN3o
KuqupiKHdxGqLEs2dqGy814NUbKto6DMXodh7qPzIWj7dG+7spoZP6Xhs5IMe+KliYLnfOiNO1xK
8C7Mra65NRq7v/ZMvVgPtZWlfMs+X3lNFa6zlxFDivvMSZtbacvoNamM9lJmIsSAciRwCuI/fSQo
ZSbTGHpWVscuPrpvozsjCGgNtD0lPPUa5yqzOZWBUOl52wOWnjdBnr3ZixjCsyIy8uXG09aQ782J
EBRqTrdyHnorTV/wh9buJhhnVjgWy9YUW4in/bjWhrio8INhb12qp7FxnXuNaugnAdmYBEcl6yNn
47smJ0IXuyhd5gcD93/eZJvnHzNYcher2g8O3VTIc4+CG8lm5g/I1j2YfvZs9q8hFoB3Jhaf7/jR
iFdrHjUuRXPS37ANKgIp6LvesKPq7is/WPIYr5PstiCzHMWeY0u4zZaweLbYLeEEquW7YxXph2RL
v5C1NZSx1TT2Jdof9JBNH/DHAzsJL4KxWJ5KvikZS4XalI/IFqdY9DbfZ5kFPorJEhNTMyIEJU6i
xH4VKjTFNmsp47fVkHc3tqIn3GCwiD+YcBQsIJaBWxKzpMOH1HWrWyHGadpyfBYqDo3elLHdmfpi
qvz0RQ7aXgMLEqtHx2dY0yXF+NLuknZoOQk6EV4HEM4gJtuZeK8DnX/UiKLE1ktwu96kYu6DTbZ4
ltz0rlVEO2Ut6jkRhZXvRjnm8JawbrqTzSKeGycxrtOkqNBL9YAca9vRn7G3mnhrloPyKa7t8NkD
TH3Coo600j4Lrr1Wt3U89qJ6L8hcELvFEZkbk5yRcsSUs3eFV6KlNzJIuIi0D7OrNB3Te8VrzTZR
sWCVWszRlMTlFPnFJk38LMTKSPlEAipioC0DykpsjXP3wDG58O8sa0gWnJr6NTPU8o58y8ZnbAjq
A2do9JqqfHjC48onjBbQlvFeFO1SOOPJHuqrGTJbxACWVznql7rPh2oDNb/3tn7tTzbLLUe+OBUl
p6iUXXCfEkL0uphZdCM4vbBpaiPnVUsEqlscoNiqUV0wvsj6WW7ywcGKzvJ79eQkUT+f5KZsHtMp
Hcct9lPsWCE83J9wPdxDK8kxiEVqDwfomTVnOXFS+GnNZn0uIiDrnXTde4Gd0ybDRHdvL7I+tzps
NOIAw/ZvUWHCA1mriRs/MaafY9+9EPBy7hQRwe9DUY672vWyq6j3+Z08qBqcrprlo+iT+plTVk6n
dDxms3PghLy7Ok0f2kmHZhw1XnBmtVnex24q/X3LnMvFT89aACVym7lI2SxMPdQYmT9cplwVoArW
DZFOaV6CCsPqXTo2nd5FvUWPltn1Qzsv/TW6VO3vGITXt1QA5NSNZXBTsFcUm0BhI7nDscF+kE5N
aSjpxe9N3foHbrtatmXe4Eum2qV5agprucJXyD3DuGE0r8Os9rI9TbXBlDNv8m3F5pJvZYLXVeax
u218b91jvCLh2Wl6xlP8CPM7SFCDs+OjjR4gG7sK3l3Rn8M6xXBPLsnAkUmbeMnYgCSGNGBDI4Yn
uJyzMTwMjV8QjLKU8xN2Sy7zg0WaB7Kh/JfFrpcPY2zLDgOjLpzjPHOGfKOtJkyfg6E087u1zXVv
p1HljoiNrDPKLVtA6PNBS8Ua0b6XbUw78Q910Tpu3MzgJHFijgvjSCMT+R2BUNUp9NWovqzdpj2v
5q4AzDCnwD3TqTMofNvqrtv1QQusJE0/qQ9uvgD2IBMTGmM0gj795Bk9S6uvYLWi6whH/iCKF9vU
m8xa+vew1YhBpenIJK4F2YxnXY2nxU81iNl7KkmUcDcq6NRzlAGWXsghC6x9mvcRkmQCPkgzcs2q
uJllU0sOKAYtzMES+9ohh9H9Ni0hlbjn6CuvGqV9PiBlnXcoc6FIuGKQ7s7vGMT07K32GcJirAdn
bT/paWn3aRYFkIIHTJ83eZGtqs7SCl7Z7kocD1nxxamyp7ndpk3mTKdjnaX3fVi0N0MWFegxyyIQ
sGumrF2fbasfQqOYk/N2mQPynwD3gzOoOI67Q9uLl2/FIX1ZeCmPNUwRaV5EpeqqM6XB+rdgDQaa
kLC7wt/SnzZthNgK6fPAA7Bl0UwnGreW7sTpusbZ9KmS5gkZuONZYcCrPSn7xLstR0meTzrTkj7h
+pCDvFWBb+z7PJzra45tj9M6gOG6HZQ2HgbT9pZdXvc4ZZWZW6d7aQbtvLcLzyp2mI5EArdnCo8z
QV3r7hKOGA9rA2fpNw0zL5+wmzl5CdNxfq/CEIdotrrCTHcNmKpznRWizE9UCWn63JOiy+/K1kq7
fWLRgV8APIubVhUziKRVb+05FXxVakheG1WvapWUiKACi4oX2xmdHRvUHCHRy6JXy9PVlWMWbIO9
pfl+7Lrvbz0cJp9b25mGjeuV4XPQW/4DuIhxU6R1TgIOesSfbqTK1yRzCifGh204V4UD4pljvRjj
AZwvGxVW6gL6QXbaGlMIby7EOfOknk31FPXp+NL3eGefuZnE+dOPJsujVRgwnK/aqFKM87vpZARn
5GAdE/wZIE0996DmhL4lRt3GRuU3r4jtJuu+8HtuI/Ky0N6yeMS3JfPkB92l6PataS33CQbQxe6/
+gKPaiNL9BtA41RuIgtf0I3T2lg//FcpWqcw/Va/GapOz42u/tk4No+4N+Ttf3WYaGZd74EH+llw
VyGbTnb92E4Rdpxh8wUceeTfhm8qMw7XxKsLLtw6KjvCqCJHd4GAc/tmLrNx6gxRfmlF03wqleXG
fmcb50x63bgbFncvA8/Y6j7oHt1E9qcWINppVWWIQEViQ9vspj3NZLoTuGZe9exhyLP6/sI2umDX
ELm3I9VVbE2rkfu+9JKdUYnwGf8L4wvg7Uj+st4UNv94aUX0T6ve+Wh2skQalJDj930pHFoHHPc5
mLtgeVbkGEr05GJ4I/YnfUrBx5+qQYoXz8HWFJh47vGmLfxTtp7hw++i8VZClv2mkxUK6+yq4MgJ
h2/Sagrullb68e9wwC+M67/RgF/XvlqnwUpiDoqp3hEaUGiVe4RiNe8i4Ee2Yqgwa+0INzkTUKIf
mXsgYWhM0z5Z0H4CwCLowdCgjOr7Utfdewiz5Q6JI+aaifD0fVsHy5WCyQ2RsJgMYmQ0A3hN6OBz
56qUhkh2Jmdc0piQ12F678qFIPAYy9EZ/zGIZOeAiiNej/aQP6HMw3Ihd7pIoctpGfHneG5jNukv
bxBPyXXhoPQvsjLvniRduMBIQ+bDJpJje2vYHT2dG4T9U9+MfbMhAsvTm7rJ2TqCLMqKO38MRnvj
90afxp722+sQxaG/C0ddvVDrL9gAFE3LEJ9Zya1CpPtu6oQ47KZnUh9bpW9fBlQPBz7lpo3RQotv
Y477gKcz72YZbSb/ybJMV0Xo4vsU2LO6quZMfk+CSr1ImSdX2APn1abAi7HfKrIUqpNgCTVeZT7t
FuCJL/djF6qdy/6Tgwk13mXg9cOAO4ihHrOB1Gm2QUxOkEVE3/IUVxynK/Vz2CJt8O2Z9DEp7Pxd
Ls5YbHTJhxQMVn1TDeMyscFhGvHFNOUIoGNJIflccx+Y0ZEYw0jlM8CkUG81atD1O4YZ4nsNAeK1
RTz54AxoO2nBkXV4Ksxu+iqk+xzqwNyDp+ib3E6W+4r+HCJ2YF2OOZlHX4Bzv4jBvy93m1HDL14c
hFwGI8fkJApnI/HLxH0PVZO2u5bbf0xsKIP7cfatmz7oG/8Egvb82uFPcQdYQci6qanxWssbTkeV
DBfdnPZ02Itrc+oyuT8x3Ci8EQPDAvSTXX8GEuC/TrJEf1MhTgaLFPpgRFl04gmfoVvRVtRq7GxG
u8kZFVpsBHCRISrOtysQdQKuLoOtFnkf4iqaT691hY8Bts2Zf43UAzkHrvxY0PYphWqmpqWIFc2v
2Mzaa0gEIsj1Gl63/YQXrmJ1BVoegswcqu3iIISCPkayaijEjczSqt5K8vbIyispMuJkzMvrmZpn
3ihu5mwxXRItaD4U+Q6SwSH4gafuOjqzkjaUreN0ZOL91I758MVC+qVP+/SyflFcmfOu8ZzYXx0R
2h1PmJ2KEuu7abbmR2mO1gm24rikB0N3VqW9OA2TrLp2C6zEs9Y1nkQZqZPZr+U5mfX2SaGDNS6j
Xyq2LdfAZ3sY94siUtxE6HW5mNLfFV2N7LoIrXY/6oZ6jb2MnggdIx8fEo3ERrQAce5K9ZnYTkNO
RdUx5/F6oc7ZFbodswF3O3aeffr3rfmPsxL6JiflL+m9D7nqeBS1BItqauEkH2WB188uGdL0tu+Z
FOyLtpt+dFRyLwaakxcHkQWhgiOeQtvGqqx72g8D6Vvk6qukpqfeJuFUmHvkDabYqNkSd6YI8Alv
jb67SdwwuytYvpdGU5c/jcqwPlRlqltMf8zz9Wzo94Bc9hczBsgwn4Bo1jBKfngP5IUGQNIwHz7v
Ez1GrkvhTsO7i0vLGwB9ds45i9TOAyl8HsUcXmsLEsGmsIcSp1Jsp0nXaqfq0tIKtmRqTf4BLyNN
QAV+LgI5WDnd1oUVvnr82wdLeUkYYwDV+/tmHtzHIY/KRx+m6PkAgkZR77rDY+sAksTBjDjGS9vh
1EM/9aM3hnmfh92wJ2rF3qBZytJTdBSD2pl+ZX5TFHrT1kst4RzANmrCmrpuvKWOxQm+kEN0gEwx
WVchXH4JLRl75W8Dt/nDnWrnpzHqFF/3wcNItwqm8dQGx54wh5r7Li4jW4+YpdY+CgUrv/X63Kt2
iz1lt10WOFdElFovQ1Sri//L3nk0x62ka/qvTMweHfBmW5auiiLltUFIRxS8z0Qm8OvvA82dabJY
wwr2bKc3p0MMKQkgzZfv95pUDPVj20XT0QMlAmwivOJpcbPd4N5esIFpTiKTuvGQmY3xoZ9a97YI
IJ2uqsgNvipVEPxTAzzcZTWm0HghJO1Thtvkb6Cj+rucHMtfYZkYWqupHajkR67dt6ps8idn7kOM
npxGW9s5DVqM4SPf7Hc9WUfBvp4qYr0d3YXTJy4ICvWgbnscP93Si++8wpP3Y0EY+qrztPNprmIP
RCTIhH0fw0cYHwSesjaGmtg/hruEO8CQ4KEtgnovc3rFCSmhDteRuPSiJ7vq1aK0bFjLmTuY3xQW
8UicAr+8w6Db2IPV+4oGva797eR31b01T6h9Sfyc1hrb9YfAGkmaSHX+oQ20aa2IWqmJOdSWgDc+
RN6wdsu4b9ahVna+5uprFSgf4/E4o3VY7gwjt0T2F93ta6sJyz07kRXuJUwDd8UbC7+ryGvidQyV
Id9oI2zMVTPVXUlWUTXes8X5t4EBYnxjZ3Xt3qRNbZdfKzciDtWSaVnt2twyDijTMVZaZV2HbUWt
8+Eez5cWw+Amk0DLUZP9GuwQPDJTckLYU6r0CLYT/WP7Kr3ThCRezc6QODsIHuGhjRLR7QtisYo9
yux83pVJFFxJIio++OEINDm6Im6Qy3RDfI2PUUREw5Qaw7oL43zcTgLv5K1ueugRMmlztXbjADeS
0fPhpCpuhb9ApYpPcNEW/5QehKwQE9gExvpus7PBWD4ztWZ9lReLWXbrJOWtGCd0DGnVULUZ0JZ3
alBtv2L+09Lo5wLnE8FZfdd7XljctopbpC8C+yM9DuRLDnHEu3TosKip2+Y4j5bwN76ThJ9CNDfA
V1ZiP/oFNJmVGLIRaKAQDwlRIx9DKw1urGG5qcmm7fJVJnyMDobQI10mIWEnBe0I06PJrRCgCuOm
A2lsDsWx5dyYpgrEbmSL2PB7yptEzKqGWa3tB3awRQucueM3u0ihNIeC30aXtGuWFTXfpW3SalCZ
guBu7TTVcaaHlOxjf6xMgC5VHstxDj6mqbAPWa4L52NQNe0tMNhsbtMJ/A6kXWdqM5ZV+zXSs8IN
gzrgtoMPjuNVXFe/M1OOaosVd6jXwu4KsRIlpvOWzuidwFy6KeEpZOugKc3sKsaC42dSq+CY28Lf
Fi2t4Y2wZcsW6zaZQkg4F9WqSKJWsR2U4gniibju8wj+l9M1P1PdVl9iS3DujukwhEBLCHM3tp4j
oqHh3X5KDEy21lQ2qE2FTv+R2q92OikUuRoQoQ/ST8pyXUY1nb801/shrIwnn7Iq21ZRn2FBY4X5
D7Ma/6YNYNc11EbC9bglz+QBr8guphEXVw+jVcpv2F2JbVo6yeOUSTj5vS+SL9Osm0PdAcZsdB8T
xxt2oGNbszAmfG1k0D0FzCq5IZ7Ayte1l1rRV/b0zDmqLq/MPQmxgls/ff3qg2v0GmRK0DTdxaEn
k4McU99Yl6ik2TwL227WhUG6wS6tlbIBe422vHJg+3gctz7SGGhN5JEVrba/KyvVgoZYFxGXWWdT
kCNpGOKjUdQljslEbj12YioIDQuEehiqmolZlIPz0YTJoHaYaHX4qVhWOd44kr2/S+LgJ22E7K4Z
gHBXWYwtyJbWp4ONnSd8IIKyNbs7cnL1Pm1i1rIIp5T8zNAR/jXWAW31YAcEIj9BuwNAGNgI5Y5E
hqC+5viYs190+yGpw4DLP3tO5Rbs7vWorrqk0PamKJT7Q8pAZ/cQnctPrU2g2qbq+jLdkHKS//Hz
wY2OPfEqZFdbNK523ORgMygCw4+oVG33W5sXxZcO2mK+I4DVy9ap7NJyLaoGa8GhNXz4Y/GcXJVi
kYFQjyn/M9BDh2uI5oEOWCda9rEKeqO4TqioMQli4ZBXgIgbnDMcYrXJsM/aq84JP5vmoKk8pL9z
WBVgmrk3kpyB/wuGPGEsDboFvUc7ym1ab1VksiYq3Ok+Wtk0Pw7mJAFqk6CztoBgcXFjxCaciCrU
slmVWhULjpgZelUJVf4TBIJeGqEY9oeoyLzvZAWizaXDYLa3arJp7TQgOtMqGOMKW1bTix7hk9MX
C4e5/YhHUvPosElzT6jRFfpqqj5mQUxnoKsd3OFaco0QMg9ZccMnMu8aszS922pS9KgTe6ydnVxq
5nVop7P/dQziBLii4RbrlnN5lQolbtpszuzt6KVZ+rWNMbvdjw0n9IrdvG2/tlydP+cLa28ddCzn
bZzPqtggW2g/gB/3vwuPO9RKFR6dO5qq6Tc5hkuIQOVnsDbS3DpYrZ3eONNgPXgN9mLsj677Jyky
gbS/MMqb3Kiyf0wzLbrVwsriE1Dprsyafji8GtgeK5RcbByO087g0hkna9EKNGgmJoK7KMNOh1Ta
IJ9oVibdDx83BMD7rAIhNsYGWAhxqL0a6wjRBXt38jmQOv/emqX1uStH/4vAkEfcIoH3D7jXx+Xe
U8aEwULQ+tnWo0cj1m5UdIh6RlscsUPonE0i2vkY0YX/UnodTR70nWJjMh3arZNaqbfLYLUYOyqN
kTwX/CFXnl1osofqGe0gTiT55wjBxD6jT2Nso1ADx0VpcueA1HxhbtDU5lM2h9aYSDOM/MrjCZwy
/RQ2Sn5MzHQ6eCSimSsVGLneTkPvPsy1mr7oqf6aJ3SHopD8pJWoQ0UakynbYKNUpB4NrbzHfsnq
pX/HhWyV92NzEJXI61Xs9rxmOgH8Mc3mDI1+ku6zwYfh27Tx9DQQbOXvKlW64ce8nvtsWybFuEH6
WxzrUjq3o1mk89bGZYFvDaS1m502+V07E8XZ33vT/2eh/0+8iZ5dIV9pHT78bOXP/7Fw0fcyq59+
vqCiL3/1v2UPXvQvnCW4f8HLW3QP/2aiu+a/MKtl68BZxeP/8JP/zUTnJ4RTLLIHZBGk82Ig/W8u
umX9y6frDQsduhN6VBDQd6geTghKsNkDKmcixfgH0V6cutDioGIaGt7S3YDcFGQD64o/NTeCC/fr
l9fPhTQPRMVpCPCJtT0A6MvrZxXPjVEObXhn0GD5TK9g3riksR97sI2viWG5Xxth2NeOVZlfAV78
C5mCr58ywgYKnb4JXROI4+T2azRRP+BOnBxqcxZ7qwirTaXV47MJ8OF/YSXPyennBvGXaJHFFACB
7gmPLzUDUbL1pQdggnhtIBzBSam/ZGl1wnjjTRLsu4ivFhkW/11+i2eMMmOeEpCgLD2YJDiRulRX
2zmcCTGln795/wPBMlh8fxbpg3kCCcH/YlrT/TvkUy7/iZrQgG222KO+f5gIJTcNHuSe0V9vu2dP
JNLQmyLJE3FxoIBUlOOlV1xKED9Vri0vjsywha5LODItkZNuSAa73bBGXDKSqGkPg9MQxuGYS8Cl
/aQGTbQWMPAW3DQEnkwb9K7wMfrKj94/F7mqoD6xHa7WzmnCCXl3bmwo6BLpEMibNMRWFs3Cf4vQ
/q/MzYU6/W84769KBXULYQ342UBEP8WzwPerWBPpdOgK87cKoDNFfvvgwQhcTbb23z9TsNtgnrBV
kRIRnMwUyTvvs8hPD5l0JcABN7dq4I7+9kQ5M/WDRe2K/sYKWMnsmM+nftxnow8EkR+cWcd7DTFu
01XTkzLjSxmdr5bywiiFoAWbhT4TQ70cqSp6i3yvvDqIuoipj5g8V/A+rAs7xquPBFcbXA6lzeJm
ABf+5TBkyVdFGLTsGLRlNn5SFb8J1xUrX1bhAwDG+N7PtPiTYebBB7KYe6fjTZYzKHLdskM8432c
LswC6PfV9u3P9PrlYYQH0kgzIuA9LmfX88/U0e3owpzEPyTV1jVtunHdtIVzYZTX63nx22O+IQzk
kEQC+nIYrIy5xARxdWh9eBrcDM1Nbnf6N5mK0S4ViX0/zeMDyPvwB6OG5j6mDl83M+309z6uR5Yp
slET9Qe718lcATCZYOfV6cFN3WmbSuN3bJA9+O5B2IdtGE8IXXngk5lC8k0ju4wFFsVCbuO6zzZT
4F+y1nj95XiNz0Y5eRSIBfFQOlN6EHYRrVPb1Ugaw/7Cs7ye9ZgysbioO+hOw45++eEmIjCCMW2q
A4qD7opo4WHn4+F8TaretCno9R3efnevtg2OMI4X1hdsQgycl58/O1/MJlQhtTQJlBUMBMdJx3jF
ZUV84c4G/ebtwV6/Qo4ytkEI3z750d7JYAbudZC52+bgk594K0QMIWEsy/v/YBS8vlnIy87hnTSS
nWLSoyAC8QDOhrNAhSpimIpLAsDXL45nWeylKF5Zz6dFW5jWeWtYXnOgRRO269E2ZAXaNUC5noTI
kuu3H2rZvl8cWfRdLGSW2BhgWoDtw8vvhCgP4c5ctAcM160Qcgus0xK+aLyrwjk8JvRqf0+G9A+6
NeCwvT3460lJAUKdbeJig/DvdHDUJG7j6KA7NPga1JuCRNNkVdZ9/j0F0vqRltBb1m8P+er1Uu0g
m2ALI2mGYU/WtA0hbeiSajgk2uOeCz74YY5y/JBjy7swX84NtQjAqHp8lvhpzeEESebVshHUPpZ6
wl/APHTaUXs9GsV7VxuKbQzRyBZHYReQnvjyK6oJ/aRVl+NhXjhr7hCofSVhLCWAdN/efoGvvhkV
x2KCw/UJwjbsiJdDoXjtXcPr5aEPK9qmfKgbpTtjPYeGuHLRGV6o3M68RZyHuHVRqFo+uuKX4xHH
23qYIsuDYfNAAzyJTd3Xaq2BPS7cl16theXRFlsLigIuh6e6FqZfr81CygNVkPVTQbdbGwnBZ5o2
1pErP6YWTQTpMqgS78IHfLWDLUNTECLUp5dMOffyKbHDLGh2WRI0rzZ3HRrrH7WTzhds2pYd6sVi
Pxnl5Nv5XdYlMrLlwanM7zgN663tZtFVZTTxp5w8n/Uc5+q99ePfMamv4YN7zM6Tg8epQa7smDFV
WAQbNzO+4VXZb8kCTC7UBGdnSohnEld7/A5OJV2+jbGnIwJ5iNpqXjdORhqHVzlrogwvlR9nh2KP
9rFQoMw/1ZLX9GhH/DnlYVZjA73XNL+ZsTnfZIN7yVrvRBDOpYIXB1LAHR7vTlbCyQIYbJ98pcwe
abV2cQalNMyPs+EXN0gSk4MptV1f6TbwICJlUQyzLKnsJyho9X3XF9ZDn3oXAwzOzNaQ9e9gLkP+
JUfHy9namrozOQzHw6Qgzs+xcm/cMYsvHE3nRsERAM4W9+BFcfZylDmbIaQLRpnHMl4ZHQEzBeXn
9t37Gfd5wBFgHQ6jxTzjeaFCW1TIyfbUwYZ1us44Bvdmn3fXBAV13+Qw5O/ezzCQxi/P9IEt0Pct
U+tZYaSmKB0MYc4HlaMYgjrbrwPU3+vZIlvwvY/GpMHsm0sBdwL+83Io1Ap1M2PifsjNnm0Lfqht
0YcEx9gYnQpQqeXo1S8csK83URdCB8UELgvwH/4GPj57viSo4g5ufnRwpcbCJ7do7+8N4sT6a9rJ
S8dhJKv5Qxk5RXMoAVyCC7/A601uYV0sqBN1DWklywH27BeQKY0FNDfGwQ/78EYFrXU/VcawR6a4
aNwHQ7sbaPuw8N9+26+nK6UUV1d0tuzjgX9SHnqpF4NSNfFhZpZta3hoaHLi9MIZ9XqU5XQAySDl
DmztdDeAAzppvwlj+rNi3k2unW4DugIXZg4wIW/pxVFBjB8uHiYEHR8I9fTu47WGSypEZN93Iy/s
QQcauf8QKi98SCIU9bsFJKXb16FkuEui3nZvqr5u6E/kbaSrXd61OHtVVjWo7RzPpi/gbxMsbxJu
0Mr8OEgHQMRxlWlcU9D0zsbrcxhgCDR1vvHkGH8x/NoApplwQ7sq6FXZm340Gj6klfQA9l3bDRup
M0tDaVIh6W/EOXs/+nyupnUbV/PXsraz4kOBJWO/trN28G9r/P5hpeI21Ta0tGSEHKjFzWvXj3hv
/cyKUYmdM9ouYgcpUKkUuTf88YYej29svYz0rm5CnNvtOpLiQZZJ221QD1YCkj2smStHVGaBQl4O
35JqDoJNheAvuQtD9IwrrfEoW6FMR06WlnAQ7jJsyu9MU5dfBL7vzjYHoco++ZOXcaZQNf/UsEDs
Y1oMbXafDqWG0l/P4Y8BWOmrYQNg7ecIk/3dgMQz2c8YGcuvZdEVxp3OdR5c09FLjAaufxxbD7mi
a4ipMt6q91gzGWpnslX9dNwJ6WBakTF+3dTDEvauCQi86oIWXktHWDSpoTnW9ourtiuuRzdH6VTT
Lgl3sW3oj0RHW+WGNmv+rRdVC+Eb9VCzHVyOqrUD8b/aJFGc/Wzh5y36Ow/vCQGSe22IpMg3Foyv
YdXqCmFIVcTDr1jZ/qNQGmCQcnIk+FyQW7dtWzd6guwXzmviC9EkZoJbwz5OkWhtZgzK3YNRj57a
FXNAn3kVDdSJ2xSgIrivHMMX5ECWMvjFeYisyCgCmcD7pYUVbmEyO9m6MaLmlz+Hwy+/b1p7bYii
lDt3UEnxUPSZrWEiVqb9QwPHpU84ryn7yqDXRZh4bJbDVo8pNuVp4qf0fnAn9nYE75XmdWyDXO8G
rLusdRgVAZxewLpi3pLr1ekbvJEG/7oQjmc4K68MpbvKopG0kFp0jrkha8soN8MM32s9FKIQt34Z
QBYeYR3IH1h4dMMuUspB0184dKUc5BHqZqDhNwyryfF0fRt6ClVkZ3hM93wcquy2HzAKPaAJFtZv
FdMkbLd5mKftQerSw418gC/JeQEL/VrghJjt4du1xk9YG029aoOoHEnNMJtyD92bjPsgKf0Hughp
mK4zAF9z5cdd4l37UUpWU1C2Tb+fZSza66zgLxPWGGYwvnohk3UrVGrecFK6cFkw6yNsD4OCeKsk
hGQfpoa/ChTNjfuh70Wx8nVYtz9y3aVAdrQd+voLgjg//j1DyUi+TdySVL+CgaLbDaRuTOiu27nw
HVD7UDvDz7bsPPFYsNqnOzztTW9fBBW4t2gdcAPMV3CG6TdolYbf0tYD06LOG5M9a2fW9eCnN7Pn
TNhSqT9JbPzSKThbYZXCXgnZwm+1rafU8r6LPrhPorTc+K33EcoP8y1GXTP0nrmF3Fz9GaSudzRf
JenzJBfUmNZUBox+mOC93A9iOJIg8bUeXKZSRrJlm9v3AseVYOXNBc41lCirDEz9Rsp2X6GXg8cJ
ymzig7Jy4qQ9xp2ldtHsuquc8BP4lITH2daERFGn3QPsSbFp5zlclehPshZZnKSbehXKpj7GGXCd
MXl/dNIrqCb+Ie8T0tpjz3isusa9Lu3o3qnjejviHn81W86vKR3VpgiMO8cTwzas63bngWTt8btI
Ns7ivz85ul7BGRm/+Y64CsK83YVwUj5J1dxFsLO2eiILMpvz/IqCdkRian+YXcJPpait/TQWpFXE
wfLHNZrSud+HwzTclzVM+9ZP0q3r12iGrOqHU3kWXrjTQ4ewb22M3rDTGYQhgI7kW6wQLNV6+jYs
KsfENhXZiqZ946dlve+7fDeHFVQcb4fpcnyFbBJGGHa+nUYR0Fc4vFxZ0oHc0/tItKFYOEI1H1uR
dOQe50I2H1SVR/OVKMlof0B77kVro8ss44Z9MpI3Pp782VWf4Ey99rFOwm0Cc44a9VY96w9IuwKP
iKnFH2Sdm1mtniBANeOfIpvs8REXxEQcMSeYQd9BSpx92xup/VTZZjWhVmu9ef401ShQZ/gcyTDe
dJYZ9v9ghmr2H8wGVQBOvbGdb4dWltFNNWFOvIpgrDwazPNgX6rZmfZWLqvqysotrmwjsJGH02aZ
NH+qrkKysU45a/NwU02RF6ExUtq5i5PA/Qf5chb9jNmkoawNZie3fp0n0MXrkI4/ZAdckq5yMttB
G1lRXosEw7PRacYB+jl8EfxvY2lIdcfpFcCTSEkR2Rh2UhybQUf9FqAKf7hgGKMvGAeEHLiEnf+O
sDWxIVVAQr2NqmFGidf4FXoBrUJvCyxRuVeQCiMTD7m5jdZRWgV8NttMuS1hq/qnFjGuGqry8OOR
VKTlVpV59mOJFekRLnldjZxJpjcpmjCoF52DhsqeQiiLnSrND1qSv06wgIRzjojYcD+56Nf/6Sqo
Q2u050521+GbwjEYclBvEAVKk3yBGv5XWCPC3PBeKN6mULst14Ck/S3UEFubppJzu9LJRF8MNaHr
f6h1NfdXUTZlVr3WBiw3QlXSaNr3MfLRu16nJpqPprccfUdObwIojsbN31R2bxnXoSaHY232joNm
bSS3ZDWLrhTuqip1NGwAwKxEr2SXc4DBt/Aeul7nyTqxJPzbCMiHkxnTxvu0omzbNJ03uI8SCWb/
oe/KHFPYDJemTe4oJMZs60NzjFrYh7hiqIhLP6KA7iqzlBXvVdAo+ybo09HAC7LVhIN0ZvuDqsD/
kBLfiYOJrYYIgSNM9G1Jkf+DKn9R8bIkudDbTk4WWgqny9XJiPAwS0t73nNYePlayKIY9cqBtiSQ
pcRevdcdNL91M6Yx6kAcqcr1OGLdTEJaAZWJkxktq6MH6nQjzPt0hysL1m9lMJYQ/AakGuYtrTE1
rSIDpG/Xs3P9QTmZZ/iE9Bmac9TJQ99qNJmjXmqJtNctKZptYcRrVzcLSSzzmDUeNg/GY+102DYT
LcK5AHltxN5psAa2CY6WFrP5umx/e0uheT1CeiI2NEvzRRCL3FNtbJap2neN5UwHC35Ks2vn2pn3
Md1buberEc27S1J9ta7yCvPgXiH6vI6IGfuSBXgmr5ymCT7WBE5jMNV0XbMPZRz9zjLLzldDb2OC
NwuS91Z9Oyc/gU26+mqipq93ZV7Yw8pJRN5fgIBf3dYA3NCpRGyqGN0Afb28rYHXZ6GVjemxTv3k
CO0f+txk1fccZPG2sgXycVdCpH77rvYKv/k7KtIDij+ajqetU4r6om8mmR7xqqive9J/t3mmg03X
GJce8BVeugxFjCUAA8giuOLLBwRAt6xWzOkRnjUieMMsDhPemvjjzrG97u0mu5D2+OqGyICAJg6m
94ibYJe8HDBILLA4TIyOEPGDbwmkhu/oJJoLsMnZUejU+rib4YAcntx2zU5LongC/PNmuxuuDK/1
4/toQtp/AdU7N9AC/xKEwD2Q1sjLxxl9d+yhvGXHziP9wC6Jw3OmvN+/f0JwrUaLAk6JH9TJS2vR
vmCjMWRHOCvJVQQNgUozrw+LGeAFnODchGA6EG26tKHpQ7x8oLKfKNaVyjDQ6B9FGbFN1Hg6Uep9
p7377T94Luad/3dtgb++HCwnOrWH6ZEd66F0781EobAddL92JvsSUH/2Q4Fn4RK5fK5Tqkdd1oSQ
C/ScFIQJhywBzcMXA/OU8dPbz3R2IMBXOh1sG0D1L5+pdDPkC8LNjjE0Za4aRuB/cUhRFf/BFF+4
AjCYgJNx4j8Zh1MB/6g8P1ZNIb8G5D2LTTO3Zf1eSAdxKn0wzHSB62jFnQBWc1fH9kyuyTFIPblJ
UsveTUGYfnzvW6OxGuDgiU/A8pVORhlEOnGadsUx7LW+K7vRvCMCq7wQlPB6Y8W6FLQIF1hswvxT
9WGJf5s2ozE4SNj26xiizJoiqIOLWdrv/jwvhzppZphDOYaEowd0tKV16PBUuqc5dSnB9MxkW9p3
kAmBUoFtTxYQDgUVsVEqOrS5EVx3ErI0tt+XkgVevzboBfRAmQPMNrI2Xk41dAaua5V9cmxH0tGm
psL5dcAqXa/KLsq/vHcmOI7HwRfBSVkErCczIRgDu5BVlByNMjH7+xqOYHWgxevu3h5n+aVfQIjs
cM/HOXmo2Z+rKDWq9CjsMYSDbGyt4YncLWxNYm/eDeFFx81zrxFaCJ1zIoaXzeHla4RkHGZLAX4M
J7eUa7tQ1Y0D9yK7Ut6U/vP2452ZGRiOIorHStNxoFq+HGyyVW4UsJGPGD5ax8ASRUCVrNs/bw/z
+pmAi6GU4S+JF1d4Kl9foiBw1nKKI3l6mN5mI7EIsuGuXxrzuP5/G2sBhZ9B53lYhgbC8+KIGHJ+
gFPqbprBRFtTotl5e6jXb2+BlRGpYSsMQ+Q061iC9sWJ1tlRVE78BWDA2tFfDd7bbEFfu3TpaFPx
nV41Iyq/ddw+q/Ij+uYh2Fr4lclH4kPyESutOXTe27FahuNTQe31oKKcbhZmbCWBJx2qCKVABLQe
1sKS/oXidalFXq4riF4csZxMC+PrNLDXXvB+T3LQxsRfcBmERtKxKXnjVW+GzZ0MVX6HV4ZxdN1G
g35YVRhf+BXOTMqQlwoV1lla1tHJRPGGHBxo6vJjMACZc2WbEVgRb9d8JfTMDTdvz5XlX3v1wFhh
L10PCjTzZKfH4atVqdHnR1fivcgtiCbnYtPlYj1z4+dS3Cb1YF/1ER3ft0c+M0sxCV1aOlS4y/9e
LohszLIIYXp+xPuq3EQdRl9S2dOFWXpuFLLx4LJBXyJY42Qn8UJdmFgC5ccMzuNX38zTasMfZsmF
5b1s7Kfv0aLvuLxGWp6nEycG6og9zXsk4mz+6Au3/ZgHSbzGz7NBTZMDdb39+s5NEwoo1h4uzVAf
T06aKpjUnCgjO7YDhNspNAiBGIzoRuCr+/HtoV4fNj6u1jASl1OU6O+TAh5tSd7lbkzYZTKgZHLD
BO7oAdWK+YXUxXGTY7X5nzzd8sGoqgi0Pi14FWg8IS1Zjo7LcncVN8mbwNDGqneC4cJueW4F0M1E
BOaz6wb+yQroMwFvQ7OPyUyUH/20K2/JLK1ulMCxcyR7xVv1cRvdkMF0KRXo7DdER7A8KHDI36za
Z2eCBhZ3vSjOjxonth9OJHIUA8MsWpoLWNJfWApnpyhRW6bH9MRf42RjSdMKSSljHEMZWmsM+NtN
OhfFtsbx69Y3Z/f7fzBtno13Mm2qtgfYAvc6Vmpy6caXT4k0ELTpPL+hcVXdWShXL7Bwzr1Rm68Z
OVhnLFYdLzcVpy5TFRkLshnH022cpyFK01TWiyWTaV/YO60FQDld9M9HO5k6wE50tzCRPVr90Lob
XXdyRfMv/pBLtKd1Xqf0FAGCJxHKYDUETv0V2cilyuLUpX05FkPaydRJxKh5wSnOE8XpHKks4CRW
CsSzLoP6d1ek4EkiwKOO3mIylusaGaxPC6tRD71nxx/wfEyuqtbJr3VvztsUT7j2whZ/buOwMWjn
GFv846OTPSoMB+XHZA0fJ6ToBKrlatjVBJhie9nhyoCRVfCLw769gNKcnQQuFRR/d2FGnUw8qAlx
LCWNcOnR62lq58ucxybWXr5xYe84d7pwH6PKWuj1MARfTjdMTfs4FOwdjqY5NMZ1vvFJSdu9vZDO
7VCAW7Rt/5Ymp3wB0QxFPcgpPzYQZ45m6g8fy3QkoNJVFSlVIrp1YldcWV2cvJdmucwsD04iHjRA
XtHJm3T7wsRFzsqPRVR4uCTOhMHao3MD5+RS8tfyT52uJQglhEl6i+ToFYmazNBsibU+4nnxVEVM
VTF089PQOfZ3sL9pn5J39b0Jm+qJnudwgSN4dg05lD9IxyBye/YylZ9txaWZdPwkLo49d4K9YVQC
KQumSOnaxn3iY9Fm4mtQIZ1fdcr6rSvv+1SP7q4NpfOxNw26v6mn5u/v//CoUDw4IvC0CKZ8+UsV
09QDHVMimY0DeNpb1ryL21n8tNU0AtWV9Q+6CsOjYdn+hRdybs4h5TE5e33YKqfVGRkaY9SY0OGC
JlY4s+bkU6yanD7Zpq9MYkEMx6Pxa5kkE27KKorkhaV1bu/A4Y1YQKR2sM9Ppp7hxCmXgSE/2nNh
3XdQKz6jL8oPFpn3mwEj5X2U4pF/oe44d0bC4Ue7wgV7WdMv33jU5Rr0rc2PZe1iFUJSe7M0r1Lj
fgQpv3Zqy7iwuM9tVi5YMncpyn58aV+OmEypLuho5cfesTocuCvZRJtSG168CrKyvFTtnHut5H5y
aVtI8FQeL4cb59iswjLiyEr7kHFU92soksUiFJ32TqHl/ZNy0/ry9kQ++1pRSwKV0hfw/3rgPVtd
qGWkT1g4O/Ko6afO+EbRMqfnul8EknKHWcDw+e0hz73Xhba9oMCUrKfvVZPoM+UoQI9SO/V9kCZ6
2mAjM6bQ0d3i4T8YzEOZtrQ86FaeTJssCTGGqgWXe68vv3gSduCu0Vn5qyeiLd2+Pdhr1iq7MoOZ
RJ2jvCQ17+U31FGNT0nI2xwa7jEGBrr04lWypSM7r30LH5XStR4yc6g3AXY2G6zFaf8kWKyuDJ1e
asIsz3a6cUPK44SANQXYcDKjFphKBllV0HuVWF9WQhyLJgWcpN4Jj06hu3spC/wsHPqud15IE+BC
mfFaObW8kCVzYoEh+NQna6hDPtR5Br9Cvzi9RtZADvM8etMmx3Hzvg1xC1/PKQ5LlnDvjCywVmZq
SYQJSl26B57bN2FI0wfiSgZQu6yEZzOdsJSU/MK+OGKOE+4ArjCBceeku5U47O4ktq7/4OJUHtqm
8S/Ni3Pl6KIKhitBRsGrOnDo5ZSURlEea/zuG5KsDPebCHP5zRBe3q8JDhj2DsHNRGCqVrTrsu60
B/kXJfWFTe3cLsNtChQDNQgT9WRO5KoibWqWxdGSE/S+rKe/tMYalxb0PIH470SRxH8MozTnC7Xf
uZEDGnQ21xx21NPGguC5cHTJy4XjYwWrpK3NdCsN4T6WEmoC7hOqWUtPTJcg83P7DYripeXpseO4
J2e1q6NmcjFgPpZeg8eY7jA1MuvucbSz4MK949wzouFkilGY8agn1w7Dn9MMKgftBsjtu1gLEteB
oq/h/Rq3Q5V+yevRvPBezz/ev8c8qXQHj2TWrK0LbIzGDIeR5BEuQX0bN211/fb2du6sALWkZx3Q
w0N8+3IFNVD8OhO2wTHGm16vlF1M876rpcQpxK6JP1LS6C9UO2fHRIwYAeBA6D7dQHC2QaI0tcVR
1bTjV66Y8XlihaOeKpxo24zBpWP/3D5BQbkUV2TweacYLd6msiscuzjqDN4aHi0u7lZ13F3ZduHf
KszAxWrglNwYUX+p+XZ2/lBRAass1baz/PzZHpWOsLdw6y+ORtLfkK129AmyWROE8WBk8bCZqks4
x9mLMn4R/2fEkw2aDInSwkQQNw8b/qxL6bUZ2i7G/ZAcs2AQ42YO6u//xdl59baRpGv4FxXQOdwy
SrJF2nKem8Z67OmcY/WvP09pFwdmk2BDgwUWsxisilVd4QtvyI3JPxrdMB/jqF+zabuVqmH4QwsQ
agWAx8X5pGYLGLZiWxl5YR9jHyVN/EyGlRrLzc+qiGmvqASqjpdLm82ROdd5m56iwk2xzU5RkMYe
bxeKIXqP/k10GDrpVRshwd7ePzc3T+gfQy++KmYEJFCBTjOD7rDY+E4Wfak9MI8bzVUg4vuj3VxO
pTqgDg0AgsUXRTx9aKw2y05SzAHWIsNAZFXV47RW3bg1LYByCikPSuFKYtjA/M/WY5WYeZVebhLH
njrAv3pOQaFB2XMllrg5HNE4PSHLoTi9uH0q3J1inPjYqQ4dBwzusvobINj2H+EEfbbyTN5aRHI7
1ZpWnZorE7spiUQxC666Pqt2LXj97VxO0cqevDklrJIVzJf2yZIkDzOgLUM/zk4dPQ1ta0VgY4+Y
FHafxhZ543+RQREKwoSHw4SwxyI4FS1dcr9vslNfmumnzurkj8b0o+/IsljetqWE8C+qTCRsaEPo
EH/IVRfBRlDoBcoWc3ayXeES4+fVcfA7sIgZ0PRtGUnrQx208uH+Abixqj48V5IZ5VzNw3F50lEH
zTyzINiyZlOpwLlmRvMQfJqyRjFW8otbEa4PtEAl4x6P/qsa6h9XNjd24DSYlVGeKOBtDE77FFtZ
9ljLQh6dsDGwQwry9wnIM/wjGuS/BEzV75neFiu76cZTibkxHSN0F7jmlogKpw0EXq52dkoGa6oe
+yYAURjkGljRBt+Gzx3unX/dX+ob7xV6Q6o8D6uLbbU4k00BYWGY0TPEiav9qZchnJUm1va5Nphn
KF/BAQC8O6zcBDcOJ2VLxVflbGoQ2C4/cBsp08FJ4wMXqM3vcNHpwEgigJbu70/vVu2JG87gbiNg
pcq3iK0gIaLlXDT5aWqkle71xqcB5xhl9mXuStJlIP3JQzLU22Swkz1hQ76L6hCGNaorz0GGkrFT
TOLD/V916zurrhleb2TtQEwvpz83flCTQecngIX6vquHONsIvayPEGm0R8io1Y/7A94KEpT2N8U/
i0T6ioxpBGM35DP3FBFQsMWUyd/OlSFhOmijYlVoW7RfzR4KDKhYtN6Lz5pIi5Vp39prXJWEnvRj
eAQW7xr9JeBBPseasur8Oa7n/3gikw/CGtxPFXh9NELhgd6f+Y0MGtEs1a3HMREK/WKppzSzsMjt
s5OXm/KlDzVnfocLYNNsfWoKOwSKvqW0pCRInz7E8ge15/nr/Z9w62sTDlLKhldIU39xh1YjxBJ7
4lRPOnYrmwpzLHtnkx7+dpti6N75c2+XKy/FYqnJTbhBuEpgzSi42TLQD0yrlYPwgpPt4BdCg7/8
3GjkpHtEVuk2W23h2zu3TIbv9+e6ONiMC7DSMBV9kzzdXB5s3ZnjhvZ/chZ1gmJsIlGyi7zaKXb3
x1msqRoHQQREOlR3HdmJxbVVl6ml9eCBzkjFeiFdGCP7J4ua9GuIiWu0azLdrlauEvUn/6jF/HdI
ZsT0yEO5Ki8PrRkZ4JpqMz2LdC4N2vl1kO2LKogG9Mqz2Vt5A69XEgEqAiV1PaDBs9RkwiLPgIRX
Bqecos4+G6R+CHI9XTke1+sI6YvDSN/S4B9843JS2F+Fczz1wSk1re5YWVX0Uvbz8KDxEuxhLbv9
yoC3poW2FuaUIMNAxS7Oo2ElVkKvNDhFQjOOfkJXB4zEG6GJfCu2BqxW3jTa61eyBDi+jIXjxMnZ
Hy3rbM7YJ7vYNr35E/1P+oDWNk3CZT0Ej0CS0NKszmj1p/sWNOamMsJ2Zd9dr5hPYkXL9ZUdbC9F
YnJoV1XWZ+MZcH//UZkv7ROcIA/3D9SNUdQkFBDBJDi/QveGxswV5oxnyyjkEyUW3J7AkL15xUCd
GWqzGWqQZQAbpLmUjp1NZxRqMfLORfx7qqp5TSTu+qgCS8XjVUeUy0MRcbHJCkOUVlEP0zlpindR
INxt2kGa7NzSWblnX0GHl7cCQ9HL0OnAgrZcSiJWpEzciPggZaVRlfsI9c2X2pHwONxsNordYIyz
96Fqw0bbw8ew6w9T6nT4SpSJQNA5F36/q7H0CjeJ3QtvD1lsfG+PobB/zbRx1+S2bqwM5hoKS0Nu
ye9V98Efsa5ws1D3q0qew7qRR/io2sOkd/3Zc9s1u90bO4riJvcl/2VSUltcLaGpDf3cCHnOBWBu
XMMtt9gLZ2zala17a07KFA6dH8Pmbl68r2aQNkjZJjPS9f3whIp+vpUgC3be7OpvP4u++YqQM+CZ
Q5i/XL4A7dvQ6tL8rElNf+hCjAjDNFuTUrp+vHm4ubqoszoAkJadbyRizVmEU37Ghbp/MBKr+koI
Y+9FjWaxT+yEqWT/RjAXV6ZKPF4LdBa0+uWLquqP4eR3DFpN9r6KsakyLArZ96+Z18BjcV4oNxjg
d22i0KsAIWyGPhFJUUDerPHdy2bzmGFvtB01vLywZ6n+6qMJEWGfYvIxaManSbOwAU/C7AlCYPtu
sMtmH5ZjfXKs/I2wOTapkn9QeHZAbfjQLJ54EnmJS0KPsWuO4Uhley2MRNdYKcJeHQzqr6g8gJ5A
QxXJwMXB0DNN4owA7DuShrZBXE/fe6H0VrbqwuyH8jRqUSr6g1BD04xverlXE+SrytTo+hOq+NLZ
+BYB4e+kq/v2fThj4PJc9LqIHsIR25WtO7tedcwE2llPdVjgrBH0SdLt4f1gRjQ54xCcRjx810Qv
rs4uP9I2WG6w97SGl+mno0/ASSCEnwxh1LDGzGQ/KH0GYaTGyta7XnYAz6qaoID+qKEurolknBti
yrE/AcNrtoMblUczSf3d/Q1+YxSOLCOoQYhz1L//44Id8qH03LkeTvjxFrs88fIDFRTjrVEUXtO8
b+xSENwMtLjGNStt9aavNCWooz+VA6Q5rZdiZQupv3JxVl9HAfgEMh0s5BL7VOfxNGhOwyjkDnD/
7Z+9OT+UNW1OnLTX4MHXWwHXEDaCanXqkAoWx8IecTWbM1M/QQ9FL8hM8/Roo3kGoz4zv93/SjfH
sqguKRQETbTF2SiDNmiqtNNPokioZTWRhYoC7waqpGu9q+sNwbRUA9dWaqSgAi43BOisrNexvDiN
HdYyuhYGu3iu7ZUNcfVk8KnoBrvASnjZwR9cjjKn2dgZM4sHgqncodIvd4JezqfOhDPZmGV10J24
XilX3ZwaeTwqk8jdXCWZk+NFLV0Y/TRLTBZQzGoeo7QP3nxumRqRhIKrIj/02rH/40TpOJ+06OHr
pwh/8m3fFvU7sw/X2ig350JzUyFVSVydRUXK6SaJJgzW6v3Q2dsgQUlJiPaNpEDuZOYCiEHVNElb
l73b1I5qzZce+65xqRYn3MsUH+Z/sxnAlBn0Y8hUl/CeXKaFMwCCP4FZmLdGHp8dLfgMy+0zPNVn
7MvfBgz936z+f7wlZiLSEptuLF8oqbq/Cvx/d70fVjtEBNe6s4tqzn9HAmWLEhWu3VeN4NZryt6S
QsciRjkyGN4DphQPOAbWG7Oev9Rz+VfQBx/pLnQra3rrxmA1kdcnLXdJXi8PWJs1dofRu36ivhYc
jX6Qu9Dzi4dszOy3xrNsEoWVVgRc6nXL2k2Kq6qDxAUbHs27LbQMD/k+ExeqEUb4/Xvw1q7nwgVU
wTNCRLK4BzUgrW1eJwYgUh8MnJ8LtB6K9Hh/lJtrR4dJIZTAqi576vFk9bZsauPUBChM0fT9HSRT
v/Pwk1iZzxK+wwZBTZXCMkh6dMqMZevM6fFNC/pyPhVmGm3TbGoe4Kwb26zEo2qkeQJBO5qwgtGH
Q6V3qIXOXvVQdOF4FKjBrrS+r5eXMIw4UnEXVTygFuaPqyvHRMG2Zms+TXYot4XizOJdba5M+tYo
PmV0hcbCNHrZcp58oFcVdningmXF5WL4y57qaWVTXg+i2gPU7HnEXmEYl1PJBsSchsmUp1BU4qCH
A6gbTEFWdspVxAG8A2YseGbqw/TsFgsWBFGvY//pnuLaeS89+xmOgL+JBpRgUhxm7m/LqykplTVA
3TZvCqUNd3Hl+1Ok4wfb2idErvEJzC2arLmZ7N4+ikEcqCrvELWXlP1A9gNe7IN9shtUrBxj8A9W
iiDJvxiFYijCatgyOMveuOc1OHOnpn3qTPBYwSRM+FRh8OnNo4CoeH0kYeLALb3cBBUS6NaMvsMp
RBB/B+1I3w+dWJOvvrou0EtVenRU7tCivwqhJ+l37SQS76RnbfepzuSIulDa/e30c7+ybLeGgtEA
nZfPQ4ltEZx5cRXNDT/klPdDsSlnYzgi7RtsYz9p3gbyQXdShyr9irclJiL7vVw7ypE4geV5cCpE
Gu1A+/YbiRvgrs3nNZzcjY1Ne50gmiKrzbZbDBWXZYdwIPZUIQ5o6B8hz6p7nXzrq68m5ML7ZiTQ
YEuBiAbfIzs2YybkWz9iSAiPmEb/sjxvemvREKAyfVlatDxSiBwsplN0hjTjMA/PptD7vVcZf5dl
6q+87/9VfrjIdsgEKICTu1HGo4y0uA60gljKcHrvNDaoF+0qwws/1KCipm3f6BUSGIVRumceU/wB
I5mO4ddYlpP30QWRaDyFVPDHb1mspcUeC0G8iBzCR4Q5AZmdcEAbgm/6OFbzJjK7YcD1CIWnjZEM
jvlY2cJrQF4h3gvh3Gkn4Plm5BdHYLZpu8t9KbNN6Wmh2Bl0ZCeEYYmID0GXtXi4G8lo7Uv8PcwD
ho5dfQCiOebHECze9ISvk1MffYTvDzHOS9iI0baYjBeZl/P4vQSGjrd3PXlPIQ7y9UONqk70OKLY
9E/GGfxNAGvqhxnhpPC9X0RWfND8dOi7zWQhxrIbK6wlX6aJuP1jkFpRdJQjXeR3g4hl8x5dUns+
+hRjASUj8oy+TRv4fymJoBDCzIC4UUpbo9jEZZHDDcO5CXFky0CRqPWL4j1P+dQcaiuZX1Cpc3+k
OgaX/NqsinbTLKy/PIviwd5DOsr45CCG2D3EwK+NrafnAoVH0BCzD2W7coy9E/ay+tXmffoRWouu
P2OpbfmHorMBZqP/GHXnRG8j80k21YjSdUtz/5AmhV7jZYnmzzaINTF8HGN9+CEo7jqPNm+hnSHM
JALrN+XHUNs685TJf4AFueijajLutogfVe02c5LAfZkJsfxDPVgVImH5MA9HWy/s5KFzXPDUm7yU
o3jmSeyDvYXv6YeSJYp/+u4YpHuNqll0qL3U/B7ZhWVugUpm1d4fU2XxncpMPBW4X7/AWfSzbeXg
vrYvfK2ud4ObjBobox+M3ThFCFWiddTjNpoOqf6Uj4GMSRRxOv7QlWEqH6ymSJEQiSp01tBhrb1t
Tk9dbsUIu/MfZI46b+uHTf53EGJx6oRgXDY2sVa7rcIxeUH0ctI+Z3NvPkvkIcHZs9N0/ymdYYdu
ZWGLEpXJqJwfu07Lu53T+kb00cZfK9l1kSXis25lIjkm5JbhEWS/E+1nfJeNvYwQqttr6jN8qyu9
NQ4UCAx7qyXJWB2mMqm0oz+BQ93qqRvVG0OT/nTU2gGLsSjO5r+UyhYiCG7FeUL1MrCyXRzl818Y
2Y7drnXGtNq4boPukWfWur2rICDZezShNOe3rte5to3MxkgfmI7xoTa12Pmga2WL13IKHOR7yrnV
t46dhsYhGTK9O5Stpf391veX6wU0Dh1dDAqu6pN9HcYUV/X0rI/FC9ji6Itw0+bljYPwilNE1ykw
4QZzJb1CW7ePh3QuzoNGB7dpDbFzDTFu749y9fLCylREQt5cXCTQ+r18DvVRG8dMlM05pIR16Pwq
frBjYXxtUC9dudqvnkNFTQbcA6afMBkQxGKoDjd6o22bs111zgOKf7grDvqqgTl/5eL5UKOo1haU
a16QZQMNRRfUvrS+OdfkQU9w5JqtZZDlYHaKwUj86/7yXc8JQhU1TFaOeJyI73JOtfCR7hyT/uyX
aHwFjYPHfajV+zeOQt+RPipALNJRWu6Lj9TDT6LFMXTn1B88e5ePo/bOnvzpjcQZYiMHvC57Dow3
1eBlGgozfpKVk5ggsMLpqUojBI+HYUq+KF39/RQl8hA6fRHu7k/PW34yXNOUNDnGFbiywFG9XMQM
De0AFU/3VOPk+Oi6PxN9BIMTtsF/eMZp7kcdEn9NL6K37khku9G1pg/ugm/jHy4HDjWzCefKcU5F
hb+npUBHiWd9euvsANqQbL+mHUjNLWbXmDNq+Ubm4icfCExTLPNdQltxZ1eedchS410Wmxg2t6P5
5ngNYBfpLvhVgh5it8vZmT1y75rZ+Ziysn5hk2XvWiBFK/H0daoIa4/sjQyOXPEKK0deVdejIzAp
7YPkI/K0yUG3KoFVJh149MzmL/eX87qfoiqdoKcheFO7o5J3Oa3GHlDe5do6S5EXmLrjpiY3dRXq
+SZQqpObFDmUaN+i0Zr/0n1p5FBmRNDsnXQs2/cI15bTIau72XtO3cxGTSZBFHulJHt9rfIjKaPz
MlIgI4+6/JF6xR+OAh8XYY4ZUUuT7HBdR90XgdyV03NjKBI8uktE/9xDy7ZrGPJ1o0nrz7ktByX/
lH5BEN58V5Wif/usQAvz6FHdYKQlgkpEtcR41+rPTRxO7pZLgZKOHYY9saLW1M5h5VOr83d5l1NH
pzkHwUYn+bDU1P+o28gKz1pDuuMZKkueYwYViX6Lw4ytAYoo7Xnb9vzfHgu7cQ184Qat/uJZIMQ3
c1Yl7s7L9RjfW22mY4Kic7xWi7kq9iuYvbKDpLOOZN5y5b1RdJ2Dg/XZFXq8NceEuJU22vvY8Mdt
bdftaYDj+NY7i0OmBPoAH9NSRAjuck0is7dcSeP1zGWKp7eNLtQH5bqzsvbXu0q9a+woIhzwJcuM
HK2vRkvzeTobPS3hrSnK+Qzo1493WMVYa+y2G6PpyuePZwePqatyoczjWad2Np+nYJIPcdw3BxHE
8Xvcb3/e31PX34y10yizqmwZ7bfFbeyXwKhzGUxnXm7xUQYtMtPUzLHHzj0zP1hVjE52lo5NtBJo
3RiYZjtVZK4uxaFcvDU4E4E0yZzpTPmh2lFSF5tIF+Ou1/zyrNd19jCqeP7+bK8uZ/TtVNBFsVy9
dK76938cIHduurgcQnkuMum/xMMcvkMT33/oynh43+ZpKlZ2540PSXGSBF2RGSyClssBdZTryQwL
BmTxn0M3KR5gtydfgqCLj/fndh168bhRp+RDUutHCeNyKKcIdHN2c3luNS96ZyQpusl57Kw8ordW
kNcTgQdl93RVaistM9TJzuTZCiL5FZeUdhfqdnbU+iTY9ThxrKgR3JgVlRVkmSiEKjT44ou1PprP
blxoZ9jE7SfutXwTunH99c1rZ3OBUFEj9FIgvcu1o0Aki0DW2jnrc2tDc7I6+B0KrW8eBVio0n6h
Xcg1udgMZp5lUdHH+tkeO+sxHbHzoIzzRhtL0gn+NG5LvLdkMrQML+cyFm1LZ7rRzzDnu32addNm
xpdk5ZV9VYW8fIsYhsIu6GHu/CsuBGy1UHhuoJ3xL5DmDmkZ4HIlNZcW/O6k/RSTV6FaCc73o2ww
qD/Q5GxD9AS8SvgPstGMdGsE/vRVupOcUTdAwmRfaG5vb9GmGr1zYxRattUcQIVPadA0f7tB7HRP
ZR0P2K67VoWJth7TpDTtKEoOSKavqqzcOL10XVXbRtWuKcVeLmUHCyEbilo/W3nsnkhrOmSuq1jh
EHX92/3NceNgqRuf06v4HlfR6dTk3B+JpgPY0+A16DY41E2nV+YHasQNculZYjgrser14eI55FRR
CFPSccsGqdc5RjRNxYhmYWocDS8GwjRb7cpWUdv6cqdQyEbYj2VETwRS0uUqpoY+FGnnzGffKYef
md0OBzau+VLMlLTk1DjfLAgkj7rUrLfR4xQ3nFCJ0cnkKActlU37wAQtFLFH80Cv3qMUq3/tU5Av
o6R+ef/z3VhKhqIFTHkCN7clgJG3pkNAnaHQex6fTbbKU2z07uP9Ua4fTYIBihLIRnCBXGmzuJ0M
ZvhG5pmaL64K9mgf8qnwMCltwk9p7GS/fEhKh/uDXk8NKRKWEtQquqooLF1+v8TBa6gsDPNMA8bf
InYef/X8yH5zLK1AUHwlTFLooC8Vg2WVWLIMCuucaV78fhosjro3Os9O7a6hfa+PNRUXYKZcksTT
/PPlhPLJ9bHjma2zr0U/mxn1UTzt5WGM2rVW3o1bUgmoYdTGf8DYLMNG5EygjtSmfQYQniLnAsiv
SPZpgkDto24VyFPF1lgNFOWNWMc2YZ7bXe3U5Vnza6/ZG/FUyW9xDP1jIwdLNbcmS0seQneIP9Qy
DeVONqL+5XIbxx9dICLhg5FpZo5bgBZHeJdhWLPT+zz2N8BV6mCHUUgr16IctWCXJ5wDji86zQn2
AHWmywXtZ9wrsCc1z00b/1N2tbl1LXxClIOGEbf/kUP0KNPmKEPx881b0+F0k2sTjSgs2OXADurV
OCZI42z6pfN+toT4T2Y3+soBWDLxuEdQ+qUmCFxRY5xlpW6IB6uZvcY+90XsbSn926cMt7pdmHTd
R91t27MWWdlRIiS6neRYfbCDMd6VTidWbpnrnUvgCiiCqxpsE9f25XzJ33o0DWvv7KYuNguZENtm
qksK9/MaQ+361JNEo2YL0INHiTf+cqjOKcM8oI12toSHC05R9DRE6Irc/4A3JgSaGNwKFTaFLllk
ATLUOi/CIYH0I+q2M/4jGCpB8+t4tVYSjutnyFUNfGJWVTi8akULWDh+X7X2GakbsZNh331x9HTY
hgh69xvdi+xyAxMq2U1mVr0VcAG0+FX5muuG9H0J4PXzhpCvYOxKlDg0OVV49EYp9/9iMTFKB5ZG
NRwzs8tP5kGh8uBo2+exAtKHa0Vw7p2kPtSlv6YreH3imZCrMOBosKDuo3bPH4lU3YipbSfNPkvQ
mOFG8ka8+HHefovYtrvUNPNfWZP03wNKgeEmDB1/+heTJaiATqY6DlfvhRVb0VBVgiWF2/AJU4/h
ORv88Bubaa2kd+P88+QivgPKBBA2eP7L2ZaNJX09MJxzGOqD+xDMg3AxL3H8dqO7SeJuSz8avyJ3
3+QEr1M2HDW/jetnp9G9eYfTBm449z/1rfUnYOYVI3nnflqcGyuVbtnB2jtbYSspsWcYERnyc9XW
e6t07A2iAD9bPzzoZbZGzbp1ZFFMAzGiU4HCWuFyMeYoLUZCLedM6Oxth1gLAKOHzTFuujU9sFtD
+aCIeUNZfpy2L4dq6ZlQRY3c81BMxgY4k3MWnVNsZRpYL/cX9BqhxRFFmZYNRQRCoWcxFsZD9VyH
o8t+6gbEhudh/J1kdZJuc5HPH0e9xTrDnfvsLMcUa3THL4P00JVd/9ImuTMdzdSI1ookNy5h9jaB
FwUEqodLCNVQhAjilZF3HrXGOpWguJ8ngGSf78/9xijkODAXkXxDXuYK7B6HFfSR3j+j/I6rlDKt
+2uwHfn2u15RGKA+kWXzsRY1YAfvhH4WuceLkmM8Zkj5Mtq4aumRY63M6DqZoqREZgq2T9lxL4uC
LqZObj9o3jnzuuHLYEfBO5B1dG7dTNtoVtB/ffMK2jBLWT7kCPAEWNy8hShrg3KWd3bcINtU+FV9
M7zO/8/9UW4cBxqfnHeq6OpdXixgP7Rm6HspLop50e8Dr++3OqZE+z7VmpWQ58aWeOWogQdCK/0K
EAz5sgenlflnJ9OH3WDRakIDqFh5km+NQqkYqVCdVbvqG4d4cwk4kGy81Km3uPr4W1Oz+jdnueRj
HCPCGJ5GIvHLW2TSo4L4I8WYvOrtY1GO/UYzgzVey425gKNiF7DfuD+WoZnjU6DVPezPq9HMtn3s
po8pN+RKOcy+imI4p5qyNVAqjYoPdDkZLxl1N6/c8IOVe/28k1xa8xc9xX9wExgulm+B6zQ4eAaF
/feQ67PzYbRzDcZzaRTVR6juxvTS5SGwCyIs3JuIzeup3MA0xy7S5pb7EWulnW3qsM79XZ4l2AvW
aV+IhyygVvXseWMJlENzCzoqsW3nXxpPCz50XC3xtsscDET8fqxwf7QHmf0se99pnku3wchKD8Ps
pejTXn4eC1Fh/2g4iWVtmYHZvquaADSQGYrYwkosBkiVGnbyN/7dbfQSJ3ZXPmDuY9h7K9Kd8d0E
Z9/daFiX5j/GRovnh2LWpfNOWLHunlEZL2vc78wugIAyehjdGdKntTi3M2R63DqR4yknGHq7EKSg
9VPvhO//vn9cF8m6kugF5MbtzatCtXQZ2zaNGTmp5WSnVmTDFyOZxWOuJdazK4dq12WaeIiIN1YO
7s1BX6nFxCuqh3C5P6bJlmbThfnJNYZyj1mpOAL5wVM70+oHTPq6H2MquhUBhWUP8nWqqqdLeZN2
BRiNy1FF1gVZJ+z8ZCZx+Y1KUIw5mjt+beZyPGpmWG+9WO6xqZs3wiIj5fGstsgXV4/63EV74PPW
sawwqr3/BW6qbFDY5RGgy0ABb3H0g1LEbAItPxUednmD6PwdFjRjvPWoMW4F8LnnwBydzRDLcGcZ
LYLfNE8BmgCIriXpuhYlD/d/0+Jp+u9ScYZpQCi3v+VPkomsRiOq8xOS6u64odChO6xOrwx3Y61B
UQXsmb6yEItw8X+DAvZF1QOp3SW/Q+/KKIDSmZ+ErPSDDeb90cce4hG7+vow2ejj+55wtkM+BQqK
NMq1DXJrW9pIx5C8Ip1zJT+WxWNUFCisw44Ec7cDVGiUm8E0scwDBw8cT0b2M5trWwdVvwlHoF0O
RsMbgrZm24i0fkraRv5DqI+e39R45a+gC6kva8aY/br/gdRe/aOYwVpx6qhU0mNVQKBlNBQVUWMl
AXZI8NhG2qvQsb6YWWOtMdsXr/nrOOhbKQkFWCOcicszkyaTbehKR7qrUaiU/E8bwZeqL5/0jJLv
ymV0Y1ZQzjHEUduOwRYnoZ57H2s+B+OqzALdW0eEu0crjOtxJcq7NRAVCi4fVaGkbXM5LbMqcquI
UYD3UnyKzKDMdwbaryujLJ5BtXiG6lqyo2mIQwS8HEUYZstskdJD7L2MsTrxKm9H0Bn3myI2o6+5
KHLcYluMGTa1AoeuhGLXB4rxaXSzmzk3lJcvxyc+s7FBidMTHDv3g49L57wvjEELv1eiqdDdBHH4
dyvcGBmVrmvb/ShKuUZSvT5UqompmnDEHMQE6kf+mYRHIJdiMaYnN5bZPoO/P25a3ExSTowucfeo
PQ5LnRk/7p+Q6yuMBw2hfZaeodm+l+O6YRyWyPIgYQYsMdi6gNXD/dR6uTzaOcPvItCkb3c/YlB4
mBSJlEbHEuNP8QRr0okv3ljZ/IvcdN66gz0crcys3yNCF3+v/WEt4r4xU6gLIHmobVItXiIahAid
qu8R+HSs0UfTVFH0YO8UWAybkx9j+0m1eiUovnEvKO0lVJHAeKgKx+XqJlEW5emMnCDqLWm96/PB
TR+y2qzNjZeL/vObv6US8FXtHy480pfL0WqU78rAyxFSc0YTW2xK0pvZm8QXr+3GE8qy3Vqx+Mb8
iPhVmYrmE2d0cUGUZE8OtKDspBud5jzOnVaP+w6mavVVxxn+zc8tOZkiUkAEoFqxVLOfrQSOl2EW
JzOby51mIFwz5A1WrMg2Hi0Ueb+8eT0BJmqI4yCRo1hWl+spJy8tPC/D9Tlxsoe5M81N7hvyd+FQ
L9t2+DavXYU3bgEUS7Cgo0dJCWMZ8YkMulA898WJRAtMbDUF5yCzQAQ5Mnuwh95/52ckLCu79MY1
T+bGBUzLnNt4mcyTy0WQMObixAVkfBGYw/6s60g+3l/Nm6MgqETJACwmLdjL1dQbyhIJVnSncioR
MTHbYeuJcS1MvHHKVX8XaBRlPsBVix0JJx/EC1kQNgRovx2sGG+NzRjbiXGYDS8yDq0h36pwxJrB
IQIDCX0dCgm4lMupmVHYxD2EghMgXPvFjWbrk1k0xe85CuxPWdk79u6ta0njAqwg1WdFnF/2SpJC
hgHYh/LUO47Y9xVW6AG5z0qyfb2WjEIABf8f4Q6SgctpFaFlJZHjMUru4sJrZDie52WA03SDLOps
mId/MSuVDGN3oAKOxbdLZOB2nptVJ0eM5nPUYTxslnLltb8+Yvx9S70+SABgs7a4JDshUJRu0vpE
ITd5KoI52wfhMPDO5gbWUm08fQ/otOkrQc71TamGRSZQCVNRyVrMDQkviC+mX53cSQxnO0z0J2Tg
p2RDZzhday1dHzUPSw21KykDIhy0GCzuyeGMMKpPjTP83Vd5T7suXrN4ujUIO0+dNOokV7ujxgZd
+sPYnJK+LkxAknb9XbZOsyZuoH7sZQxPaAIKkQAN5uHVvSHpI4cZ4o0nw8A6daBe8kS/5B8jq4rT
JKo1fZbr4biBackZ4K9ABy4vEFla/tCl83iKyvDHVFNuEFr70bEHj5KIXDO8vY59X+/71xgMDVRz
UWzMu7rQwmKcTnopHLxZAq3aBlrSIfU1F/77YsihKlTUb+r9WPjjmuT89WHgssQqFOqCUnZYKhJ4
BQz+Iq0lJzzXNoXXfOv0+WuYDj4YT6AklVYf7p/xq+XlUYP8pDwdKDCQmF3eKb1tYi1Y++I5alws
3idrT7ccv/vC432b9bdGDK+jAYAngwH4v6yw6VqL32qli+c4MzQgdEkH+y3u5gcefKfaBNwPKyNe
nXMaywR8r4kgqN6lOCE6d1qZ1WScwBVmZzeVAmpaSDnvV6MhOrS/v5pXZ5DReLdV0sTkiKUvVxPB
cRPHAOUUCX15Y029+Gj1cs1c59acFMQNMS8OBAjIy1GmsQnRVHFj9GbmcZd6Ugd+7IknkRXjW4ME
1ZcHMcV5BxuNrPLlUFlkJ9QI8Y2ry6l6oouX7aU+rnHmVTJ1caUwCjwalc+pkvUy4+O2DwbbI2yl
oql/hugJVtSMk8bZUE4Nip8jNUvUaFoR6uG73gwoqsKBMvxgZba3FpY4FqAIywcSYLGwyBMGYTrh
H0fJMSj3vVGX7U5Elj08J77T/4vNghUR8Sz3KGVF9Wv+SDF9usm9aw9k8wWmYiCJy3jXlUXX7e5v
yluz4kVQZjGvwMXFNxwbmUswSJhHZG4yb5A1937FnjFv9SAW1r8ajL41BThSu6VXWNAFCN9YDIbh
0UDVwE/CvUE39WXOcwiy92d2fXm96rLZtDARFKYMebmCYxz6nTMKlLjzGjmQwAaCvFEY4L8xSI/P
hpMnKzvk+oAzIg+RIp+8dk8vR4TN3c5UrvITmrnKjXJ0C3Ho8rKsV9bx1tToy9Io4jkHhqN+yB+b
Y0iKILIbxSfJuqHeaBUE140+OKXcuUMFLKCuVQXi/npePT/sEnY/RGhSSKa52P/OTP4Y13l4CktL
nOBdagdhCxNgZpM/zFX7A6E9cyX+uzFRRDJA3gErvSHWnKByl8T4T52sZIr3XVNZP0q/Hl+405Od
CEA9r0zy+jjQrCIUAxCKNC8Pw+XKVl7pT9NI6yBFxdHb+aXb/i20UH5Gt9CXx/srej07uhQAG+j8
Em2SzV0OVpeaFTm4t5zySYhyaxiNVu3GSop643VulGxiGy2Wlfzx+jMipYEOkGpjkQEtWfqJb2WO
k3fZyZ/tAB7uVEebTFrdC5oV5qZLJpRyBrDSK0CcG3MFLYFPDmETHSJvUQZ1CuxaZheFa/BTv2Gz
x/9kIJu+eshyYlaExPqn+2u7+JBoiJMGASigHQ2IihT2cm1n2EOtMMrpmXso2OpK39lLTG8Xde6b
pTYg4FLdpeUDJAfBrcUV+n/snUdz5Fa2rf9Kh+bQhTc3bvcASEObzPJmgihJLHjv8evfd1hSdwHJ
Szxq9AYvFC11RRZ58rh9tll7LbkpK7m0zek+p3z8ro7gFIWZItrwVVbGRUwIf5rKI74I6aI1FKad
Y/AfMPPdy3pDjgGbvY91Ld04krqwij+9tmIYcdXIrIreHirey3UDPzfWRWhM90LvMfE0Ja5UWsfr
MHOjilO8c/rGgh6wsqbvQQvDqQt/onkXEFBppyEZ/C9KUFhvC7mtxn2TZ5rqmm06Fp5uNpG0Zw6y
5AYohvRukyGXdD3IZjbd6BTx2/um5+x6xZBV6QHuN304wvRQhAc59TPzoauHqt+peug8OlamT5Qs
BsIld9KtILiLTasJ75PSbvK9U0Ko6AVyLbNSOgHPlYwsw3SdO1X2IUlCIHzQvWlbbVirM/60dvQy
4CmTFYJ2aGUhZ1UpozC15fuqy5trPy2dvUIh9zA7cbWvs0rdqklf7hWJZnC0lDGIj9eZDCWj0VzK
BuVeGyrdU7TS2AvxGxdYaLx1Lp4bSsVFIEilsLpO+5PN700g0Mq9nLSt2wU0qM5NsPWuiQVaHT7I
H2m+Ej0uMtHw8vDpVgjXVD1q9y0J19CL6tE/DFaj7AMlkTx16r63sWIWh6lHYvVle/HM9WIhhVMC
WEEwZC6H1qShh90wHe8rI892uZQHb0Sv7OHlUVbGlxNCKhAEDsku0QW1xnZqqS+bEAIr944+vDcj
G3pgW3arPHwM8jR36QLbMLuX06L3icYr/HRBoLTmipbybjDrXFLuAZOXV02cf5jo39iY1bODiGeM
dwUQ0xN04id3xCmaro3NijarFom3LlDCA/Ziiz740qKTT6aNAb4DgKR0Ji13qE1LqIyoN0PVkfvF
oS/nxnAR3yKnrLXZptrsM1tF4gnRdFrCBUJrdRZpK6j8ye/1+zF0lC/dOOfXGrLpN1T5g/uq0fTD
mEzxxnY9M0eYExkWwCP8xWtuKMkA7Nb6tX5PIClBnVP7H+YhQgA01aYtssZLawW/DbcNNAuFSUhu
lutpDJNCN7Ct38ck/71ZMpIdbO+oj4a1vPMpZG3csGfHE0Ur2kUtcgniFP10SpLMHAKfJMZ97CfD
bvSNzLPgZKEFsO9AbgXjm9feNeGrUqATEQBpjJV3FRURwrJwdN/jpVoQtkxa2V5bki06XpzGqm4b
dBwRc0uzZKs19tKOwWVMJzTKFjRaksxYTrWFTkMfZsW4p4ezgHxL9n+jsQ8xDXQ0jmMdTG911G69
Uem3+CSfWWTRlUsfNlEzzRwrNyumCgxz8GTdU4McdmXst3uLVK2LGpHt5uCIXr2pZBqw1AAlsWhY
mOVMgUJXJULJZIisIIe+B4rWJyZ3LUqT3q36qf/+8q5e2hrGg0mA4BHaDJz05YCTMwP4j1rpntWn
YbDNc2+0q62U/SXwmJNDPEzPINGVeBSWw/QglRKwcdK9IRmnXE/mXdOX3wZD/m60kCTYUfsuCm06
7uTpYVCMKzsex41QRJzP5WPIV6D9lksqeOvXnhi6YggC4dmcOt1EwcIcfXN4lxS46YGbOzYUQSXM
/dmxc5LQf+wUxddcS4aMbffyil8aQnqDKF4QDQlk4jpKmXW1CpMoCU5O5dMMA8uwQm27Kb+ZJQLN
ZYyyrR6O1VZi4nL6hNAiLCK7R7iirsxFbzkjxcUsOhXmZF4hHtdMe73MStltQtWcvL6XzW+aOhmG
WwI3+wA1k/748swvzxrpf5KRtI0yFDQDy0MA+Y9sRQOQLnCy1n2TKPHeyKth40RfXlnyLyJdbog0
BUHWcpR4tPwkRU8KHjjYv4d4uKHeYrtOD4dTY2xF8c/MSeByBfGgIK1YX1iMVVvFQZudYH3KvyRa
ru9tJx6uXl65p2hkeXiZFB29tJjApXiRqw6bIdBnVBdOUWzPpupWrF7i1jXJxGPXKdFjkevyvHPy
ocxDF0xiNtwE1WQPOzvvwpNZyr3lmZleaO+g0nT+CKgsKC6cpHnrxY1cFbtJcQLtGotjxRvNi88t
ERlaXl9S7SLdvtyQLIbmJu+c7BQrnelRMJc8Cy6sjet9+dQDCgLiS6qW7CY8QctRnLEKusnx85Ml
qbonTba5G/zUpLVW3/I6LyZENp3uJfrgcDkJ7VauTOfPZplbfnFqFSfyhj6UPLvow40C5IWdYBTu
CmdK9HPzsC4nVPhxlyvpUHJhs+hQ1RquRD2Zkuv7fjy4iKX1h46+142j9szkSDwRfXOq8a+t1Quk
aUMKySslwtZs4eGQOlSZdWWr6eXZUfCUgBhgAmFaX04uzcYomYKSQqSv9F7btLTeQNGwe/naXJwJ
2r6ElaV6xnsKX+1ylN70jaiKBuYy+NrVPJnxfYprsyMns1WouxyKducnX5MGU3Dtq2Ub50k1emcu
T/PQmMcGLo9dH5jI2qLNsTGry4MhrICQ7yOvJlBjy1mRiUm0KIyrU6eM6if2JhncvlGLfVxNY+RW
Awx3eT+rG32tF3YVv0t0D6miXZf8zGqGchvnaljW1SlWNQRX2wklgcGfv/hJmB2cLJVeqWZJZzAD
UujHlSbWwoFYzjNqK5GJyKuTbKfllY2K1zFMkpYuAeuVpbKnoVhMgZekyko+bznUaCidDtMAQ0VK
eSXHKewWkd7tE3JDt3FqJm9ePpiXx1+hpMtOia5dWj5XU9OtMgZmr1UnIL3mvsiM/JAp0iuBmT9m
RYaQKwBTFSmU5ayMqtMjWsmqkzWZMmzaECmlgzkfDHXakh15dkKkIZ8Q/SQKxec/BSNQ5pkDxEvV
CYZ3yL3UYjg37fRq3nVOBOf936OstokyUeBLWVmfkBE0vMi02tHTYrUOXXy64A/JGH7vzD7+8Dc2
C2ZZYavYsnVgV1m5oSD8XZ/mwA5uhlEvPc3ssw3P/5kV5LgD/KAih5yIvLKIht76dHaa9alrU4er
HFc7P4ym3ctzecZM4ZLwaBHR8KasA2I/o5heQ4N6anwawnS6t092BSWcpXTa+W8MBZYFYClEHvRL
LY8EYL8AYdO5OgV0M75L61m+npTwNpiifuPJenZS5BSAkAq86jqVG5G2M/LWqk72JMN63tCtrYSx
7U0Rmf+XJ/XcLhGFCmUQ0hjktpaTwo1ptT6L61M7BpKXlWp+UAPt7d8YhEykyCZQsVx7sJlsQhET
5vVJEZF9m82D207K1mV6xp6LAhQM0FS9SEKu7HndazBydj0Hjpt6XZUm1FZTWUN6klfXQZZv0bk8
t0v0LaOZiBeLPs8qBLQislpONzGryB9j/MCpkw65FLUPHZpD3caZeG6jQNuB4HLApJOwW26UhhSx
n01zjTy4Vh6jQM7d2ui3aBGen9O/R1njqXwH6dI61upTE0X1jjR/7lVxF6DbGzy+/kxQQRD93tSW
qZsv54NGbTuTmKxPtRT112jt6F7QjP7+b4xChMgmcfwuYMKBmhfSiGj7qeyqeFcr0+8KjCMbNui5
rSEERPIGqCcZQbGoP70VUV0NUjAkzQnaN30XDO1wDCfj9U46zjMvH5sDqu4CL2s4vu10dtGcABnY
XxWtN5xrfUxr9fg3lgweRqiz8Y0u0qhSG8AI42dQwiX1PLtOMsomVNY5+n5/YyCgqE99WBRDVsvW
OkZLE1TEsqHxtyM0sNwuotj46lEAPyBlC0mQTKp2dc7SzhghiTCaU6rH2t4vm8lrLOALf2MULChW
QCQv11DftAdPbNRmc5rTXvHiOJJ2Wtm93sKJ9kI66gWehv+qy4MW9LFZzqoB0r4o8rMaRfLvdI9p
b4K5Ta4hpIu/vTwr4U8tgnTSSsxH8NChFkHkthzPzvvCGm0AzLNVyt1VEbaV9G4Ip26+94epqO5z
+LTNQ2QNNqoZetsGr3bRyRySCYYMhhAEuPHyCwwZSz7SEnhK6oYUbUiX/2OZovXi0VElfTYNtduy
gJevCFEPI9JbKyQY1g6F7sSynE061wwPpvPyXNKzAwiD+agZ6Gm68JxlW+ngyzEJGTmdvCIktC4Q
THKHkHAMtOwUIEMa7hw5rcxPCN31wQdJryXtW5nEwUYSQ9yu5d4uxxTf6SejFTRDP5LzbU9tJ6t3
ij9HO4N84tcpwQd9+Rhd2kdhTjD1QqJQBuC8HMq250aX4Dc+0eUk7cYa5HFaBeXGA/ncInJU4V4R
YmCs5nKUCNrkXm6q7jRpycdMbzrI1eK7blavu7jYcm6fWz1aBQXzO4p86PsuBysKZU5I6XYnrY6a
m8CefwMNLOQx/S1phouRhPXiRIPbp6zFE7McSdLI/JXt2J7sopR2cWrlNPFojRvNU/3afcJu8SKD
MIavAY99tU/ZVBWRKQX9yc+bwE1ihEZjREI2RnlmQniBgKahjxCI45VBRk2gVyI1708NfDmqG8B0
PSZ+lu8Sgx7tl0/ec2ORoQewwF2m0Lk6E3pbGtVgqz3wIBORjhaWzsorekcpvUrNyXW9PNyFvXxC
oavYKREHkxpe7hV+k1E3mT6cVHvgGeiA50GJYY5mTQ809axdPjVV7lGq6z+izKl1G47I5XRxRMmI
Y7wAAhOJL8eHOfMHd+nJTNNo35Nq8RrF747DbPTuy1O9yNmQIeZg0tzG3abuunK2gR3NYTVkGsjY
bPIU/CyiEzs+2FKln9S0tn5LNT96bfWTghm2mTeJ1BSk86u7YAdjRSW3tk6dTT/BkQpQYBwVLk24
k3ppavcvz/HCboFnELQOnB2qZdRAl8s5Dl2fBG1h0xDcy15Ld7srq5vW8XLTBHkbRXj6yrh767BF
0jqjdbR4RsWQduxdbbecTqtt7Bwdw6TawqiL67Ww+yphsmBmB2ssiq3i6/xk90sltpQ2mbST6qv6
LiyAPMEMXB9UY5SRTKpUqIoj6skkgSFEVbfegotzQ08bNAwibhJWZi1laoZgOLLOmk9Sq9fBwR5q
hmi0pk1vKXPVhhtmWRfv5jCX4sPL23lxOxka0AjYFHLPhFHacua6Eg6h7BfKCfR/WaK5oIXKwSlD
BBy5qf2449k1bM8Ix3Tel1KjNxvm4eKFohxJSywJEXZa0Kwvv0Bl4kUVSq+fYmgVPCNx7LMS4kuF
Q6O8M1J9q8hysdXAzhBPI1bgHyqhK0vbdpkTzbNp0Fck1Veq5CeokEAhQZmSN3IPl0Mqn4fKAhqh
t6oauzqRsvbaSyS+BNlViEg5bbjGy0lLoCSyKU3QmRr9wcUkpTdzbqgbtYWLSwRsXsFbBSiJhwHS
ZDlK1pSz3UN3cRpCpbgZJgsxXvL+uw5Wv9eqGImhRLkVuDlGdq04RqWEoEWx/ZPhtPp0aC01ybxg
dsLZ07usKzYM7YURghQZHAb2TrjBpJCXM7O0ysrGvrVOqLYFrhmU5r6KonIj6Ls8mjSNEOwJ6hLo
AtewgFJ1KDYltnXqydM9WHat/m4BZLkuh6S4d7Jc/vryXbzcLw4F0TK4SxaS5VzOKu0lbW472zmF
k53QugGFgEdBN31j9rzTL491eQ3QnYJHBqtHeoi4djlWrRpp2aWIW9F/nteCUKXeSWWNNkyjG60r
N3YPVFKyM3WPvLGZerGlzxvr+8x8KT5R8aRqiH+67g2IUYamnsKhKRBQRBGm63ZRVtj73uqmNxvT
FSdiYeE1vF96/XidKTuDVl7O19RS0aEwJA+1r1StG0rU4o8xG689JHLVIS8QYXB3YayPuYfWQtQe
5Lqu9WPZT5N0hUVM9Z1pBA3dC4McRm6soafxAV6UHLLzOBp8V81bM7mtZ63u4a10jO91U0HSB7OM
gvbanGY9xJlVGQdumDha9xGSGZ1RLCWtdzHytkgFpXGhuc3EbYJVJqhpRaQzKvffJ7ruD1dyUtiB
W2NQJHdQzOY4kaD2vSbHtB4TvR0flAzw/hvfMX3/Ou6Ay90pg1TV90pQ1fWuQbI+csccMa3rXDWK
2LNzvc0A0KV69omesGk+1Hrto5EZz2P2vrNoaD3WgRwE+1htkbaXDeIi14YH/RucKHnsyRoXYh9l
mWmDm6HZdW9nwWi7gz1r1ZukUXvj2kQwWroy6tTvPe7ZEBxYV1nfz4kxGm/gqBwqiOmmaXAOcmQ1
9acQhig7dlOiMQ3ajapq9YdaGqovHfvVf4j72s6+jmrXZWcpqskDB2WQ+O9HlHyM3sv8MfRvbC3K
u7M/ImD01tGKZgKTEinB9TygQuaWTtmWSFX2Bv4vnqf5BuCsXVy9fOgu7Qe5XXJ54LYpTOLLLM8c
2NMGSEyGzpDfaV+Hqpo/hlqpkwSB1FeSy3zDE7x8y4leKXBBJEZtRlmXDPNRmUe0wMqHAjXVW4UX
u9/5ipx8Ivkc3gxg2u6BXvWPSCyNG4Hzc0OLjCJPlYCgrgOyJA2yse716iGnIa2/KvNUk8nRt7O8
6yfNKo4TffvtzaCMs3OcSXxvgHovHgSIiwBeY0hoZ7oMMnroCzGZk/3Q0fO6M7UsIKNOLf2VGypG
gWCBWEKQK65pJBtJUlSU3O0Hu+jiswlm0836QL9NtXHc+0PafH55vMtZUcOBjwnVDkqjvHnLA+To
lVPwqfIQd1FxqFTy9rC9GK+eFbhISJ/A/IlGnDU/hoHWtMztUx/qwKp3hRWXBzuYpFujHKVrQ622
CpYX1wI4BYVKATyAEvYCk5/FstSZdaM9AELVzzQBOKEbIjH7MfA1KXDljk7Ql9fxwr8ma0WijHdG
JDyp/S/XcWqctkxol3jQ6yyzdoZVVo/6MIXl0cyNwDpWhjQaB5Ano7mRq3vKeSzeHWIzlHWo+Ylz
wxFdDj3UtQDmO85D1ozddCpHJ/09sfLkM3xTSXCwErX7CuYSAZI0GYORNJfDE9M5fvdYtlkjXTsp
+FlXM1MJMiiuP3KHGqI5H+hab9QjZLf1vIsi3cq9oRrb8otmZQHRdBdPhlcmdRftC52y5q6LjKJ9
5/im+d1Xe+tT1XcaFCETaRpXjnvzW9+gOHN4eeGfMJur6UPWIbBouqCSXZeDFIhdOlNz9AfsYOlW
yIQ8xM5g6G48OcZvWj99zO1+NwEu+L0u+uaLXpvlhmm48DIE+ThJHNGCCJhHX3s6oVYBICmcBylO
ouPQ1kpNJ7caJN7UJslr7SDSDxqc46J6zcavaV/8QYM3t26cBydAgXGA8NXV4+CrOaLTkEvVMc/V
N4FNs+XL63xhKEhEY3vh58LRJ7Wz8hx7rcbiQ639oKpZe2gb+HSzQNsKUy9HAdSHbBPgCYiJzYuV
rK1MNpIoPg9R0X2GIih1KemoH1+ey+V+MQodVgpgMmay7uw3qhlsc5LH56aXkqOVKfJdPs7JAXru
LTTZhSUCactA8NOTuBFVpOXlROizyYg1IY1OHSA15vhlTALL8yV733Z9uGGFLidG6kQQc/NOqaL7
ZDlaEOZjEZRlcK6HvvR6hrwr01I7KVn36r4MCLqo/PMeMynBBbEcKhtHUgUAec7xWCBQUdXZoU8H
/dWnjlmQSYJYmfobCajlKBJE49A0VryEtZ96Vj2F10UcOK+NEgTZGJVEfHdmgnbHcpQqtAorGcKE
ZUu0YFcWTvnVnmc6meMmD+Xdy6fv4qmg/ZuXlhmBDwJvLzbxp0yQ4UeDmQ287rIRzHCBEF46lfR7
Xfa3UtwXR4Qwt5JPz5wLXkJgjQKzK4D3yyE7LJI5J21yRp23vPaNlo7bqZVSblfr919ent/lHSbR
AxyZ555B6bdaDhZaY6DLQYnnXDTBvUOF7n2sZ8X+9aOQnVd55YXvu17FXp2g007t7Ey+nPiiaZ19
70xbe/XcXIR0DMk7rhV8+qu5wDCSl3mSndXO9g/IapvfArrrN6Lyy1EEFyP4RVGNBdq8GsVsQAZp
g5+dTX9MQFUBJE9asnQvr5i4K4uHUvjtMOgR+ANwoYy5nMtsybNaNHl+LlJtPmaI0e+dKZkPzdS3
17qkjm5FEfW2rTJzS73r8sjDUvsEq6FIK3Sol0P7g1LGpRxm50Kx+uGtWmdmfELSWx3PNTjl/P2k
lt1vZukb8aur3U+wFHh+SOdAzb0+jU2ZNko8NMU5paXX9oqSZlqLTsPXXzGg8CK/SLKDCsRaESGN
4N2Z7aA4+/2cUwOgi8bIiACd1LRebRRFHxzvFy8Xyeu1r6nFWWGFVVuc83LuDjA7m+cibosNv/Ip
w7U6L2T0wPCSHBd48dV5iZpY6yQpLc59nAxXELcmh9CS/CNEstFeHUpzl2WIfsKuZHsj6Nt9bw/6
KcfmbZjnyzeUIiZXHfQmbba0DS9PD3cbarLEKs4leMPjUOWmm8Geudek2t8pCRogL1+UZ64jTBJs
oWCjImu0Gg+eU6OCW6g8+0UUozBfTTRW5luO63OzgpFX1DrIa16IyORqqmO+uvKMKHngzZoTe7nj
h16i+uU+m+Xm6uVZPXMHaUEhXSAa9UiJrZ5SQpe5nmqrPHNVNI/nSdtHSPMcnBRxRnuWgz0qoMG3
lwd9ZinxD0SiUci1Qzi33Drstk+qyajOo686nk9K0PBUPFh7Y8ueWUxouaHfp3cenOo6z6fQLjca
k1ydizaXv0dmXrzNEjP/2NDmsFfL6NWSmijck7XlLaU1RMYZX87LVusBi22XZ6RFtRtRWDyoo47E
hKZ/fnkFL7KojIRdgd4R84XHuoru6rpCrzJgZt1QavsmSKveI9pBIL5SE0d1ozSTP5hTS0NEH7bX
dVwWG9/gmYMDJlLQS8CFRTVDfP6Tv9JAqNLPc9ycsXGFtsdew06lKfBp3DiFUlbXZjtKb3Ooqwrv
5bkrl34Lvavkjnk8hAu4riOHcNjA59kZ57QCTWTxQBklqWRqPWVwQxa0iq6dElW3u5Ayb/29tMbZ
OspDFjfvcmtOBt7RwpzN72Qyi+pWgjpsOrajWjVCVl3Or1/+uutDSBWao8Ae0fRgihBtuVDdgEws
7EvpubfyZtfPyU0g+WeItz4hfPPaSEkMBicvuSIRDV5km1Wl6BRrjvNzWDQKfW8pvC2j/NrwhVEE
3wbDYHaJlVZTatJSbbO8rc/0cJieYUjOkaP2wXDKwgMx1268OevDLoajOYk4nsiC4otY4Z+OWqmj
OGnbU3OOSsk6tjpvTOr0yp58eO8N9pgem2mw93VtBp46VeGGFVlbK4YXrFqibZIYm3rpcvi0LZsW
x6s9axIIPC1VgoNkRu3Gqb4chXvM+cDXoxp50WtuNhRBtDnoztRN7PtqkOPsasyqYctDftJ0+PkB
h5uJx5vjiJS6CKhXXr/ZpFLudN1wJj0EllDV4tE+Ns4s35B1n/NDas/xF92QKuVNWKtdP+/K1iSJ
jqxRq0J1IndNRQZDHSwvLYPoPZVbeT7OUxCPnt0PlYEClwyfDqz+cex2iWnPxwBCiN8SS87eR5BA
SG5WhzH9pnbgfJ7IiCPJLEsfNLMx41c6RUxWQBOwFRAmiSTFcu+0JNe1scrHc+FIX9VeD49hEZsb
N3xN647oCJVkrCCgFobimq9GqQLVzqJyIjPbK8q+Hg34uisU+6bdLMH85sFSQ1ZMGluHmkUwBvk5
1bj9x9gI7OZAt29sulVNMtEd7bCRdqhkaMMrQyOBQOEkc20pC5BFWe17WdkDSb+5PPeOjbOdKdZJ
yjpUh57M3X/9Pv538FgQBSASnDf/+h/+/HsBMUcUhO3qj/96KB/zd239+Njefyv/R/zov//q8gf/
dR+RXmuK7+36by1+iN//5/i7b+23xR/2OZxy05vusZ7ePjaQLz4NwDcVf/P/9sN/PD79lvdT+fjP
X34vOkwXvy2IivyXPz+6/uOfv5BG/cnyi9//54enbxk/d/6Wfusu/v7jt6blRzX9V4rt1HOf8ktP
Fdbh8ccnyq8UEJ4iSRjnKfv+8o+8qNvwn7/Yv2LKcW0FYgAuCJH1aopOfKL+SkqY1AdgN8hz6bxx
fvlr2osN+s+G/SOnJlVEedvwezmd/zEIxJW0KJKKwgMXyeqLtHivggkoCmu6Q5iq3YFIadxQt5F/
UCKKYOXUuqVGM2+EWt5P6/PnF/l5YHHilgMbDC0Ax7hMl2A6uQwmJ1GG+s4O58TtzdhEL1rNr5RR
2sLtLa2rmCND4f9Qz3CAZK1xx30K52435PVd4Tupl7S9eRgNM9qY0IqO52kY0IeU0cG1YGbXPLxR
0AQduJXuzjalxpVrOwSsaqQf6JDqb9pIHg5Gkioq1FgjmT41rhJ3NPUwBUDrDN+iMVT2g96Y5m5W
q/oozarfeqZSQNujzpb6UGmdHKNlM8Z/lJpGXSa0KheWoemD0k/Np6Svhj/6KJS+WBL0ycZcOYYb
jXF/6mupIJ80htPbOFPVD3pHUbMNFOs2CMffjCaW34ApH3ZqP3a0Svpylbu+lo1fnVmRXpczflok
4TTgmBMYUy1ceY6q0mSqMsjtXTJY3cEZYL73u3ELE7p0u36Mwu3hePE/aFzEifjJaTBjGcmvwW7u
jDn82Fc7rTsBkSuPmulvaZo+cWGsDjLpfSqu8ODAF7nGzjddMEZG6Td3/kQr7SR7apDtKl87xGiC
d78H8aFUDbD7DYWRyJuM+tD1LU6LDHEYHUU1eaRviRxfR1XxGEj6PhxsMjEPWjO6g3oyGgcu9ckL
IR43so82yMWuylw4frxBu1Pqcx/dyK1XNm9hN3VD+asefYr7m6bw0tyT5sALLXkfJOoeRCSsWt1B
6mM3no9KWHL6PjX+Q1xMb2h9pGnmLsbFGeM3k/notx+nOb4dorcYpUOq3Pg0pZXKKbMmbzAPmg0Z
YD/wf79ZWvpgl+pV3r2t43r3spF4SpFcLC5xvsgaEuevsY3A3wC+N0pzV4SRcuSPB9PO5UOc5I9R
UkyInCnRnRrG6SFzguKIKln4XkmSUwTD6sHwQ2mXIepxW9QQM2a+7Cpt95li66HXH3msay8lVbLL
+rx+EzdydPZjJFcAAN6OUpTu21DTPKUZUUIZlD/S0mivE3geb52it+5NveH64SjtarTL32mJWV4n
YzSwS/l0REco3HA0nmKFi7UQJMeCaIL1WOUg0EOVy7gz2zujsbUdQs/RAVs03czlbHh6rvXfnWHE
fFtp78Z9pn0Omly9zrVRRivEQbjENys3gl14ZyAY50m4iGi3wEibG3Hn+Riaq9Fv+M1dku11Hdmf
lzdzVZb7cSuB/NHBAL5GYJuXt1LqQkNQurV32TToSC+ieNMEjnlsy0nfN/aQH1N7Sm5x6ke3VLpP
Vqxu0fg98+qgbYWZBr1Nh/i6A33I9V5O1KS7k2xE3HxHim+lZDaOtuFv0a08OxTPKhxZKv7n+jnI
9bCqmrnr7pwKwZpRn5R9pibyl5Aaz9bKPjcWuD6CMvhPhEjocmVlpbUbA93Ou7SU21MGieyOlKD2
Zujb4ZbF0NwknG3PGurkLlTkcl+pdXMwkNu4Im2IQGVXmAe1jRtYKjN1ozr5FCMtDy58e7yKdPzz
bxzR5bcLrILGdRpD74LaV/cNSVcX0HuYUkopbQ9K8m5nBbbt0f/42a8ibacNsX9l5MNwyBHnOprp
MF+RdqRXYe5lukEmdSP+uvSCyO09hQsEm6AsxOc/vReoLYUm9HXlXTG2pInyGh79ZExvzLnOj9YU
JtdxM5t3CnXWjZHFzizWhuwJPWQQwuEygGBcRdNVICudhezPLWrb9t6aknIXUFd4VSTEzSPRBsoY
J0jg3oiFlvMre6fsqzHWbzO5Hg9yFrH2gvD05Qt+8eqSEKAjTnBLEBIB8FuOYgayOadTP99mk3LU
yrq+6maZRIRiVcDX/hTxelWs8b9GEIuo48WI5P/BWOOph+W//nLqL2INeJMfV9HG00/8iDYklBh+
JcRHfBSsMXwugi7iR7jBR+qvnAPKYxAlCQI47Mif8YZk/yrsIuUDUQcH2C8Itv+MOCTnVwq6FMXJ
UYAwkIH0/vXl/nT0f8SA/0vEsTzy8BII+m5RdiJbBUPhup9fpVY9wXIiv1OVNxrYrWDnH+L8zaTe
FurtEFxr8tsyuJugvgcTmJmnMts3EDPe6I5bf3ISbw7vUuemyxFDuwnMZu+PbvC92GXguN/Xh6HY
VYrXx2drPAWN16W7QH/IQm+kjGWe++7eGY7BtB+1u4qIW9WvIct17dhLJlfq3Nj/ENZf5Ij2a686
FoiR9PZ7yUSKropgJr0x8nMUfZWUL2b+MMpUMgHmP6TqQx7i8YOetc17JfkY6KlbOLM76VdTcJcG
7/rRBW3kVg9NdQMad+N2P5Uc/2NE/lxRGJjYchJ/UGgsL94gq7RGhJn8romMz0YfRLCQ6NatNltf
rbGjcOjsiko6DJ9IQhj3ljb1u3joyq2vcbmxONv0zYnGb2LZdf01zxu71Bp9fpeE6kelU+y3RiBH
t4V2a0TxZ7TPoaHSPyC0CD+kXR9xZ1TP0NLpHYSiu7lXPrxsjpZGXTACQ6ZI9yCNieL7rDPFRWGr
waTZw7sast5DV0bOoZn1zyAvj1ls3ghA0zVxirJ/Gvb/26VfWJGfduAZu5SLWtCPdIrImTz9/X9b
Je1XIGlUmZ9Eap56Av9tlbAvvExQqGF7QHGykX9ZJcX4lYBa8PDDWS8Ca+LFv6ySqv/KY0bexAbm
+sNivcIsrfJ42EleL/IEJEEEbkxeywhbQIyMMBqNDyPE0nd6WzTXTpxJuzw2g7dGOvZXeG/5e1Ih
dORBbV9c6bk6XoN/qr1K7sG6tQDN3FCp5x8napFU+zlVsnxX+WZw9eFDCiEoinQ0QS2vdzaWYKEj
qf3gI7Cy81s4GCuzUs6V2SeHWtLTjXd8fY+fxhOPh0DoM/zKX0OYbOhJ6fYfCCC6PTRRvUv5ZEu4
ZRUO/JiWIi4nM8IFWqcCQr9MFD8P+w+llST7XHJAodehLR390BneItxqezBtEC1Ql9y1FrJGgMq7
809H9M/X6ee1FWv3s+m08T7ofYQgHL4AWHp4EX/2/KIk1hvfsYuPME9OV42qSp+nakqFDkP3aarl
dl9QkT0jIECWRPe13cvDXy4CBBJA9nhdxaNMa9tyfNhFmlkplPFj3joDQViWeZ062mdNbpVTYVj9
rkNi6VarmvEUj/rnLqlflyZnH5BPo9VEQECoqFFuWX6FvE2kuUmD9mOtIlTnZGqza2vL3HgdxESW
C80o3F8RpnDD1pWHcYyHSgnH9mNl0syiRhBLySFSw3WMbPLGoopIeDmWoOkTkRddyIIMYjmjuewH
Bfzp9HFSGoOeulQ+jokdvpET27npVSMM3aIMlc9OS+P6UJvHNJfaq0jKo08+kiKZF2npFiZ3WTIV
q/zEhEvXpwxBIwKjy++kW/RpZtBifzQ16WtHILCv/fwKQcs3Yyq5YVRqG5HF5YLTo4yyiEGhlCL4
Wmv5/7D3ZcuN49i2v+Lol/NEB+fh5UQUqdHyPMjOfGHItpIgQYIkOPPGfTxfdn7sLMhWtim7rcqS
Izq7o1XVHZWWEwRAYGNj77XXUm0I+IL2sVsiYghiK9SPjgLkbVDVF+5jDXv3KBTKo/oaKkyCGwCR
5OHYytzoCiNO62VcAW+bABc86pF6Hrd68Ws3NUwjHiW0+JCKE1x8uzEEluVRRvymWlYQr5y0liOd
+MB1ez43jOsUXFRjxeIWdIuTfdVzHw0SfK2imldEzHdxh1FZkQxBkXaJAKY+QyBJGiGFDCU0o9uH
2Xxn8DFIAYk3cHODruIu7z9Yp1no9Gq79HX/1CroA2TZY7e1Qs0lhfb4+W55tzDxMJyfgjRlUwKm
Dl+elakIGNVQe6dtBjwq/CrmUeQBZlmXZKd9KCWLitnpHsP3wVMRlQeGAbYXZ8yuwCHoTGjHLCIv
e5r4j7RhT1rIw6kWqtJMqkQUqpO0H5+PVCzDgVmAgwHQAiCjgMIiDSb69OaWLyoja1CWycs6CGrP
aXzcJdDA7JefssmN4zqPlMO7ynNWN8h4lH6/BM+SMyZGUbq2BnL0z5+yE1TZbATMG6Q94K2gTmM3
MuoDd1FnRm0uo8w+Q50uSrZkTy4zQDKq05qPFe1baSHuHM1IvGwB5YnkbtaWHeoW4T60y8+788Hm
EJ4C+LHgjyGjtBNAyTWSARaWmEubo5RMaH6mLSRt2V8ZNVDuOCrBuI28/I5l76iFyDfgBktCRmo4
b2JXW4Rn9k2jj7UrTII6z58gXh48OyK696sWFRi+tw/f2SkAKsZOwgtzyRxwNp9a1nmwj5jz/TxC
1RT3OEEDD0bgXbxIrTEmx1JU3iNqG0/jHhDqhILqJIoN+svrFCcxNj78SiRJ8F/D3SA1ia4TWjnL
vDGbMVWtFnWCCH9/vjA2JLXDTYcL/SbYaoCZd5PIfLvpFCviIQrInKVt1ylFyU1argOUS/meH1lR
OvJTteCumfb5SRPHyTQrS/IjZ7EMdS+ljSwvzXX9G8pznNhVfJPQUSrp7Bm0hqgqZFBVS1wfodYA
1NI0LKcEzDC+2+c0bjxbK7uFnuX1Ja9MSJbbZjkKO66no6aSUPsJYWeslQLseLKr1cT5YaeoBN1j
6N4bHYwfOiobWKaIjA2n2VBoHvRaYy1ZEafjLPE1j2fFvvz+OzfWQQ5X5G9lBOAQUtzZFwwoJK7a
hbOELIE2or7CatcvU0s9UZ2wmZNc78rTqpH7SzC603ysFHGypxjbfGddQTAIpJ0K3wbJvd1bSi/Z
FlIlUrA0GtWZt21VjFSZ0pnUpGxMCf3lWwooBpEyB/4CxzG4NkR/3ljzVO/zROElXco8oCOr12WQ
EFO65/W9n1g8RYTMEBFDdHOXiEVtFXA5qQVdEpzUgRtAuAOJvdyf0aY2LllQ80XAmA+9gVZ1uyDI
9lTTf/h8cS0FlxWuwJtj4M0oeWdAyRmVW0skx8LzrKy/STlTF2EKJ8dMUJ3VtK1FXC2VHnKi7Muc
7wB+xSmD4RtA04uCbUCwdkxeGze2RIgZLWOiu40sTXG88oUF8CEiaF12GxFIR0JtBOw+GvwGM+/j
Wd4p+p619X4TIfCI6KSI5oC+YBenDvirboAGgi5RftpP27AsXLVKi+nnturDpyA6Do4EVPe/o3Vr
+sDJcwsrKs1LxBzjtj3J5GhfOuTDp8DeouAeBbPGLiopbhJA+21Kl2YpKW7TkGwUJdY+gotNinto
d2EPYHiBRkXtD/bJcHtUkK3161qOlp1EbQ7QYwFxBa64RVAYXhUmlz3JGtV1Ot25T5ucnMWJk9yh
CkV+QjFg6KW+34415v+wrLb+YckV+C7bxnIyV+pZ9wMiL+pUbzVgNwwAasZxSI3vhU8Vz6+hM+B+
/mY+2AUYDJJpYjTiuj4cjNoGQMn4VbRM+jyeVqgnFvByaOVKiuJWnSDl9tPHBGVuKJzfR+XzLryK
TYACCZSPiqQGvK2dq1uaFHGIosZoyWJujDF3EZgLMmXOZaWcUNC4TDuttWZNXsmT3GiM87T2u+vW
l8MJKsTJX9gLALJsVIpRWrg7FyYiP06TsGjpxLI1R9Y6nTREZ3v2wntrjjHDN9g8ByG2HV+5dqyW
l3UfLnu7oZ5PWzIJnSCZo+i+n/ep0e553geTLIi1MMUAsYIeapewCZARjuXKi6XT1N8yy0C5JAFu
AowD3bxvNfMBnGIPtV4EozptorlSQS+qletiofGUjj9fbu+iMojDAC0nsM2oLAfMamf0JEysOOpY
iUi+quSu7JfFCS5KyThwCjLFqi/uMXEAIwR6ErgZCZYkzPdxVL+LSIpe4CwHPB/RGdx3d1Z9LuE9
U80qRcjARiYjL+/hngaQ4UqrcSNXuZuwAIQxPGGTDtiix7LSultfUtfMASCsK6+BNnH2BMw2pRVv
DAvOAhHLAI4KtGEANu9y9yhpA5lL268fLJz2p0GVRQ9mUZQNVBtR4eZyy06gF8YLBRpJTWecBXac
P5g5OAldJepN4naxFp/nrPK/E6WUC9w4Y+PMtCBc7tZNXegQZY+hIdsHtXKb6C0gaFJH0gtQYcaQ
C40d+UENnKp1+7Jht6hVV2RXAiHgZdEUyhXCbQkKNLRQv1WLTGtdzchlyeNpkH8Pwpg8pThRb+Mk
jTQUBhcscltc0zpXzvqodFXDz6/rRmLfWcKVZWc7reEaFcAnrq75BPArMyIrFXypYLEAn8YibU12
xlMePAFwwXAqGWr6qIHR+TZViPZcAouluRFN1EetRtG0p5qt/gg1hPxK7+WSuyiECGQ3y2Q4sz3W
0mkIvb2nDJppicsaOOeaUfUAyzoOv5Ugi9YiEps5PZiReohupSSLvsks8V+uBv9JYSAlgU30SWq1
qldxNcxh4C/8zGE4xyKjCoQFqq1wtuJMfQVyWuYxSG1wFYezBJiDiDhuUxjGMSosEbrfZOBxgIno
2DaFocjHlsjIC6UHcU5rv5JY3YRQ3+xMOC2AcsBy2ugcLo/6ziWgsPSsNIBSuqtiVMYmqIFftNDY
vTGSSp+FVWHPIYyeTM2Ap5dqrWUneuZnk7gz+8tCa+tFRWnsxYRNg4AQyE7k9NRxyvxWUVp2ajH4
fKbSBjOdF/0iVHo5HmVG4Z/mZEbV0vD3cSAO78Liig9/F5UGCIwjPI9zYXjoyzo3TB/p4xtwRQQj
sEbb48i2n+QmkuZvXvLlyxS9TQIIX+jvE/f6JOCBEAED/ZuzS7lUJQVkVbLKuFGT2BgTCL3hyKnD
KTOyZJE7xDzLKgGFdeK9TNkfDBJPxL1J1DcgdbvjphE7S1s7kf0bI3TqMYNQ3yL2df00MMxuz6n2
7lFYZIKLCGPEfRyg+OF8Rlg3tVMn+a3UmOWEdOYqMYkMYLqyj9tjI/89mFDkqlAliGUIznTQQ+yc
XFYqm0FidvktYP+TJCjmiBtP7L48Zbk8zttkgpIi1wAfEPgQav0eFvpKSVWQ9S4Cf5VYa8TWPC4V
M9KUJ11yKXMyqmt9noD/NYlvjIrctSim1BJrFmfFIkrCBa+Dy5KooVupyp4TT3R2OBjAFQS/DQoA
8eDddJjddpFJ1JgCWNhIE0sGtrL1meomXZl6oS7tC3K9W42g2BVkZggAIVuClTF8T1nTWjRCmOIW
RMDmtPfbfuZIbbxoEp/Ns7ZxrqgE2l2V710hw6sJ9gGeLHKg2HmoVkKQffhkK4pa0wlwdFYWQkJB
xvxRAc7TPbvtXQnX5hYHFjAk3ASb4y5aTckUJPylVr3tAl+ZxElIZzpyUFOaWF6n2PEIvMqF6wcA
MAccOO3CJ6ZbVWnuUVDuXDm9T0dRO1OrfPWLdgAwKdSoA0mBCCb4YnYMaNbmcZVGfnAX+gG04OKy
uoBemu75Wc1dRWvVca2Qa8mSrKvPH7xzW8PMiwuhCW8P/0O2ZpfEVkEplUxQaHNXgqGKo1QMOSri
Wg27yovunmv1bRR34GULHFn4T4+lHIwaDYT6ie6DiKq6BD64cLtOWaUoMKaVug4AVnMRq31EtdtI
F7fmDHd2uZ583vMdVxk9FxqPEM6A+DnS9GD3Hq4ZKUOCN0BM9i431DOoF02bOBuloJMrnGYRMd0z
SuZCnvxeqV7W0X+8lL/BbL55C++AFvcrMMEVRyv2fDSpyophlb8BXYi/+9NhMQGREBFlVIXj5Yjw
zU/QhS1QYgA6DFBginYs/Brkg4H4AiRSHIU/nRX9GLXsgvYVVh1cKUg5/AreYngcIbSE24Cg7wA/
Lu4U7y58AfD/YajI5V1URXDDuQZxbbDEWbJnIHg4dRqZu1C4Dui479T6kSJIsrZVsmbAfK2KJCjP
41ZLrpUOBWgFbo97TkthZf9u9TfdA6YEChYoNkUiZ5dbsmnRcY6I8V0elZeZolYnEDWx+xFNcn2P
QRya3ddHIXkicKAIcO2KwJS11fiB0Zd3HdTuvarhwTiQSbSnkPKdeyjOfmDuROYLmxX58eFObfoc
3KNlgoKItKmmipnjpkWayxbQBi8uinwiAxMGOZDSx1EXd/Z5n0tnlMcLTnzDNZWA4dZN+3HfE+Mm
sTHjkuLAEncdnVj+NbXybEHrKJtFAZLZWUH8Kakg9+jUjrwvWiAu4MO3g1wM/GrYStTKIzQ6HEsH
v5B3SUGWYCUkz1bFtEsE0goPLhZu5WHmuGGlnLQ6eLcqHQwBddx7QUflUVIaLuNZP42LhHusujX0
GmJTNAj/Y51Qa7eBdQn48D++Q92sknTHIuH3f1ok5RhQBFSwwZvCyhdhoJ8WST0G9BrodUS74YnA
XmyvULBKwEfDcQVyAsReULUaWCUYEAFOFXTb4O03fsUqbdikBgsLTheyKMi8oxO4kO3440FeSUli
98qtysIOKogMjDKe5ffZcxb6ZExKw3ClQAlaDzeGOPVspfdBLB6q1JqzWs6bSZhmDPI9llOMg6ZJ
ereITfNSx43d8pisFdQLaKdaIxQ3pDdRL33ndYHSHaY26aOMeGrnslRDgsjvNeka2Z6eiARXnbhq
XHfZuJIN8pyYmY3YGGMGgNyE9/YkgebyZQiN0UleNnXuNaKaa5yFeS59k4jhXIQQpuNugqAwhBhr
wHsCRlMXqm79Hnf5nTVDTBIVBaKuEGTkQIMPtybHmw0RpVVuYzkETahacS9J9Hr0Zk1dvryRt1e2
d+YZT1EUrBaBR0a9+47bEXM4Z3kWIkLE9GLMSMonrVagvEklZAwZpX3Y9g8WBoaCeyhqvcBpDM6a
4bAqNWFgFzC6W1POOuR80vpbq9mSNml8JzfdDMCs2FWVyJkC00+wGBSrSdxCy3KvblOkp7PSR+WV
zvQncPiWa19Oncg1HJpaXmk1IEQNulS/0cHcHntqpnd3ldWBKLTVtC4dhxlDQKhreDFGJtSsPBzP
NB31vdKZLq2avvRIZoEFRU/06KJQCicf6VrWqYhd+ucS9O2Ukaln2UL1rfzaJH77nQQxGG+kotJW
RmjyH3pCo9yL9MxKXB14kMT9xTcmYAoo/AHzmQ7HfxdmhtIkYGZas70tA/bD79NFIGFuetWZSdQP
J5uH/cc3/JsBBBlQJfCecI0HcAe5qjfv4Z2v6CE1ka15mbKjeRHDZXzrK37Y1tZSy86x0FcDfkzg
OlAs8HdLja9gg0HkLNTdsQmxOV9NNQJaguwIWWgApFBRI65Qr/4jvgJyCpg84YHA0UGRza+4j5sj
/o2l3p2G3QyFExRhFVZ6NK+SBdEj11LWCaykjkS/RJirdOfUGqnNqANhQX+XBxOZjR1wHhtjm3iG
f4JgMkldHbtPH6d0Zj1R7B557pjXeQ7WrXNQxma+q8czq7+3q9PIegbxnMc6xQ3Lp1y/UvRTP7it
/TlBcMryFOopxiokNzY9l6pzKzvJ1UUBGib7VI8ukaeg+P+F5C/68KJop7bNvNhfiBpENYTwFiLb
Xe/15bmlTwMgImX6aLGZ7183ztIIL1JpTTmDFOE5F5AFh7usnmTxWRJd6vXcVCa1vzDSscluEbCm
mqei4iaaqXxOmpVa5y5PCdAThRdV10l3Q7RbKOZJ9F7pv9d0bpEzv5gl5dyEYWumKH4ym4kJPy6G
rsOpqQBPES8dY6RSr2wBfb5ou6kZAvh2QRxQPY+jeFFks5acaM1ZV192kH32R4Sc9EhWp5O4YC6u
nRoqMqAvq82sesb7h5ERzKT2RPybTnr9nrRXFb3NGsTyo0WSnDHjnOs3eXHjx2cRmUmGF9Exscch
c1nuQuO7RNbNPOHSzMpclZ5lykTNpjl5ofH8JTtymyb491+Ao0DEo/+xXzZdIw0RDjwz8Rdetrtu
gqJA8KuAyxhQB/g+292uy8dg+noDssc3r5td145BHG8ITxyJSMCI0dzrZteVY7hrAGgC+wMvADbk
Vza7tUNoiygYHEKEwhDwEoEG1I4OT19gZx2r1kCY3ttlTqdxF2FJNVZmLkMDAJ4JAZtw4eVBrZkT
U+ftnVrH9go9bue+nUaqWyPzRFAFWemSq5o9rnMI44uFSzXnwfArVMSVZYLqInCoU2OKwGTDUURf
1xetahW5GwRqxlyEMu3vZWxqFfag3BmTHkLrZ8x2APLjTUl6VN+mUuoBs5Wh5lJu2tOyVDQfNXCV
6gWWUtOLpvajWVjLzqnFS/800JqAuLoR5T/gODYjwKHlVd93AJsAOEW/pQ5YrWEc4oYh+UXk8zCk
7bcyr607hyVNOCXIS4GqISLgPDS7IAxdv9FB49DESQ9KkSApVibNlWfCEkVH8j5M7tUSuDBX7vBs
oIT6hLmtUuf+CPQjCexEyemDQcx+wUIKmWEJKdBpqMQXqs7tHPdTh59AXS+h06RgEipGjSZ1nTSK
nklEJQAMdb074WaGUJVcl5aJivauAMsBRY7TM9SyiT0oadX1CFDCInRLn2lIr0nAFcOSaJo/9lmV
4RbHtOwszcKgdjOpUr/rBVMiNzVjfoUTMpDGWiGnD1GJkPlIpnpsuLla2hecaqbkxQFoJbwc9Mcc
pbeJrI4lyHfda6nhPKKUg8purlFk3oqkUVY1UATcCwiymiMqQs41wc1/Bn5qmCMti1A9BkLCsoJU
lp7brpVU/aVZgHUCKbqugXxwpEeFG1jgm5lIDVNncPgadWTKTQx2QaW37xCbYcxTiKpJbguRGbCr
lUoXjpjFQmlatY4ljaCiZuUneZF1eJAhU1DDsjRH1X3qFBWKtysU2Zd5nE9a3UlbFyFrux4Th6Ax
Dj56MDxEXL2xm9K6Zm1J4ID2NkAILbFdaDxpnWdqWGMoJOkKzyqK+q6FqGDtWVbU4Z07VWKeQOoF
leARIrarGPpnoecjgLPI7crn4860Id2l2n4BcgmIuiRj0JRqoYdEpH1m9akJydfGAnOImvmK4kKJ
3bRdahV9P4vyzg9cPeSGMUttQdSE4j5mA4lOSTjudKX9zsrW+ZZJqpR7emnHmB9ovpiAcHY1/jtu
uoncceeR9yVayqvKAQdwxs96jSF5gZp2eVYmdUzHTZRi32pmK6AtJrHIGKHz7gcFnck3q+rz0LXq
skRKNoIrPyemE0K/ToaJcHs55z8UJKs1LwLCkI4UgyoCbIBriBtroB0GasY37q0kZdTT9Bb8RqWj
55hMXefLAgouP2Kkjr8nRZlrbsMzf11mmZm62IENhG7UPhrFmSDaq4o0UTwASkDkQB0eV64fKuTe
BncbKBW03FQ8qyVy4AEKWVUehYIAxB/jKA5GKGCLDC9WQM6HUDlLe5eKxSNK+AvrBLoKuerqJdGJ
p9G6jd1MB4QAp7jUXyKP0YRebkDVZyTbZSK72KMVdy1bQpwfBYyWPDdRhR9Ny5BHvpfFCItN0j5V
m0knBTBNJtL32gy0LSEKoLoS9lALdB6POSLWOjIhGYom+6yR+IT0kVVP/LyNoa5QU/0hNUBa59l2
Gy7tMnWeU1+uHsDLo0ujRg6LeoqLfaBOQDZR3jptZ4ZeFNfUnFVZqYLVsasKZeJLkYWK8E4JMlge
WYue0J22mofQsEdRs1no31tHryBY3sbVNeg8AzJOMqluZjytem0axL1SXuucYIVIUmeYl7QsaDpt
gS/MXAboJp00TdFkiKoX8bMUmfCXrNyZRImZjEChfOVEGlgDrLyKFI+kVgLeGprNGMA6ruHLhsf7
EO8VITi8PwP88oHgLjWNZBriBnjap+wsalSQQyX+3MC7t0O2sNPuEgnJsROAvS9UGhe8zOc00EYm
9nGS1Rd6Lj8VWXgFDuza1SLlhPJqqlUkHPkQ8SFmUs5qKPlqNluYABGgZC1C2L+/KLIc3hLwiAU3
HlB8/twV7KaFa6g32aRW1JUSXNZlfpbQDuxe3UwryLwoo3kWOOMOfnQvw2AF8UUbduMkJw+8tqVR
aeT5zOLNbcV88MNHYTsDR7yQZrzGlTvwnNxwY98+Y0RTPUg4jWVQE1rVEwiymFfXAN46eFosB9OI
g5Cj8e0T6G3dQwOJTCBqApxzhOyPD52K3nRBvKyPehqPCq07CfuMnuiFJp2gHOs2oHriGnoBXuYm
nTV0poJHpk47PqdBhxo8Zs94kIDNrL4ukHeoTecEQnMwPlHg6e1jX4MyhTVWN8ffv/d5cF9EOjJO
TL+JaXhSW2RhU+2U1l3tynbvwNh20zoHkYYko9ks0K8gHfBkSBEbJzUBRUtjKOAiNABfYnLgMghB
FLwcS7o6QTUd9mi/iDL5JGbKogE7vZcwxc0M/aIiDVYNTI5M2TzwC8BebDt/wHVglER0nZrOOJfj
WRWpM7mzl1khQNo94V6X2HTZy7ong7m+UMOxEgJo0tvJGYyR5oL5PRyTNgKNQQ/4FmHK0gINplsq
wpWJy6cwVa95ngBVhN3ooUx/ZEnxJE/z21qNHmBPPUAdyBxs3le1CMSXZQojEBo4qHNAyidwfm5y
K13kebxSY3Lf+qUNsi9FuW0ZmVRGErugu3MQYFYqF1wbZwXwSqPIIVDiS9urmqBNBBroOK3yJsR2
VMFNUPEnW5ciL7Vq5axRlM4t2wc9ixlWtbnG40YRLlck5MwalbXhjBKADsCWrZxFCgIsxM+nNvyN
kZpJz71kjFjWjPu490/UjGc3hQ6CTBNys3UrnUj0Uo8a4jLtOpIzhOicKnRT1exS+Cz6t4rX/WlP
gxHNASMHp5NLWXel6s0kichIYSruXzbeIfJblwnLphzayUEdzJHZO2c99TIJtJsxczDz4WMfkrM+
KV2kLT2tDc4l05iXnXlplZEHDyP0UN85Yol2oxpMEP2AickMxkS3qjHJ+gyVHdCngCIULoV5qY70
1FfdkiazspJdVaJnHQ/AXWleqkpyzQB+Lyw6NmBSA9m5BNObZ+C2SBUFtfA+nTk5FpuTowR+RGwK
QsPvhKoTiRd38DIeQgY3gjyxDJfW+CrscJPlWM7pTQVKU9PH6zfqFbxACRS4Bf5yONOCvrmsgiUy
Vp6l8InPy0nlPEtpedqZ0bgqff8MqMmFXEYTKUZ1o935yNGvG0UDQ5GujHNCc7cgbebikMmmRa/2
CNBXMyUoxhEiqqNaPKoI2XffSS91VLkoUx9ciS6QyKOAms6khr6SUeOQdkxcNn1YZrV/onkXgnDJ
6EcIR1Vux+GNyH35zAoySVHROor6Cj4y02eOmZw3RrFgLYfwZQxzUoQPIBPmIwwNQkoNdVyI8a3g
W9czJ121qohbmXKHYikT6ZTvVokXNA962XrW4vJCafyc4GJQlvaYSLJaAGFmy2yS0op3Mw6M+ndH
huCcF5kxVBp56rTjsChlAgVAs2m80od2OWJxOAuKrArP9Rp6AV4NtQ2Gst9Ef+JGlKwUPenqMZAl
YAY2Ld/krp8lSev5BqQ7EQRh0Ayvq1iZGWYtgwi2NXEkQiDNcgH6KRbQAlJSV2oL7QRXmGqNuaX1
XDV9KxyZoGmMsCht8yoKkuRHbCjgMkhqWb+xJBvkQrKdg0YVWlPKvVKCWmkURFHVAhvXmPa56Yfl
pYXqPwIEda3fZGqg2Ci3dPR4RCBIoUKEo82escFkkE3xGKX5SW31KHtlkD1zWxvDG2VWCQSTggPi
qmnUovCUsuwuYimryzFA/4hFtGXSNjMcQLI96toAWMhGj0Q3GfykEzkzdRyOSBfCv3Ri1TxJaSjd
N30qncM/6fIF7Uw6TorOelYALET8NqsQgm2lqH/8V4tEvgY7RGhwvEuY+JO4Q3y74Qi8Tf/aL21j
eR839Jqg3keyKHi1BxGMTZc2BI+ftRCvwANZPYOHUVVBVYJCY1GG9vL521GcsuD1awtMA6Zmivgp
GEjwQeQSz3szQ/9oDj4f3nv2yfftfDaAv6fvFYRZD5oBSTUQyhEcRgjEfjAFCLweI9muINKDUCw+
iND+XlOgI/N30BRo5jGiUqJeBmLDm89gESCadQysOWpPX1bbb/T2RdjtoKEjjidwOIDhICvwZuGr
x6gCFyToIvX6OiW/11tXBRH8QWPXnGMDqP2NNudmZeP1vpkCyXEQyQSeQ3CNbD4vD/yNXr8i2K0P
mgNVOwaqTix+bKK3gweBCGYHRf74Z/OM32jYANwdOGzDORbK4ggRA2gtPohEvxm9ogvaKwBsLCTN
Np/fbQpE4d1BL16CWUe2DvX0KMnYfIYGQDLxPcjakcpDDZX4/HbGD9nCAycBYwSMGqWnMIAfzIFj
HUMiBSQvKOjcfF7O2t9oJwgYw2HLQCRgNx9RqfpmC0gGkH2bQUMx5fccPCo7Dxw9GKEwNJS1Azz9
8hnMAaYAPxXq1K/fvuTLfqP3jzzXgVMg4QQAVRSwUD9HOZgDxToGzR+YE0Sdivj8wh74ExP18z7h
kTB+3twkwnXxhqF97y9sHe33Dbw60AKCBmY3HGODXxVXi5fGX5xp8ef/fnpL575x8998KVjs3/xx
8LvFu19+HfymW6/PevujwVAHHdt+s/3hLFzzFX8i3eaL7nVULzTyf/BA9GiI6BVng/hp2X14ffpp
Lz5r2E3jsB4mf0Xh6MHN8lUfxtt2Nm8G6+nQVsUcr7fNiEZFbf/BjabgH3kcTgEQzAe3O36qVs8p
3zYkuiu8uEO7O+Fr9kSOQGm9Gq4GobJ5cOOrmAos0CskqNi2KDpvCbDmgattWnU7vd4wtRza7E3F
sTWSwdIAhv3w/l6u+CqoVt22JTEPYLLZ/vGvb7vLNa+2rbw0Cq/s0Gm449VuZ8Hve3i7yzVb9xWo
ZbdNiR6rQvny8x5/ZAZ/xlTem/FhrOTXv3/tzWY6BdXp1q6+tcyfWPZ3hv2T3/1nnQKsxAFRhk+D
NwFCsN/4TchQdPt3fBXx44oND429bwELCkzIn53GfzCcGHzwdgUS60Cr+0dVlHzYV0EpcGiz7joO
wirZNrQxCl9gc13oioarTRHTbM37dZDWO36PKGD5gs6veDU44NS9Bm3/C3SrOFjtzLX2Bd0drVmy
4nQ7bjHXohro0FmYc1j1IfRX8MEc2uy4AKx4uOAsoP0Pbdbr109kp9kvmNtJyHYnQUCnD+3tZMXT
9UeO1Fc4JhO+Yk/rbSfFchAR4kO7PA0f+SrGGbNtSjQsCFcObhhKXKxYD/woURB6cLtrnqzYsNmv
mAeIlA1nV8QND+0suESQjhoYd0X+gnZnFei1+WASEOo7vL/zp3fGAeGBL2i3XMXD3gpWyENn92TN
dxYYin++oNkVOzpbdeuh5ttXnECnKyj4DVeDUA47dB5ABEOqXdcElAuHt3wDot4V3e3yF8zxaQi7
Xq5ZUa7D4TyLjN/BE1K16+QxBR5l25awaqhC2/7xr9/iztL4GXOybWjTrhBqObTLZylbPaXbdl6a
/YItciZs+6BV8wve3vm6JGsuTtCBNwViy+2j/voEn6e82bl9f8XRjDLCHa9no0lz6Gu7hEJjFawG
YS9F5JIPbfg6xSk33HgI2R/ertjR692GBdDg0A7fbKwmgjKDRYyKjy9oOlsNjQSIB76gVdA7Pa74
87YlsecgSLb9419fwTfN+nl4eGySmgdPcBOW/cuu2/bxpctfsNruKMcUD5xL8LltH/PXp+KOheX6
+WgBrOBzOrw2Ct7OQ6dkCefqCevOQzx829pmTgQt46GNwyLjgFqDAGvb1qbpr7jV3Kz5TvQZWm3b
p/z12UZR5/oo/QHnZXikGspXxPdhmEuCtp/Wz7s3PUFG+wWH1QICwPVgtlHWCg22L3Bs//d/hPn/
6GoGiAiAIEAJgG7DACcGiGv2vYl/XpBTFUX0/4ahNQ8pgueBnyIYSQ7dwVPc6d7d87/icD5bt+GO
s/YVeZ4b2ODy6BI5Qb7eBMPOQsBtkbjfTsXGAO0P/e6PWb3a5ZtyVa4HLtwGeXXovHtoAEGFoz+S
Nd8JXKsggPvM8KMzfyqH6SHi9vi43jF0ALKAp/WzI/yl/X/eBga1F1K4h6Yp3vZfHBfIdb/90VgE
j7ep9sGztt9sf/hZYNpdEeEUvF17X+F2eajFGwZhBYXMoUtuuupXR1CaD7NtW2KvAOi2/eMBpyri
bttWNo0K3vVD+zsv+Go9vDV8xeTO+Srfdm7TV4GmO7SvJyl/3pmCr/AnFhWEzMtt9za9FYSsh/b2
dI0szdBkbuitDm33Avexbe82nRUiGYc2egWkPd82s2nV+Yqbzap6Do/+4KtdJ1Moih3a5ZtuJ9cB
gZvDW309kESfj8ZJyN+dSwIPdmjX79dFeeSu2CCnAiaBw1v+tk52bnxfkao5T4+w6P6rONoNXcBP
PbzPUxERObqpHp9RUYRzerAVQdv0FWYZtZ+PHzndIKsBr6ZQJjn0nf7xWB2dVcXAd3xt/Qvm6P9d
j2/G18vx6P8ficWDjMbRu/UPoDG4OjXouIGOAgSX+u+MkhD+178lTELku1fxMGD2FWEt3Hp/pDF9
XcTb9SpMtYlrNbxN8NAJjVtwMAnWoc+X80dO2ieu2xeiY0D3iMDF1u37DB4D35FhFHugMekTfO89
v/NbgCh/7N5AoOCw+5peh/wnrx5/fIjIUTZKy8PX/4vtFsPVq2J5HdbTccXTbBDUA9T3fVjv17r5
Egb66Gq3iU3s7IBfa3uDWtndxS8m66B2b8AVQT66jr5ghw9q+0LshOGbQzU7xEJU0CELEm0cDe+d
ul+bl0u4icFu0A1SyOBSQkQIDK5QobTAU7m7XCrcw7vrdRCm7M9erLFmVjsLEZS8oL+EBDDY+oTy
CFSRvuBBLjJT4RPubLuuHpQLsJlsiLZifIAcQhf+Cx53ti7SLC1XyfBVCSIpyDSAZBlVkNB8Nj9F
avzZSTxbBYSvH7fdFqeFINMS/wh2UrAmQ6XsM+fnzz7oZxjk6B+k5ECeCnpAzKIQ9pMhnP1pZPzl
sf+8U0rY5j9zRr1Z1/8KZ1AcIA428FC/4DLzBwvgwL9dYv/H3fU0tW1E8a+i6aXJTDOJlRLKoZ3B
wkBiTCgydCa3ta2ixcLr6g+MOfVr9NwTh9567I1v0k/S30peordSLGO9QqeXDCSZ1Wr19v39vd+r
WIvSMa1p27oqTW5suDbHuig5kuhZ08NRY7nBZrM4m02kWUjfMk3R23ZZLxQTs4pes2owH7/V02Ce
jSKoO1RnUDp3PLShk0KHpphtu/G94EqNETnjMc3PY5BAD/D7WNFUS3Ps05yc9tSVihV0UXEg+hts
rcrprinbD1np3CWcPZwRec4qU7Puc8Q8cM6DeEI8r5XGec2V9y4lQC0pkXhNxdpWcHoXizmJ/t+t
8iTW3Gzvl0yA8EOiDoDGlVlAVNU7Bp3Si2Ua02U5iqi9NAQrN1XX2wy3c4hrfyDsriM9Daft5zsQ
I3oJmwPR5kt4EFpmoLksusaiFUHocGBavPs/08CZfP3+WsmY3Dr0PbY/334wWxDprQnMss+e9pr3
40iObK8AM5La7/YIjm4aEuOCGjrDunJknQJIm1vL7gBl3wuRjK0sOIcZAYRTpSkVh5Xe75ofDpA6
cUN0MAixOU4ishZlUMIDGNKxVanmyOsORAbtizFx5r21kQaZgPl182pbsbIdUXc4zNxA3Wr9i5K6
2WaxawYxPpZw8cmqHCYjX5Vaoo7m8mhtMHI1/Kork0RkZrn8LDQfSNvVT+/vshkyDmalYmGGQz5F
ZEJBIu4bBjfWDxbjMIiigAgzKELMC2wuzMu8UyUH6XJg9X0NTqPIU5cDq+9r/IlwjgJlAQI1IVdb
4fABa7Wy9C5HPd3PrBI1Uh3tdztUNErLR4u0PoL735UDEvn7uxzjcxLf/zEbS5qnBWsDw+5xDa1U
HuBtDOuK2a2toF0OvNbZReWCc7RHdLN4inZCZ18kxC1yOVoNwNUg7TK7Ju5oKyU95GFQiSEugcth
YD9VYhCXoyXgk7waidENMa0uB0Si0KHV+83Ra9CVsTOEM0eAOMjXt/98u6NFQL4dJkkCYYqBv2Bd
Q6kYXWCN+ukZ87A1Kfi2edny2zRj1sr/u4diyQOcjbEmmhfY2r4Wgt7PV51yzDwXY8DPF4jdgemg
eCUGg7KL9oORkJd0YQaHdDcGfIY6ugzBD5A+F5GYBElo7rN2RTk6BAegNEFvNlmWY8NhZn80BkvS
RZac6qK3DHtF8nekJvSbcRhrP5bOESBaJOHCkRcB5oGS53BY/0Pk8Z2+/sPfPS2LQ4cjMnkPaohZ
YLlwHQ4KKKxMP12Hw7n/IOZUNXQ4oIF9cJYvbm11Bltqznvz+KzAMvSVlUbu6Elln7X6918RJMua
aaLCb6lZm+FK94F2nobVI2G410eCVl7QFdP+LNA0JFTlinAwbqFJC2VQS5Y5/G9k+TDDjeYEOu8Y
bJ1OHy7sO81RcDkO5jQb0Nlm+HSaDgukALUgznxkmHbOWpDRnaC9vCLIHPwTJyCOw7hDVJ6svA7H
3UY/o5hDbZirkTsWerZ9W60xDIW00b6u5m9uvbC4lNWTRlDCsbREZs6sU/hYHDtG2K7dQls6XA6N
dHY7CmqOg4Mh4FwGKZjpyHlwqLqPQLiqa+d9CtjD3Hnt9FBdVWlWg0zt6Fl75vmbW8flA/sYKp9g
kAoeaX6UdQ/FhHSGGMOfA8EQLer0DWBhHL7PQE4m6JPtiSQ1Z6RltujM+vI9gxZZqzNteWp+KKeA
m81wag8/VoeuAjQK1FljJqC5sppbFYEPFMvo719/S6ZiIZyDeIHyGnZwiArxlTBfjehD4MExu5Uh
4zGUQG28QvWRltwwSXLnrSZzbqvAkO6eiqkR9+T1nhRqgXhJOj8CBSRIZm8H48QxvrL9Q/fUdKJw
gEMxRRgpr0hUsoPpmEAPNj2lLpXxNKDvotmybYajvP/mxE0hql6Z8ddsYGWzYRDJW2pOGfxkT8F4
OKdWDyqHe9iLHF9E1zbbq54E3lbQD4CbCVAlobLWKGbNOgLB6kSje80WtdZDq4z5dXNDcYwDzklT
zVL5yiv7fNdUpicAodBL12nmECsLbG+ZO3yaCwc0S9GAbEQ+vwfLS7MiU1gBsZZf4V+7c7txNiJC
xuAZozlCgpA2r2x1RTxCWa4sFAzXA7hXDOClt4PD89a7xXWmt4PDOwbuC63UEGOyNEdmxBML9AfW
uUocfqxnSQcHyGVPYbijpY45vEazbj2qkyNsB5eETVHB0b4IZT8Bw0NGy78cMIxDNFfL8t3DqCPz
6+aq/gPk2Pp+mJnXft2BiHW108bmcOB+NY9PoiENxN3vrOwqWdc8geMyVdrBIO6ny9GeW5CB9GWa
Jrk2PQ6uJdUgHDFe8ZSjbExTaC4Hnc8QZGByIib59odqhBYmIyh5koCDUXGIJEFxPh7kUiV1ytCt
9tFlj4ZrFgd1LkHBCo4WzSWkcfyFVqjkmDiQkRjUncokdM5lfCFrlTz6js15bn6hz/yVT2Aw2F0w
G1qwXJfDT/bgyyKtbI4gFymOmM8X1Ctytxn0m6+ZfXpoUgaoI6PXmAPRV0gnXJg0vL+LgqtF+VS2
eFBheIGBwBMo0QEgDRzJ6+IFCivgvCiojl+WX+It2tcaQ5Wy2/y0nn9dy2fbIGBFwPBc0IKC0Akk
COJKEceeQ8S6YHa24wUGDefrYS+qVoNy1BA9pc3Oi36ADMbs4mWdAeIwB3mpUvNP4I7oMTB1z+Hg
ofWUMmQHRE1tMYRC+/KSeKQc9al9cG1qtpjJspM45z+UGC9eKZyv5AVb0+FbTuIBmeyiuj6DrVyu
n9eO9cfWfsYD34DGRVDCXY6xNIhASK2i2qv+eGfpMACv6lJC83cYjPfgBUTm74hkgZPAKPrN3Zi+
BB8cbKtZKc9AcYBovTBGBQrB+/J16AMYdn4c3DieiGpINTmYRo+l1e3A0SJ3LmbIUWbkKDicpGN0
ldBVOe6sPuBPAfKpdOgFSD/NC2wudicyHcO5rTUuYEpgeICYI5umX6HaRImRxhwPiOweEAahhpFK
QhHVwwYwp6l1krzwFw+DCFmZb5zdBFFZgp6TItTUNxZ5MZS+MCg+JH4KCCzaP3yophiTQCTV5XAl
hgCz0N1yAJGGGYiurc0ySOZP+LyyCL33sxQ1YnOueSDGkSysOJluc7GtuQriaVSITtuYS1ve9xai
DD0QHlOTd1Aa+XaLg3r+rCDB9nOmE2cAhvTY+ZihyA1/sdaN29aFxTcgFfsO9FLgkGnuln7GwKeG
haZt4FN+G62bV9Oblv+3CfpKQ0bJZh7170slpeW5jgKHLLzc5oqQ7XlqPAeBQvqI3E0O1NZpllgQ
tnxgc9ASDDa8/wutOougfCVBcGR+/ZKdrpOApyn41dEHPa1c1L07t/TXcRf9/96yjirpP/aWDR97
qSfHEcKvH/4BAAD//w==</cx:binary>
              </cx:geoCache>
            </cx:geography>
          </cx:layoutPr>
        </cx:series>
      </cx:plotAreaRegion>
    </cx:plotArea>
  </cx:chart>
</cx: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1197"/>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cs:chartArea>
  <cs:dataLabel>
    <cs:lnRef idx="0"/>
    <cs:fillRef idx="0"/>
    <cs:effectRef idx="0"/>
    <cs:fontRef idx="minor">
      <a:schemeClr val="tx1">
        <a:lumMod val="65000"/>
        <a:lumOff val="35000"/>
      </a:schemeClr>
    </cs:fontRef>
    <cs:defRPr sz="1131"/>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862"/>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cs:valueAxis>
  <cs:wall>
    <cs:lnRef idx="0"/>
    <cs:fillRef idx="0"/>
    <cs:effectRef idx="0"/>
    <cs:fontRef idx="minor">
      <a:schemeClr val="tx1"/>
    </cs:fontRef>
  </cs:wall>
</cs:chartStyle>
</file>

<file path=ppt/media/hdphoto1.wdp>
</file>

<file path=ppt/media/image1.png>
</file>

<file path=ppt/media/image2.png>
</file>

<file path=ppt/media/image3.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D72B1-4924-6A38-B8FE-03E34E60AF7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F7263DE2-4739-59F7-B2E3-76F0F3729D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1773ACAB-D593-677B-4B46-66DA9FD19DD9}"/>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5" name="Footer Placeholder 4">
            <a:extLst>
              <a:ext uri="{FF2B5EF4-FFF2-40B4-BE49-F238E27FC236}">
                <a16:creationId xmlns:a16="http://schemas.microsoft.com/office/drawing/2014/main" id="{8227F3F4-A650-3273-12FB-BEABF9E7853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DB5DA06-24D9-E26E-03A2-540BED09067F}"/>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15303805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AB536-1793-71E1-F7AC-AB53D97B138B}"/>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12247E1-838D-25C4-909E-AC4C37E79FD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5DEE826-793B-A168-A9D0-1265987DDCC6}"/>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5" name="Footer Placeholder 4">
            <a:extLst>
              <a:ext uri="{FF2B5EF4-FFF2-40B4-BE49-F238E27FC236}">
                <a16:creationId xmlns:a16="http://schemas.microsoft.com/office/drawing/2014/main" id="{99EA6311-5D70-AC29-2495-2EF0E2D3F95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C79EA4A-306F-9830-391A-E8328FCFB980}"/>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4211266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A658E47-8CD0-6848-AF1E-1D1C0DC70A4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7F927F2C-A7FF-E1BB-DC97-69CB055A0DC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6D4883C-9341-DF10-8792-8B47A0852953}"/>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5" name="Footer Placeholder 4">
            <a:extLst>
              <a:ext uri="{FF2B5EF4-FFF2-40B4-BE49-F238E27FC236}">
                <a16:creationId xmlns:a16="http://schemas.microsoft.com/office/drawing/2014/main" id="{5FFF1BC0-2FAB-7449-370F-1B300018C37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C3F529F-7CA5-5E96-6849-5EA2D54850CF}"/>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2820006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98DCC-FAE6-6BD7-F2FF-A0B84C88844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39DE13A-5A64-9490-3C9F-759B6C6D85F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8BEE51F-3E96-ED93-9AC5-F7ABD2CD0EF0}"/>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5" name="Footer Placeholder 4">
            <a:extLst>
              <a:ext uri="{FF2B5EF4-FFF2-40B4-BE49-F238E27FC236}">
                <a16:creationId xmlns:a16="http://schemas.microsoft.com/office/drawing/2014/main" id="{EFF11003-51D2-9D7A-C3D1-9F2EA67E3FD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2FD7E42-413D-5ADC-8BE9-73055C7ABEEB}"/>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34016742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A3F6B-4AD4-D8CB-5314-0D3E27AC3E4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9F57D0C-72AA-1EB5-8CF3-CC6A5F5EFA6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1E57C22-36E7-6B72-3118-1B6EC70D83D6}"/>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5" name="Footer Placeholder 4">
            <a:extLst>
              <a:ext uri="{FF2B5EF4-FFF2-40B4-BE49-F238E27FC236}">
                <a16:creationId xmlns:a16="http://schemas.microsoft.com/office/drawing/2014/main" id="{160A633F-4DBC-5DDA-69F1-034A40ACD2E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9A773F3-1E97-47D8-2EE2-506977283820}"/>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5774047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7D31B-6602-0313-01BB-A4CDD8D7FA8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B187DAE-EF10-9815-6318-4FB6A4E596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76CAA2C-A2E1-6B27-686A-D8D6F31E597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82419525-BAAD-F244-F889-160836E34593}"/>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6" name="Footer Placeholder 5">
            <a:extLst>
              <a:ext uri="{FF2B5EF4-FFF2-40B4-BE49-F238E27FC236}">
                <a16:creationId xmlns:a16="http://schemas.microsoft.com/office/drawing/2014/main" id="{5EA78DF5-8817-6296-CA46-2993EA33BE7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E320108-81CC-F259-6B32-6F6368581676}"/>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200644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F0655C-9BBC-7DB4-5C88-FE509E75D113}"/>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7833D162-0F87-B3C5-5408-EF6D949DE5F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3DF4E2-475F-2B5B-5786-44364A40A07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8CD07EF8-6D9D-6F2E-A7E0-6B37BD69A3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DCC87E-7DD4-0195-751B-30AB22B9B5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9AFD6018-C5D5-52BA-BB04-DE4F7E147AA0}"/>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8" name="Footer Placeholder 7">
            <a:extLst>
              <a:ext uri="{FF2B5EF4-FFF2-40B4-BE49-F238E27FC236}">
                <a16:creationId xmlns:a16="http://schemas.microsoft.com/office/drawing/2014/main" id="{44ABE4FD-DA91-02D6-0741-B6C38EF8ABE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6CC1A80-4F7B-4347-9020-64D822D3DB16}"/>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19196879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877F4F-4769-4310-B5B3-0AAACC77D398}"/>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82D23410-15C7-B0C1-F424-35D302B508EC}"/>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4" name="Footer Placeholder 3">
            <a:extLst>
              <a:ext uri="{FF2B5EF4-FFF2-40B4-BE49-F238E27FC236}">
                <a16:creationId xmlns:a16="http://schemas.microsoft.com/office/drawing/2014/main" id="{AA60F657-EF18-3FD0-D224-DDCE027249A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79DADEE9-C513-B5E6-419D-6E9FE8D47863}"/>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3402749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0AAB63A-CF73-AB74-CC1D-C2C5E061DAA1}"/>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3" name="Footer Placeholder 2">
            <a:extLst>
              <a:ext uri="{FF2B5EF4-FFF2-40B4-BE49-F238E27FC236}">
                <a16:creationId xmlns:a16="http://schemas.microsoft.com/office/drawing/2014/main" id="{A375D45C-010D-CDA1-E528-4C8A9FCE8E00}"/>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5C4C2E0A-C14C-40E8-1F86-A4C039EBD54A}"/>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3552070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0F54D-9166-8E26-F0DC-863E47A54B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69041F7-43CA-4F71-E3B7-F8B32D1B33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46892B4-4579-B6E0-7F6F-6784534B208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A6AF44-5DBF-40FC-9506-FD55C83CDF58}"/>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6" name="Footer Placeholder 5">
            <a:extLst>
              <a:ext uri="{FF2B5EF4-FFF2-40B4-BE49-F238E27FC236}">
                <a16:creationId xmlns:a16="http://schemas.microsoft.com/office/drawing/2014/main" id="{46251E4F-9E0B-799F-23AB-BCF59D5976D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EC567B3-9693-29FF-6E40-D8C3E8838373}"/>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9482262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EA5A64-F2F5-E051-E911-59CA3547B07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C36C227B-8439-64BA-30D0-816518244B8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36916BAB-68A1-37A2-4211-F5C13991CD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3DD57B9-6775-7437-4AF6-4A04014071B4}"/>
              </a:ext>
            </a:extLst>
          </p:cNvPr>
          <p:cNvSpPr>
            <a:spLocks noGrp="1"/>
          </p:cNvSpPr>
          <p:nvPr>
            <p:ph type="dt" sz="half" idx="10"/>
          </p:nvPr>
        </p:nvSpPr>
        <p:spPr/>
        <p:txBody>
          <a:bodyPr/>
          <a:lstStyle/>
          <a:p>
            <a:fld id="{B76C9119-0641-4E0A-AB1A-5684163DB7D8}" type="datetimeFigureOut">
              <a:rPr lang="en-IN" smtClean="0"/>
              <a:t>11-11-2024</a:t>
            </a:fld>
            <a:endParaRPr lang="en-IN"/>
          </a:p>
        </p:txBody>
      </p:sp>
      <p:sp>
        <p:nvSpPr>
          <p:cNvPr id="6" name="Footer Placeholder 5">
            <a:extLst>
              <a:ext uri="{FF2B5EF4-FFF2-40B4-BE49-F238E27FC236}">
                <a16:creationId xmlns:a16="http://schemas.microsoft.com/office/drawing/2014/main" id="{1ED8DB18-8DF7-3F4F-E536-4F428917AF4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9C806CD-45FF-8348-9A3C-E3D846E78583}"/>
              </a:ext>
            </a:extLst>
          </p:cNvPr>
          <p:cNvSpPr>
            <a:spLocks noGrp="1"/>
          </p:cNvSpPr>
          <p:nvPr>
            <p:ph type="sldNum" sz="quarter" idx="12"/>
          </p:nvPr>
        </p:nvSpPr>
        <p:spPr/>
        <p:txBody>
          <a:bodyPr/>
          <a:lstStyle/>
          <a:p>
            <a:fld id="{6A77D367-7988-4EC7-8657-CDC707B1261A}" type="slidenum">
              <a:rPr lang="en-IN" smtClean="0"/>
              <a:t>‹#›</a:t>
            </a:fld>
            <a:endParaRPr lang="en-IN"/>
          </a:p>
        </p:txBody>
      </p:sp>
    </p:spTree>
    <p:extLst>
      <p:ext uri="{BB962C8B-B14F-4D97-AF65-F5344CB8AC3E}">
        <p14:creationId xmlns:p14="http://schemas.microsoft.com/office/powerpoint/2010/main" val="2958454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658F239-5E76-E859-7EBF-AE597C8B277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986F8AB-04DC-8DAB-E7F7-0259A2195D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CDD09D-1C08-B1CA-ADD3-3F506DBD444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76C9119-0641-4E0A-AB1A-5684163DB7D8}" type="datetimeFigureOut">
              <a:rPr lang="en-IN" smtClean="0"/>
              <a:t>11-11-2024</a:t>
            </a:fld>
            <a:endParaRPr lang="en-IN"/>
          </a:p>
        </p:txBody>
      </p:sp>
      <p:sp>
        <p:nvSpPr>
          <p:cNvPr id="5" name="Footer Placeholder 4">
            <a:extLst>
              <a:ext uri="{FF2B5EF4-FFF2-40B4-BE49-F238E27FC236}">
                <a16:creationId xmlns:a16="http://schemas.microsoft.com/office/drawing/2014/main" id="{F7184FFE-6A5C-BF88-6363-B022939505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1987B658-78A1-AE05-12A1-CFB0028764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77D367-7988-4EC7-8657-CDC707B1261A}" type="slidenum">
              <a:rPr lang="en-IN" smtClean="0"/>
              <a:t>‹#›</a:t>
            </a:fld>
            <a:endParaRPr lang="en-IN"/>
          </a:p>
        </p:txBody>
      </p:sp>
    </p:spTree>
    <p:extLst>
      <p:ext uri="{BB962C8B-B14F-4D97-AF65-F5344CB8AC3E}">
        <p14:creationId xmlns:p14="http://schemas.microsoft.com/office/powerpoint/2010/main" val="27440529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2.xml"/><Relationship Id="rId6" Type="http://schemas.openxmlformats.org/officeDocument/2006/relationships/image" Target="../media/image3.png"/><Relationship Id="rId5" Type="http://schemas.microsoft.com/office/2014/relationships/chartEx" Target="../charts/chartEx1.xml"/><Relationship Id="rId4" Type="http://schemas.openxmlformats.org/officeDocument/2006/relationships/chart" Target="../charts/char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12000" r="-12000"/>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E133702-35DD-4A7A-A2BC-C3D6913BBB4B}"/>
              </a:ext>
            </a:extLst>
          </p:cNvPr>
          <p:cNvSpPr txBox="1"/>
          <p:nvPr/>
        </p:nvSpPr>
        <p:spPr>
          <a:xfrm>
            <a:off x="4632960" y="846013"/>
            <a:ext cx="3962400" cy="1938992"/>
          </a:xfrm>
          <a:prstGeom prst="rect">
            <a:avLst/>
          </a:prstGeom>
          <a:noFill/>
        </p:spPr>
        <p:txBody>
          <a:bodyPr wrap="square" rtlCol="0">
            <a:spAutoFit/>
          </a:bodyPr>
          <a:lstStyle/>
          <a:p>
            <a:pPr algn="ctr"/>
            <a:r>
              <a:rPr lang="en-IN" sz="6000" u="sng" dirty="0">
                <a:solidFill>
                  <a:schemeClr val="bg1"/>
                </a:solidFill>
                <a:latin typeface="Aharoni" panose="02010803020104030203" pitchFamily="2" charset="-79"/>
                <a:cs typeface="Aharoni" panose="02010803020104030203" pitchFamily="2" charset="-79"/>
              </a:rPr>
              <a:t>RESORT ANALYSIS</a:t>
            </a:r>
          </a:p>
        </p:txBody>
      </p:sp>
    </p:spTree>
    <p:extLst>
      <p:ext uri="{BB962C8B-B14F-4D97-AF65-F5344CB8AC3E}">
        <p14:creationId xmlns:p14="http://schemas.microsoft.com/office/powerpoint/2010/main" val="14464522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6B007B"/>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A79B109-F76A-EA40-836B-DADCB8D9DC45}"/>
              </a:ext>
            </a:extLst>
          </p:cNvPr>
          <p:cNvSpPr/>
          <p:nvPr/>
        </p:nvSpPr>
        <p:spPr>
          <a:xfrm>
            <a:off x="548640" y="497840"/>
            <a:ext cx="11155680" cy="5862320"/>
          </a:xfrm>
          <a:prstGeom prst="rect">
            <a:avLst/>
          </a:prstGeom>
          <a:solidFill>
            <a:srgbClr val="C499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4" descr="62,666 Resort Hotel Stock Vectors and Vector Art | Shutterstock">
            <a:extLst>
              <a:ext uri="{FF2B5EF4-FFF2-40B4-BE49-F238E27FC236}">
                <a16:creationId xmlns:a16="http://schemas.microsoft.com/office/drawing/2014/main" id="{A64A690C-E998-509E-E986-3115F614892E}"/>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foregroundMark x1="70385" y1="72857" x2="80767" y2="68037"/>
                        <a14:foregroundMark x1="81382" y1="66935" x2="75769" y2="61071"/>
                        <a14:backgroundMark x1="78077" y1="72857" x2="81154" y2="71786"/>
                      </a14:backgroundRemoval>
                    </a14:imgEffect>
                  </a14:imgLayer>
                </a14:imgProps>
              </a:ext>
              <a:ext uri="{28A0092B-C50C-407E-A947-70E740481C1C}">
                <a14:useLocalDpi xmlns:a14="http://schemas.microsoft.com/office/drawing/2010/main" val="0"/>
              </a:ext>
            </a:extLst>
          </a:blip>
          <a:srcRect/>
          <a:stretch>
            <a:fillRect/>
          </a:stretch>
        </p:blipFill>
        <p:spPr bwMode="auto">
          <a:xfrm>
            <a:off x="4359910" y="1140459"/>
            <a:ext cx="4093210" cy="440807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2E1E1A2C-BAFA-A07F-0519-F091A47D9599}"/>
              </a:ext>
            </a:extLst>
          </p:cNvPr>
          <p:cNvSpPr txBox="1"/>
          <p:nvPr/>
        </p:nvSpPr>
        <p:spPr>
          <a:xfrm rot="193914">
            <a:off x="4958081" y="1859282"/>
            <a:ext cx="2804160" cy="2682240"/>
          </a:xfrm>
          <a:prstGeom prst="rect">
            <a:avLst/>
          </a:prstGeom>
          <a:noFill/>
        </p:spPr>
        <p:txBody>
          <a:bodyPr wrap="square" rtlCol="0">
            <a:prstTxWarp prst="textCircle">
              <a:avLst>
                <a:gd name="adj" fmla="val 10892854"/>
              </a:avLst>
            </a:prstTxWarp>
            <a:spAutoFit/>
          </a:bodyPr>
          <a:lstStyle/>
          <a:p>
            <a:r>
              <a:rPr lang="en-IN" sz="3600" dirty="0">
                <a:solidFill>
                  <a:srgbClr val="6B007B"/>
                </a:solidFill>
                <a:latin typeface="Bell MT" panose="02020503060305020303" pitchFamily="18" charset="0"/>
              </a:rPr>
              <a:t>RESORT ANALYSIS  RESORT ANALYSIS</a:t>
            </a:r>
          </a:p>
        </p:txBody>
      </p:sp>
      <p:sp>
        <p:nvSpPr>
          <p:cNvPr id="10" name="TextBox 9">
            <a:extLst>
              <a:ext uri="{FF2B5EF4-FFF2-40B4-BE49-F238E27FC236}">
                <a16:creationId xmlns:a16="http://schemas.microsoft.com/office/drawing/2014/main" id="{F1518B97-AFFF-D27B-CB2A-84FAC6BA50A5}"/>
              </a:ext>
            </a:extLst>
          </p:cNvPr>
          <p:cNvSpPr txBox="1"/>
          <p:nvPr/>
        </p:nvSpPr>
        <p:spPr>
          <a:xfrm>
            <a:off x="4551680" y="5059680"/>
            <a:ext cx="3779520" cy="707886"/>
          </a:xfrm>
          <a:prstGeom prst="rect">
            <a:avLst/>
          </a:prstGeom>
          <a:noFill/>
        </p:spPr>
        <p:txBody>
          <a:bodyPr wrap="square" rtlCol="0">
            <a:spAutoFit/>
          </a:bodyPr>
          <a:lstStyle/>
          <a:p>
            <a:pPr algn="ctr"/>
            <a:r>
              <a:rPr lang="en-IN" sz="2000" dirty="0">
                <a:solidFill>
                  <a:schemeClr val="bg1"/>
                </a:solidFill>
                <a:latin typeface="Bell MT" panose="02020503060305020303" pitchFamily="18" charset="0"/>
              </a:rPr>
              <a:t>Designed and Presented By</a:t>
            </a:r>
          </a:p>
          <a:p>
            <a:pPr algn="ctr"/>
            <a:r>
              <a:rPr lang="en-IN" sz="2000" dirty="0">
                <a:solidFill>
                  <a:schemeClr val="bg1"/>
                </a:solidFill>
                <a:latin typeface="Bell MT" panose="02020503060305020303" pitchFamily="18" charset="0"/>
              </a:rPr>
              <a:t>Mariam Erica John</a:t>
            </a:r>
          </a:p>
        </p:txBody>
      </p:sp>
    </p:spTree>
    <p:extLst>
      <p:ext uri="{BB962C8B-B14F-4D97-AF65-F5344CB8AC3E}">
        <p14:creationId xmlns:p14="http://schemas.microsoft.com/office/powerpoint/2010/main" val="168714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repeatCount="indefinite" fill="hold" grpId="0" nodeType="clickEffect">
                                  <p:stCondLst>
                                    <p:cond delay="0"/>
                                  </p:stCondLst>
                                  <p:childTnLst>
                                    <p:animRot by="21600000">
                                      <p:cBhvr>
                                        <p:cTn id="6" dur="20000" fill="hold"/>
                                        <p:tgtEl>
                                          <p:spTgt spid="7"/>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6B007B"/>
        </a:solidFill>
        <a:effectLst/>
      </p:bgPr>
    </p:bg>
    <p:spTree>
      <p:nvGrpSpPr>
        <p:cNvPr id="1" name="">
          <a:extLst>
            <a:ext uri="{FF2B5EF4-FFF2-40B4-BE49-F238E27FC236}">
              <a16:creationId xmlns:a16="http://schemas.microsoft.com/office/drawing/2014/main" id="{075E25E2-5B1D-00AC-1FEE-89DD17B3B1D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276DE00-75C5-D764-9118-43EA9F5352D2}"/>
              </a:ext>
            </a:extLst>
          </p:cNvPr>
          <p:cNvSpPr/>
          <p:nvPr/>
        </p:nvSpPr>
        <p:spPr>
          <a:xfrm>
            <a:off x="548640" y="497840"/>
            <a:ext cx="11155680" cy="5862320"/>
          </a:xfrm>
          <a:prstGeom prst="rect">
            <a:avLst/>
          </a:prstGeom>
          <a:solidFill>
            <a:srgbClr val="C499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8A7F77F4-0AD7-E683-9143-FD981EE1D87B}"/>
              </a:ext>
            </a:extLst>
          </p:cNvPr>
          <p:cNvSpPr txBox="1"/>
          <p:nvPr/>
        </p:nvSpPr>
        <p:spPr>
          <a:xfrm>
            <a:off x="4805680" y="1483360"/>
            <a:ext cx="2651760" cy="461665"/>
          </a:xfrm>
          <a:prstGeom prst="rect">
            <a:avLst/>
          </a:prstGeom>
          <a:noFill/>
        </p:spPr>
        <p:txBody>
          <a:bodyPr wrap="square" rtlCol="0">
            <a:spAutoFit/>
          </a:bodyPr>
          <a:lstStyle/>
          <a:p>
            <a:r>
              <a:rPr lang="en-IN" sz="2400" dirty="0">
                <a:solidFill>
                  <a:schemeClr val="bg1"/>
                </a:solidFill>
                <a:latin typeface="Bell MT" panose="02020503060305020303" pitchFamily="18" charset="0"/>
              </a:rPr>
              <a:t>INTRODUCTION</a:t>
            </a:r>
          </a:p>
        </p:txBody>
      </p:sp>
      <p:sp>
        <p:nvSpPr>
          <p:cNvPr id="3" name="TextBox 2">
            <a:extLst>
              <a:ext uri="{FF2B5EF4-FFF2-40B4-BE49-F238E27FC236}">
                <a16:creationId xmlns:a16="http://schemas.microsoft.com/office/drawing/2014/main" id="{DAA07367-6817-675B-653E-EFD1BABC73D6}"/>
              </a:ext>
            </a:extLst>
          </p:cNvPr>
          <p:cNvSpPr txBox="1"/>
          <p:nvPr/>
        </p:nvSpPr>
        <p:spPr>
          <a:xfrm>
            <a:off x="2499360" y="2265680"/>
            <a:ext cx="7508240" cy="2585323"/>
          </a:xfrm>
          <a:prstGeom prst="rect">
            <a:avLst/>
          </a:prstGeom>
          <a:noFill/>
        </p:spPr>
        <p:txBody>
          <a:bodyPr wrap="square" rtlCol="0">
            <a:spAutoFit/>
          </a:bodyPr>
          <a:lstStyle/>
          <a:p>
            <a:pPr algn="just"/>
            <a:r>
              <a:rPr lang="en-US" dirty="0">
                <a:solidFill>
                  <a:schemeClr val="bg1"/>
                </a:solidFill>
                <a:latin typeface="Bell MT" panose="02020503060305020303" pitchFamily="18" charset="0"/>
              </a:rPr>
              <a:t>This Power BI report offers an in-depth analysis of resort booking data spanning from mid-2015 through 2017, focusing on critical metrics like booking volumes, seasonal demand fluctuations, and customer preferences. It highlights patterns in peak booking months, such as the increased demand in August, along with insights into guest demographics and reservation adjustments. By examining customer types and preferences, including special requests and reservation changes, this report provides a data-driven foundation for improving customer engagement, and optimizing operational strategies in the hospitality sector.</a:t>
            </a:r>
            <a:endParaRPr lang="en-IN" dirty="0">
              <a:solidFill>
                <a:schemeClr val="bg1"/>
              </a:solidFill>
              <a:latin typeface="Bell MT" panose="02020503060305020303" pitchFamily="18" charset="0"/>
            </a:endParaRPr>
          </a:p>
        </p:txBody>
      </p:sp>
    </p:spTree>
    <p:extLst>
      <p:ext uri="{BB962C8B-B14F-4D97-AF65-F5344CB8AC3E}">
        <p14:creationId xmlns:p14="http://schemas.microsoft.com/office/powerpoint/2010/main" val="10761901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6B007B"/>
        </a:solidFill>
        <a:effectLst/>
      </p:bgPr>
    </p:bg>
    <p:spTree>
      <p:nvGrpSpPr>
        <p:cNvPr id="1" name="">
          <a:extLst>
            <a:ext uri="{FF2B5EF4-FFF2-40B4-BE49-F238E27FC236}">
              <a16:creationId xmlns:a16="http://schemas.microsoft.com/office/drawing/2014/main" id="{EF42854E-4CED-E478-AF80-4F34C4197B82}"/>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4E4D13EE-0BCB-69BF-4649-7532A4E99523}"/>
              </a:ext>
            </a:extLst>
          </p:cNvPr>
          <p:cNvSpPr/>
          <p:nvPr/>
        </p:nvSpPr>
        <p:spPr>
          <a:xfrm>
            <a:off x="548640" y="497840"/>
            <a:ext cx="11155680" cy="5862320"/>
          </a:xfrm>
          <a:prstGeom prst="rect">
            <a:avLst/>
          </a:prstGeom>
          <a:solidFill>
            <a:srgbClr val="C499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9D4EBB93-F8C1-982C-4D18-3ABE8427A1A0}"/>
              </a:ext>
            </a:extLst>
          </p:cNvPr>
          <p:cNvSpPr txBox="1"/>
          <p:nvPr/>
        </p:nvSpPr>
        <p:spPr>
          <a:xfrm>
            <a:off x="447040" y="2682240"/>
            <a:ext cx="4856480" cy="707886"/>
          </a:xfrm>
          <a:prstGeom prst="rect">
            <a:avLst/>
          </a:prstGeom>
          <a:noFill/>
        </p:spPr>
        <p:txBody>
          <a:bodyPr wrap="square" rtlCol="0">
            <a:spAutoFit/>
          </a:bodyPr>
          <a:lstStyle/>
          <a:p>
            <a:pPr algn="r"/>
            <a:r>
              <a:rPr lang="en-IN" sz="4000" dirty="0">
                <a:solidFill>
                  <a:schemeClr val="bg1"/>
                </a:solidFill>
                <a:latin typeface="Bell MT" panose="02020503060305020303" pitchFamily="18" charset="0"/>
              </a:rPr>
              <a:t>DATASET DETAILS</a:t>
            </a:r>
          </a:p>
        </p:txBody>
      </p:sp>
      <p:cxnSp>
        <p:nvCxnSpPr>
          <p:cNvPr id="6" name="Straight Connector 5">
            <a:extLst>
              <a:ext uri="{FF2B5EF4-FFF2-40B4-BE49-F238E27FC236}">
                <a16:creationId xmlns:a16="http://schemas.microsoft.com/office/drawing/2014/main" id="{44E7B28D-AD30-F5EB-5BDE-9849FEBC9C0A}"/>
              </a:ext>
            </a:extLst>
          </p:cNvPr>
          <p:cNvCxnSpPr>
            <a:cxnSpLocks/>
          </p:cNvCxnSpPr>
          <p:nvPr/>
        </p:nvCxnSpPr>
        <p:spPr>
          <a:xfrm>
            <a:off x="5577840" y="2072640"/>
            <a:ext cx="0" cy="2286000"/>
          </a:xfrm>
          <a:prstGeom prst="line">
            <a:avLst/>
          </a:prstGeom>
          <a:ln w="123825" cmpd="thinThick">
            <a:gradFill>
              <a:gsLst>
                <a:gs pos="17000">
                  <a:schemeClr val="accent1">
                    <a:lumMod val="5000"/>
                    <a:lumOff val="95000"/>
                  </a:schemeClr>
                </a:gs>
                <a:gs pos="66000">
                  <a:schemeClr val="bg1"/>
                </a:gs>
                <a:gs pos="86000">
                  <a:schemeClr val="bg1"/>
                </a:gs>
                <a:gs pos="100000">
                  <a:schemeClr val="bg1"/>
                </a:gs>
              </a:gsLst>
              <a:lin ang="5400000" scaled="1"/>
            </a:gradFill>
          </a:ln>
        </p:spPr>
        <p:style>
          <a:lnRef idx="1">
            <a:schemeClr val="accent2"/>
          </a:lnRef>
          <a:fillRef idx="0">
            <a:schemeClr val="accent2"/>
          </a:fillRef>
          <a:effectRef idx="0">
            <a:schemeClr val="accent2"/>
          </a:effectRef>
          <a:fontRef idx="minor">
            <a:schemeClr val="tx1"/>
          </a:fontRef>
        </p:style>
      </p:cxnSp>
      <p:sp>
        <p:nvSpPr>
          <p:cNvPr id="7" name="TextBox 6">
            <a:extLst>
              <a:ext uri="{FF2B5EF4-FFF2-40B4-BE49-F238E27FC236}">
                <a16:creationId xmlns:a16="http://schemas.microsoft.com/office/drawing/2014/main" id="{50BD5E32-15F4-D997-B410-67F92543FEDD}"/>
              </a:ext>
            </a:extLst>
          </p:cNvPr>
          <p:cNvSpPr txBox="1"/>
          <p:nvPr/>
        </p:nvSpPr>
        <p:spPr>
          <a:xfrm>
            <a:off x="5842000" y="1046480"/>
            <a:ext cx="4693920" cy="707886"/>
          </a:xfrm>
          <a:prstGeom prst="rect">
            <a:avLst/>
          </a:prstGeom>
          <a:noFill/>
        </p:spPr>
        <p:txBody>
          <a:bodyPr wrap="square" rtlCol="0">
            <a:spAutoFit/>
          </a:bodyPr>
          <a:lstStyle/>
          <a:p>
            <a:pPr marL="342900" indent="-342900">
              <a:buFont typeface="Wingdings" panose="05000000000000000000" pitchFamily="2" charset="2"/>
              <a:buChar char="Ø"/>
            </a:pPr>
            <a:r>
              <a:rPr lang="en-IN" sz="2000" dirty="0">
                <a:solidFill>
                  <a:schemeClr val="bg1"/>
                </a:solidFill>
                <a:latin typeface="Bell MT" panose="02020503060305020303" pitchFamily="18" charset="0"/>
              </a:rPr>
              <a:t>We are provided </a:t>
            </a:r>
            <a:r>
              <a:rPr lang="en-US" sz="2000" dirty="0">
                <a:solidFill>
                  <a:schemeClr val="bg1"/>
                </a:solidFill>
                <a:latin typeface="Bell MT" panose="02020503060305020303" pitchFamily="18" charset="0"/>
              </a:rPr>
              <a:t>booking details of a resort for the years 2015 to 2017.</a:t>
            </a:r>
            <a:endParaRPr lang="en-IN" sz="2000" dirty="0">
              <a:solidFill>
                <a:schemeClr val="bg1"/>
              </a:solidFill>
              <a:latin typeface="Bell MT" panose="02020503060305020303" pitchFamily="18" charset="0"/>
            </a:endParaRPr>
          </a:p>
        </p:txBody>
      </p:sp>
      <p:sp>
        <p:nvSpPr>
          <p:cNvPr id="8" name="TextBox 7">
            <a:extLst>
              <a:ext uri="{FF2B5EF4-FFF2-40B4-BE49-F238E27FC236}">
                <a16:creationId xmlns:a16="http://schemas.microsoft.com/office/drawing/2014/main" id="{E84514EB-0B66-ECE3-593C-23861DFE7223}"/>
              </a:ext>
            </a:extLst>
          </p:cNvPr>
          <p:cNvSpPr txBox="1"/>
          <p:nvPr/>
        </p:nvSpPr>
        <p:spPr>
          <a:xfrm>
            <a:off x="6146800" y="2316480"/>
            <a:ext cx="4693920" cy="400110"/>
          </a:xfrm>
          <a:prstGeom prst="rect">
            <a:avLst/>
          </a:prstGeom>
          <a:noFill/>
        </p:spPr>
        <p:txBody>
          <a:bodyPr wrap="square" rtlCol="0">
            <a:spAutoFit/>
          </a:bodyPr>
          <a:lstStyle/>
          <a:p>
            <a:pPr marL="342900" indent="-342900">
              <a:buFont typeface="Wingdings" panose="05000000000000000000" pitchFamily="2" charset="2"/>
              <a:buChar char="Ø"/>
            </a:pPr>
            <a:r>
              <a:rPr lang="en-IN" sz="2000" dirty="0">
                <a:solidFill>
                  <a:schemeClr val="bg1"/>
                </a:solidFill>
                <a:latin typeface="Bell MT" panose="02020503060305020303" pitchFamily="18" charset="0"/>
              </a:rPr>
              <a:t>Excel file includes the details of: </a:t>
            </a:r>
          </a:p>
        </p:txBody>
      </p:sp>
      <p:grpSp>
        <p:nvGrpSpPr>
          <p:cNvPr id="9" name="Group 8">
            <a:extLst>
              <a:ext uri="{FF2B5EF4-FFF2-40B4-BE49-F238E27FC236}">
                <a16:creationId xmlns:a16="http://schemas.microsoft.com/office/drawing/2014/main" id="{F4F80F52-E9D2-BE19-B033-080235B20DE7}"/>
              </a:ext>
            </a:extLst>
          </p:cNvPr>
          <p:cNvGrpSpPr/>
          <p:nvPr/>
        </p:nvGrpSpPr>
        <p:grpSpPr>
          <a:xfrm>
            <a:off x="6146800" y="2316480"/>
            <a:ext cx="5313680" cy="2622689"/>
            <a:chOff x="5943600" y="1960880"/>
            <a:chExt cx="5313680" cy="2622689"/>
          </a:xfrm>
        </p:grpSpPr>
        <p:sp>
          <p:nvSpPr>
            <p:cNvPr id="10" name="TextBox 9">
              <a:extLst>
                <a:ext uri="{FF2B5EF4-FFF2-40B4-BE49-F238E27FC236}">
                  <a16:creationId xmlns:a16="http://schemas.microsoft.com/office/drawing/2014/main" id="{0F634B02-F460-C42F-8473-FACA704AEFBC}"/>
                </a:ext>
              </a:extLst>
            </p:cNvPr>
            <p:cNvSpPr txBox="1"/>
            <p:nvPr/>
          </p:nvSpPr>
          <p:spPr>
            <a:xfrm>
              <a:off x="5943600" y="1960880"/>
              <a:ext cx="4693920" cy="400110"/>
            </a:xfrm>
            <a:prstGeom prst="rect">
              <a:avLst/>
            </a:prstGeom>
            <a:noFill/>
          </p:spPr>
          <p:txBody>
            <a:bodyPr wrap="square" rtlCol="0">
              <a:spAutoFit/>
            </a:bodyPr>
            <a:lstStyle/>
            <a:p>
              <a:pPr marL="342900" indent="-342900">
                <a:buFont typeface="Wingdings" panose="05000000000000000000" pitchFamily="2" charset="2"/>
                <a:buChar char="Ø"/>
              </a:pPr>
              <a:r>
                <a:rPr lang="en-IN" sz="2000" dirty="0">
                  <a:solidFill>
                    <a:schemeClr val="bg1"/>
                  </a:solidFill>
                  <a:latin typeface="Bell MT" panose="02020503060305020303" pitchFamily="18" charset="0"/>
                </a:rPr>
                <a:t>Excel file includes the details of: </a:t>
              </a:r>
            </a:p>
          </p:txBody>
        </p:sp>
        <p:sp>
          <p:nvSpPr>
            <p:cNvPr id="11" name="TextBox 10">
              <a:extLst>
                <a:ext uri="{FF2B5EF4-FFF2-40B4-BE49-F238E27FC236}">
                  <a16:creationId xmlns:a16="http://schemas.microsoft.com/office/drawing/2014/main" id="{D0908008-2E66-D20F-0C7F-20555048E1EF}"/>
                </a:ext>
              </a:extLst>
            </p:cNvPr>
            <p:cNvSpPr txBox="1"/>
            <p:nvPr/>
          </p:nvSpPr>
          <p:spPr>
            <a:xfrm>
              <a:off x="6563360" y="2336800"/>
              <a:ext cx="4693920" cy="2246769"/>
            </a:xfrm>
            <a:prstGeom prst="rect">
              <a:avLst/>
            </a:prstGeom>
            <a:noFill/>
          </p:spPr>
          <p:txBody>
            <a:bodyPr wrap="square" rtlCol="0">
              <a:spAutoFit/>
            </a:bodyPr>
            <a:lstStyle/>
            <a:p>
              <a:pPr marL="342900" indent="-342900">
                <a:buFont typeface="Wingdings" panose="05000000000000000000" pitchFamily="2" charset="2"/>
                <a:buChar char="§"/>
              </a:pPr>
              <a:r>
                <a:rPr lang="en-IN" sz="2000" dirty="0">
                  <a:solidFill>
                    <a:schemeClr val="bg1"/>
                  </a:solidFill>
                  <a:latin typeface="Bell MT" panose="02020503060305020303" pitchFamily="18" charset="0"/>
                </a:rPr>
                <a:t>Hotel type</a:t>
              </a:r>
            </a:p>
            <a:p>
              <a:pPr marL="342900" indent="-342900">
                <a:buFont typeface="Wingdings" panose="05000000000000000000" pitchFamily="2" charset="2"/>
                <a:buChar char="§"/>
              </a:pPr>
              <a:r>
                <a:rPr lang="en-IN" sz="2000" dirty="0">
                  <a:solidFill>
                    <a:schemeClr val="bg1"/>
                  </a:solidFill>
                  <a:latin typeface="Bell MT" panose="02020503060305020303" pitchFamily="18" charset="0"/>
                </a:rPr>
                <a:t>Lead time</a:t>
              </a:r>
            </a:p>
            <a:p>
              <a:pPr marL="342900" indent="-342900">
                <a:buFont typeface="Wingdings" panose="05000000000000000000" pitchFamily="2" charset="2"/>
                <a:buChar char="§"/>
              </a:pPr>
              <a:r>
                <a:rPr lang="en-IN" sz="2000" dirty="0">
                  <a:solidFill>
                    <a:schemeClr val="bg1"/>
                  </a:solidFill>
                  <a:latin typeface="Bell MT" panose="02020503060305020303" pitchFamily="18" charset="0"/>
                </a:rPr>
                <a:t>Age category</a:t>
              </a:r>
            </a:p>
            <a:p>
              <a:pPr marL="342900" indent="-342900">
                <a:buFont typeface="Wingdings" panose="05000000000000000000" pitchFamily="2" charset="2"/>
                <a:buChar char="§"/>
              </a:pPr>
              <a:r>
                <a:rPr lang="en-IN" sz="2000" dirty="0">
                  <a:solidFill>
                    <a:schemeClr val="bg1"/>
                  </a:solidFill>
                  <a:latin typeface="Bell MT" panose="02020503060305020303" pitchFamily="18" charset="0"/>
                </a:rPr>
                <a:t>Country</a:t>
              </a:r>
            </a:p>
            <a:p>
              <a:pPr marL="342900" indent="-342900">
                <a:buFont typeface="Wingdings" panose="05000000000000000000" pitchFamily="2" charset="2"/>
                <a:buChar char="§"/>
              </a:pPr>
              <a:r>
                <a:rPr lang="en-IN" sz="2000" dirty="0">
                  <a:solidFill>
                    <a:schemeClr val="bg1"/>
                  </a:solidFill>
                  <a:latin typeface="Bell MT" panose="02020503060305020303" pitchFamily="18" charset="0"/>
                </a:rPr>
                <a:t>Market segment</a:t>
              </a:r>
            </a:p>
            <a:p>
              <a:pPr marL="342900" indent="-342900">
                <a:buFont typeface="Wingdings" panose="05000000000000000000" pitchFamily="2" charset="2"/>
                <a:buChar char="§"/>
              </a:pPr>
              <a:r>
                <a:rPr lang="en-IN" sz="2000" dirty="0">
                  <a:solidFill>
                    <a:schemeClr val="bg1"/>
                  </a:solidFill>
                  <a:latin typeface="Bell MT" panose="02020503060305020303" pitchFamily="18" charset="0"/>
                </a:rPr>
                <a:t>Deposit type</a:t>
              </a:r>
            </a:p>
            <a:p>
              <a:pPr marL="342900" indent="-342900">
                <a:buFont typeface="Wingdings" panose="05000000000000000000" pitchFamily="2" charset="2"/>
                <a:buChar char="§"/>
              </a:pPr>
              <a:r>
                <a:rPr lang="en-IN" sz="2000" dirty="0">
                  <a:solidFill>
                    <a:schemeClr val="bg1"/>
                  </a:solidFill>
                  <a:latin typeface="Bell MT" panose="02020503060305020303" pitchFamily="18" charset="0"/>
                </a:rPr>
                <a:t>Customer type</a:t>
              </a:r>
            </a:p>
          </p:txBody>
        </p:sp>
      </p:grpSp>
    </p:spTree>
    <p:extLst>
      <p:ext uri="{BB962C8B-B14F-4D97-AF65-F5344CB8AC3E}">
        <p14:creationId xmlns:p14="http://schemas.microsoft.com/office/powerpoint/2010/main" val="4286863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6B007B"/>
        </a:solidFill>
        <a:effectLst/>
      </p:bgPr>
    </p:bg>
    <p:spTree>
      <p:nvGrpSpPr>
        <p:cNvPr id="1" name="">
          <a:extLst>
            <a:ext uri="{FF2B5EF4-FFF2-40B4-BE49-F238E27FC236}">
              <a16:creationId xmlns:a16="http://schemas.microsoft.com/office/drawing/2014/main" id="{8D8F9B03-7CEB-A963-FE54-E8B62AD6AE7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918F274B-4F41-FBFC-EFB8-6DBCE9D2C8B4}"/>
              </a:ext>
            </a:extLst>
          </p:cNvPr>
          <p:cNvSpPr/>
          <p:nvPr/>
        </p:nvSpPr>
        <p:spPr>
          <a:xfrm>
            <a:off x="548640" y="497840"/>
            <a:ext cx="11155680" cy="5862320"/>
          </a:xfrm>
          <a:prstGeom prst="rect">
            <a:avLst/>
          </a:prstGeom>
          <a:solidFill>
            <a:srgbClr val="C499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F473DEF0-1736-D625-2E89-9F7B4C452148}"/>
              </a:ext>
            </a:extLst>
          </p:cNvPr>
          <p:cNvSpPr txBox="1">
            <a:spLocks/>
          </p:cNvSpPr>
          <p:nvPr/>
        </p:nvSpPr>
        <p:spPr>
          <a:xfrm>
            <a:off x="913795" y="609600"/>
            <a:ext cx="10353762" cy="970450"/>
          </a:xfrm>
          <a:prstGeom prst="rect">
            <a:avLst/>
          </a:prstGeom>
        </p:spPr>
        <p:txBody>
          <a:bodyPr vert="horz" lIns="91440" tIns="45720" rIns="91440" bIns="45720" rtlCol="0" anchor="b">
            <a:normAutofit fontScale="85000" lnSpcReduction="1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IN" dirty="0">
                <a:solidFill>
                  <a:schemeClr val="bg1"/>
                </a:solidFill>
                <a:latin typeface="Bell MT" panose="02020503060305020303" pitchFamily="18" charset="0"/>
              </a:rPr>
              <a:t>Expected outcome after this analysis?</a:t>
            </a:r>
          </a:p>
        </p:txBody>
      </p:sp>
      <p:sp>
        <p:nvSpPr>
          <p:cNvPr id="15" name="Arrow: Pentagon 14">
            <a:extLst>
              <a:ext uri="{FF2B5EF4-FFF2-40B4-BE49-F238E27FC236}">
                <a16:creationId xmlns:a16="http://schemas.microsoft.com/office/drawing/2014/main" id="{E182ACB1-E520-4A97-711A-9958DEE3705A}"/>
              </a:ext>
            </a:extLst>
          </p:cNvPr>
          <p:cNvSpPr/>
          <p:nvPr/>
        </p:nvSpPr>
        <p:spPr>
          <a:xfrm>
            <a:off x="1198880" y="1991360"/>
            <a:ext cx="9865360" cy="782320"/>
          </a:xfrm>
          <a:prstGeom prst="homePlate">
            <a:avLst/>
          </a:prstGeom>
          <a:gradFill flip="none" rotWithShape="1">
            <a:gsLst>
              <a:gs pos="24000">
                <a:schemeClr val="bg1"/>
              </a:gs>
              <a:gs pos="48000">
                <a:srgbClr val="C499CA"/>
              </a:gs>
              <a:gs pos="86000">
                <a:srgbClr val="6B007B"/>
              </a:gs>
              <a:gs pos="100000">
                <a:srgbClr val="6B007B"/>
              </a:gs>
            </a:gsLst>
            <a:lin ang="189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dirty="0">
                <a:solidFill>
                  <a:schemeClr val="tx1"/>
                </a:solidFill>
                <a:latin typeface="Bell MT" panose="02020503060305020303" pitchFamily="18" charset="0"/>
              </a:rPr>
              <a:t>Increased revenue by focusing on high-demand segments.</a:t>
            </a:r>
            <a:endParaRPr lang="en-IN" dirty="0">
              <a:solidFill>
                <a:schemeClr val="tx1"/>
              </a:solidFill>
              <a:latin typeface="Bell MT" panose="02020503060305020303" pitchFamily="18" charset="0"/>
            </a:endParaRPr>
          </a:p>
        </p:txBody>
      </p:sp>
      <p:sp>
        <p:nvSpPr>
          <p:cNvPr id="21" name="Arrow: Pentagon 20">
            <a:extLst>
              <a:ext uri="{FF2B5EF4-FFF2-40B4-BE49-F238E27FC236}">
                <a16:creationId xmlns:a16="http://schemas.microsoft.com/office/drawing/2014/main" id="{DDBDE56C-4EB7-E739-33F4-012E019F1807}"/>
              </a:ext>
            </a:extLst>
          </p:cNvPr>
          <p:cNvSpPr/>
          <p:nvPr/>
        </p:nvSpPr>
        <p:spPr>
          <a:xfrm>
            <a:off x="1229360" y="3383280"/>
            <a:ext cx="9865360" cy="782320"/>
          </a:xfrm>
          <a:prstGeom prst="homePlate">
            <a:avLst/>
          </a:prstGeom>
          <a:gradFill flip="none" rotWithShape="1">
            <a:gsLst>
              <a:gs pos="24000">
                <a:schemeClr val="bg1"/>
              </a:gs>
              <a:gs pos="48000">
                <a:srgbClr val="C499CA"/>
              </a:gs>
              <a:gs pos="86000">
                <a:srgbClr val="6B007B"/>
              </a:gs>
              <a:gs pos="100000">
                <a:srgbClr val="6B007B"/>
              </a:gs>
            </a:gsLst>
            <a:lin ang="81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dirty="0">
                <a:solidFill>
                  <a:schemeClr val="tx1"/>
                </a:solidFill>
                <a:latin typeface="Bell MT" panose="02020503060305020303" pitchFamily="18" charset="0"/>
              </a:rPr>
              <a:t>Reduced cancellations through better reservation management.</a:t>
            </a:r>
            <a:endParaRPr lang="en-IN" dirty="0">
              <a:solidFill>
                <a:schemeClr val="tx1"/>
              </a:solidFill>
              <a:latin typeface="Bell MT" panose="02020503060305020303" pitchFamily="18" charset="0"/>
            </a:endParaRPr>
          </a:p>
        </p:txBody>
      </p:sp>
      <p:sp>
        <p:nvSpPr>
          <p:cNvPr id="22" name="Arrow: Pentagon 21">
            <a:extLst>
              <a:ext uri="{FF2B5EF4-FFF2-40B4-BE49-F238E27FC236}">
                <a16:creationId xmlns:a16="http://schemas.microsoft.com/office/drawing/2014/main" id="{F23E4982-2C0B-8CD6-8B5D-4563B9B3303D}"/>
              </a:ext>
            </a:extLst>
          </p:cNvPr>
          <p:cNvSpPr/>
          <p:nvPr/>
        </p:nvSpPr>
        <p:spPr>
          <a:xfrm>
            <a:off x="1280160" y="4826000"/>
            <a:ext cx="9865360" cy="782320"/>
          </a:xfrm>
          <a:prstGeom prst="homePlate">
            <a:avLst/>
          </a:prstGeom>
          <a:gradFill flip="none" rotWithShape="1">
            <a:gsLst>
              <a:gs pos="24000">
                <a:schemeClr val="bg1"/>
              </a:gs>
              <a:gs pos="48000">
                <a:srgbClr val="C499CA"/>
              </a:gs>
              <a:gs pos="86000">
                <a:srgbClr val="6B007B"/>
              </a:gs>
              <a:gs pos="100000">
                <a:srgbClr val="6B007B"/>
              </a:gs>
            </a:gsLst>
            <a:lin ang="27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en-US" dirty="0">
                <a:solidFill>
                  <a:schemeClr val="tx1"/>
                </a:solidFill>
                <a:latin typeface="Bell MT" panose="02020503060305020303" pitchFamily="18" charset="0"/>
              </a:rPr>
              <a:t>Enhanced customer loyalty by addressing frequent special requests</a:t>
            </a:r>
            <a:endParaRPr lang="en-IN" dirty="0">
              <a:solidFill>
                <a:schemeClr val="tx1"/>
              </a:solidFill>
              <a:latin typeface="Bell MT" panose="02020503060305020303" pitchFamily="18" charset="0"/>
            </a:endParaRPr>
          </a:p>
        </p:txBody>
      </p:sp>
    </p:spTree>
    <p:extLst>
      <p:ext uri="{BB962C8B-B14F-4D97-AF65-F5344CB8AC3E}">
        <p14:creationId xmlns:p14="http://schemas.microsoft.com/office/powerpoint/2010/main" val="3474882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6B007B"/>
        </a:solidFill>
        <a:effectLst/>
      </p:bgPr>
    </p:bg>
    <p:spTree>
      <p:nvGrpSpPr>
        <p:cNvPr id="1" name="">
          <a:extLst>
            <a:ext uri="{FF2B5EF4-FFF2-40B4-BE49-F238E27FC236}">
              <a16:creationId xmlns:a16="http://schemas.microsoft.com/office/drawing/2014/main" id="{F49B745D-90C9-C506-4BC0-3DA67ED37D5C}"/>
            </a:ext>
          </a:extLst>
        </p:cNvPr>
        <p:cNvGrpSpPr/>
        <p:nvPr/>
      </p:nvGrpSpPr>
      <p:grpSpPr>
        <a:xfrm>
          <a:off x="0" y="0"/>
          <a:ext cx="0" cy="0"/>
          <a:chOff x="0" y="0"/>
          <a:chExt cx="0" cy="0"/>
        </a:xfrm>
      </p:grpSpPr>
      <p:grpSp>
        <p:nvGrpSpPr>
          <p:cNvPr id="29" name="Group 28">
            <a:extLst>
              <a:ext uri="{FF2B5EF4-FFF2-40B4-BE49-F238E27FC236}">
                <a16:creationId xmlns:a16="http://schemas.microsoft.com/office/drawing/2014/main" id="{1177773D-DAE8-83DF-3DB9-65133D132AE1}"/>
              </a:ext>
            </a:extLst>
          </p:cNvPr>
          <p:cNvGrpSpPr/>
          <p:nvPr/>
        </p:nvGrpSpPr>
        <p:grpSpPr>
          <a:xfrm>
            <a:off x="254000" y="701040"/>
            <a:ext cx="11694160" cy="5902960"/>
            <a:chOff x="548640" y="497840"/>
            <a:chExt cx="11155680" cy="5862320"/>
          </a:xfrm>
        </p:grpSpPr>
        <p:sp>
          <p:nvSpPr>
            <p:cNvPr id="4" name="Rectangle 3">
              <a:extLst>
                <a:ext uri="{FF2B5EF4-FFF2-40B4-BE49-F238E27FC236}">
                  <a16:creationId xmlns:a16="http://schemas.microsoft.com/office/drawing/2014/main" id="{D0B8D74A-CD40-1330-F599-BBB810D9C285}"/>
                </a:ext>
              </a:extLst>
            </p:cNvPr>
            <p:cNvSpPr/>
            <p:nvPr/>
          </p:nvSpPr>
          <p:spPr>
            <a:xfrm>
              <a:off x="548640" y="497840"/>
              <a:ext cx="11155680" cy="5862320"/>
            </a:xfrm>
            <a:prstGeom prst="rect">
              <a:avLst/>
            </a:prstGeom>
            <a:solidFill>
              <a:srgbClr val="C499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5553AFF3-2BFA-1FDB-52A5-FAFD5DF6BFA3}"/>
                </a:ext>
              </a:extLst>
            </p:cNvPr>
            <p:cNvSpPr/>
            <p:nvPr/>
          </p:nvSpPr>
          <p:spPr>
            <a:xfrm>
              <a:off x="690880" y="660400"/>
              <a:ext cx="2905760" cy="1016000"/>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t>118.99k</a:t>
              </a:r>
            </a:p>
            <a:p>
              <a:pPr algn="ctr"/>
              <a:r>
                <a:rPr lang="en-IN" sz="2000" b="1" dirty="0"/>
                <a:t>Total Bookings</a:t>
              </a:r>
            </a:p>
          </p:txBody>
        </p:sp>
        <p:sp>
          <p:nvSpPr>
            <p:cNvPr id="5" name="Rectangle 4">
              <a:extLst>
                <a:ext uri="{FF2B5EF4-FFF2-40B4-BE49-F238E27FC236}">
                  <a16:creationId xmlns:a16="http://schemas.microsoft.com/office/drawing/2014/main" id="{6F44C3AB-A225-3FD4-AE21-C0D113A82B58}"/>
                </a:ext>
              </a:extLst>
            </p:cNvPr>
            <p:cNvSpPr/>
            <p:nvPr/>
          </p:nvSpPr>
          <p:spPr>
            <a:xfrm>
              <a:off x="3718560" y="660400"/>
              <a:ext cx="2885440" cy="1026160"/>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t>102.01</a:t>
              </a:r>
            </a:p>
            <a:p>
              <a:pPr algn="ctr"/>
              <a:r>
                <a:rPr lang="en-IN" sz="2000" b="1" dirty="0"/>
                <a:t>ADR</a:t>
              </a:r>
            </a:p>
          </p:txBody>
        </p:sp>
        <p:sp>
          <p:nvSpPr>
            <p:cNvPr id="6" name="Rectangle 5">
              <a:extLst>
                <a:ext uri="{FF2B5EF4-FFF2-40B4-BE49-F238E27FC236}">
                  <a16:creationId xmlns:a16="http://schemas.microsoft.com/office/drawing/2014/main" id="{45BFF53E-4E81-294E-FF6A-AB81A91A055F}"/>
                </a:ext>
              </a:extLst>
            </p:cNvPr>
            <p:cNvSpPr/>
            <p:nvPr/>
          </p:nvSpPr>
          <p:spPr>
            <a:xfrm>
              <a:off x="701040" y="1778000"/>
              <a:ext cx="2905760" cy="944880"/>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t>32K</a:t>
              </a:r>
            </a:p>
            <a:p>
              <a:pPr algn="ctr"/>
              <a:r>
                <a:rPr lang="en-IN" sz="2000" b="1" dirty="0"/>
                <a:t>Total Cancellation</a:t>
              </a:r>
            </a:p>
          </p:txBody>
        </p:sp>
        <p:sp>
          <p:nvSpPr>
            <p:cNvPr id="8" name="Rectangle 7">
              <a:extLst>
                <a:ext uri="{FF2B5EF4-FFF2-40B4-BE49-F238E27FC236}">
                  <a16:creationId xmlns:a16="http://schemas.microsoft.com/office/drawing/2014/main" id="{72977971-D74E-FBD1-A941-0281DD70F9FE}"/>
                </a:ext>
              </a:extLst>
            </p:cNvPr>
            <p:cNvSpPr/>
            <p:nvPr/>
          </p:nvSpPr>
          <p:spPr>
            <a:xfrm>
              <a:off x="3718560" y="1794067"/>
              <a:ext cx="2887094" cy="944880"/>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t>104.07</a:t>
              </a:r>
            </a:p>
            <a:p>
              <a:pPr algn="ctr"/>
              <a:r>
                <a:rPr lang="en-IN" sz="2000" b="1" dirty="0"/>
                <a:t>Average Lead Time</a:t>
              </a:r>
            </a:p>
          </p:txBody>
        </p:sp>
        <p:sp>
          <p:nvSpPr>
            <p:cNvPr id="11" name="Rectangle 10">
              <a:extLst>
                <a:ext uri="{FF2B5EF4-FFF2-40B4-BE49-F238E27FC236}">
                  <a16:creationId xmlns:a16="http://schemas.microsoft.com/office/drawing/2014/main" id="{607816DC-CEBF-CA4F-5C87-121FF7F0F15A}"/>
                </a:ext>
              </a:extLst>
            </p:cNvPr>
            <p:cNvSpPr/>
            <p:nvPr/>
          </p:nvSpPr>
          <p:spPr>
            <a:xfrm>
              <a:off x="701040" y="2824479"/>
              <a:ext cx="2905760" cy="3362961"/>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000" b="1" dirty="0"/>
            </a:p>
          </p:txBody>
        </p:sp>
        <p:graphicFrame>
          <p:nvGraphicFramePr>
            <p:cNvPr id="12" name="Chart 11">
              <a:extLst>
                <a:ext uri="{FF2B5EF4-FFF2-40B4-BE49-F238E27FC236}">
                  <a16:creationId xmlns:a16="http://schemas.microsoft.com/office/drawing/2014/main" id="{B419CA77-84E6-98DB-BFDD-83AB92585618}"/>
                </a:ext>
              </a:extLst>
            </p:cNvPr>
            <p:cNvGraphicFramePr/>
            <p:nvPr>
              <p:extLst>
                <p:ext uri="{D42A27DB-BD31-4B8C-83A1-F6EECF244321}">
                  <p14:modId xmlns:p14="http://schemas.microsoft.com/office/powerpoint/2010/main" val="371994030"/>
                </p:ext>
              </p:extLst>
            </p:nvPr>
          </p:nvGraphicFramePr>
          <p:xfrm>
            <a:off x="579120" y="2894978"/>
            <a:ext cx="3017520" cy="3282302"/>
          </p:xfrm>
          <a:graphic>
            <a:graphicData uri="http://schemas.openxmlformats.org/drawingml/2006/chart">
              <c:chart xmlns:c="http://schemas.openxmlformats.org/drawingml/2006/chart" xmlns:r="http://schemas.openxmlformats.org/officeDocument/2006/relationships" r:id="rId2"/>
            </a:graphicData>
          </a:graphic>
        </p:graphicFrame>
        <p:sp>
          <p:nvSpPr>
            <p:cNvPr id="13" name="Rectangle 12">
              <a:extLst>
                <a:ext uri="{FF2B5EF4-FFF2-40B4-BE49-F238E27FC236}">
                  <a16:creationId xmlns:a16="http://schemas.microsoft.com/office/drawing/2014/main" id="{46F32C4A-E3F2-DBBE-CCC6-AE62ADEB4D1F}"/>
                </a:ext>
              </a:extLst>
            </p:cNvPr>
            <p:cNvSpPr/>
            <p:nvPr/>
          </p:nvSpPr>
          <p:spPr>
            <a:xfrm>
              <a:off x="3698240" y="2834639"/>
              <a:ext cx="2936240" cy="3352801"/>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000" b="1" dirty="0"/>
            </a:p>
          </p:txBody>
        </p:sp>
        <p:graphicFrame>
          <p:nvGraphicFramePr>
            <p:cNvPr id="16" name="Chart 15">
              <a:extLst>
                <a:ext uri="{FF2B5EF4-FFF2-40B4-BE49-F238E27FC236}">
                  <a16:creationId xmlns:a16="http://schemas.microsoft.com/office/drawing/2014/main" id="{9660AE0B-7E0B-3271-8AC1-D9E7CE2E0199}"/>
                </a:ext>
              </a:extLst>
            </p:cNvPr>
            <p:cNvGraphicFramePr/>
            <p:nvPr>
              <p:extLst>
                <p:ext uri="{D42A27DB-BD31-4B8C-83A1-F6EECF244321}">
                  <p14:modId xmlns:p14="http://schemas.microsoft.com/office/powerpoint/2010/main" val="1479348571"/>
                </p:ext>
              </p:extLst>
            </p:nvPr>
          </p:nvGraphicFramePr>
          <p:xfrm>
            <a:off x="3738880" y="2854960"/>
            <a:ext cx="2722880" cy="3291839"/>
          </p:xfrm>
          <a:graphic>
            <a:graphicData uri="http://schemas.openxmlformats.org/drawingml/2006/chart">
              <c:chart xmlns:c="http://schemas.openxmlformats.org/drawingml/2006/chart" xmlns:r="http://schemas.openxmlformats.org/officeDocument/2006/relationships" r:id="rId3"/>
            </a:graphicData>
          </a:graphic>
        </p:graphicFrame>
        <p:sp>
          <p:nvSpPr>
            <p:cNvPr id="17" name="Rectangle 16">
              <a:extLst>
                <a:ext uri="{FF2B5EF4-FFF2-40B4-BE49-F238E27FC236}">
                  <a16:creationId xmlns:a16="http://schemas.microsoft.com/office/drawing/2014/main" id="{FD12D96E-57E9-5029-25AA-FA713A97661A}"/>
                </a:ext>
              </a:extLst>
            </p:cNvPr>
            <p:cNvSpPr/>
            <p:nvPr/>
          </p:nvSpPr>
          <p:spPr>
            <a:xfrm>
              <a:off x="6746240" y="3891280"/>
              <a:ext cx="4846320" cy="2296160"/>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000" b="1" dirty="0"/>
            </a:p>
          </p:txBody>
        </p:sp>
        <p:graphicFrame>
          <p:nvGraphicFramePr>
            <p:cNvPr id="20" name="Chart 19">
              <a:extLst>
                <a:ext uri="{FF2B5EF4-FFF2-40B4-BE49-F238E27FC236}">
                  <a16:creationId xmlns:a16="http://schemas.microsoft.com/office/drawing/2014/main" id="{BF3B8DD9-4EE7-1071-F584-21730BDCADAD}"/>
                </a:ext>
              </a:extLst>
            </p:cNvPr>
            <p:cNvGraphicFramePr/>
            <p:nvPr>
              <p:extLst>
                <p:ext uri="{D42A27DB-BD31-4B8C-83A1-F6EECF244321}">
                  <p14:modId xmlns:p14="http://schemas.microsoft.com/office/powerpoint/2010/main" val="1856098765"/>
                </p:ext>
              </p:extLst>
            </p:nvPr>
          </p:nvGraphicFramePr>
          <p:xfrm>
            <a:off x="6786880" y="4216400"/>
            <a:ext cx="4602480" cy="1950720"/>
          </p:xfrm>
          <a:graphic>
            <a:graphicData uri="http://schemas.openxmlformats.org/drawingml/2006/chart">
              <c:chart xmlns:c="http://schemas.openxmlformats.org/drawingml/2006/chart" xmlns:r="http://schemas.openxmlformats.org/officeDocument/2006/relationships" r:id="rId4"/>
            </a:graphicData>
          </a:graphic>
        </p:graphicFrame>
        <p:sp>
          <p:nvSpPr>
            <p:cNvPr id="24" name="Rectangle 23">
              <a:extLst>
                <a:ext uri="{FF2B5EF4-FFF2-40B4-BE49-F238E27FC236}">
                  <a16:creationId xmlns:a16="http://schemas.microsoft.com/office/drawing/2014/main" id="{FA5037B9-85A0-778E-B046-B881B0F810E0}"/>
                </a:ext>
              </a:extLst>
            </p:cNvPr>
            <p:cNvSpPr/>
            <p:nvPr/>
          </p:nvSpPr>
          <p:spPr>
            <a:xfrm>
              <a:off x="6725920" y="1493520"/>
              <a:ext cx="4846320" cy="2296160"/>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sz="2000" b="1" dirty="0"/>
            </a:p>
          </p:txBody>
        </p:sp>
        <mc:AlternateContent xmlns:mc="http://schemas.openxmlformats.org/markup-compatibility/2006" xmlns:cx4="http://schemas.microsoft.com/office/drawing/2016/5/10/chartex">
          <mc:Choice Requires="cx4">
            <p:graphicFrame>
              <p:nvGraphicFramePr>
                <p:cNvPr id="23" name="Chart 22">
                  <a:extLst>
                    <a:ext uri="{FF2B5EF4-FFF2-40B4-BE49-F238E27FC236}">
                      <a16:creationId xmlns:a16="http://schemas.microsoft.com/office/drawing/2014/main" id="{FA51A8D2-BAB0-335A-20B8-B20C08D9C351}"/>
                    </a:ext>
                  </a:extLst>
                </p:cNvPr>
                <p:cNvGraphicFramePr/>
                <p:nvPr>
                  <p:extLst>
                    <p:ext uri="{D42A27DB-BD31-4B8C-83A1-F6EECF244321}">
                      <p14:modId xmlns:p14="http://schemas.microsoft.com/office/powerpoint/2010/main" val="1598094964"/>
                    </p:ext>
                  </p:extLst>
                </p:nvPr>
              </p:nvGraphicFramePr>
              <p:xfrm>
                <a:off x="6736080" y="1503680"/>
                <a:ext cx="4785360" cy="2245359"/>
              </p:xfrm>
              <a:graphic>
                <a:graphicData uri="http://schemas.microsoft.com/office/drawing/2014/chartex">
                  <cx:chart xmlns:cx="http://schemas.microsoft.com/office/drawing/2014/chartex" xmlns:r="http://schemas.openxmlformats.org/officeDocument/2006/relationships" r:id="rId5"/>
                </a:graphicData>
              </a:graphic>
            </p:graphicFrame>
          </mc:Choice>
          <mc:Fallback xmlns="">
            <p:pic>
              <p:nvPicPr>
                <p:cNvPr id="23" name="Chart 22">
                  <a:extLst>
                    <a:ext uri="{FF2B5EF4-FFF2-40B4-BE49-F238E27FC236}">
                      <a16:creationId xmlns:a16="http://schemas.microsoft.com/office/drawing/2014/main" id="{FA51A8D2-BAB0-335A-20B8-B20C08D9C351}"/>
                    </a:ext>
                  </a:extLst>
                </p:cNvPr>
                <p:cNvPicPr>
                  <a:picLocks noGrp="1" noRot="1" noChangeAspect="1" noMove="1" noResize="1" noEditPoints="1" noAdjustHandles="1" noChangeArrowheads="1" noChangeShapeType="1"/>
                </p:cNvPicPr>
                <p:nvPr/>
              </p:nvPicPr>
              <p:blipFill>
                <a:blip r:embed="rId6"/>
                <a:stretch>
                  <a:fillRect/>
                </a:stretch>
              </p:blipFill>
              <p:spPr>
                <a:xfrm>
                  <a:off x="6740105" y="1713853"/>
                  <a:ext cx="5016347" cy="2260925"/>
                </a:xfrm>
                <a:prstGeom prst="rect">
                  <a:avLst/>
                </a:prstGeom>
              </p:spPr>
            </p:pic>
          </mc:Fallback>
        </mc:AlternateContent>
        <p:sp>
          <p:nvSpPr>
            <p:cNvPr id="26" name="Rectangle 25">
              <a:extLst>
                <a:ext uri="{FF2B5EF4-FFF2-40B4-BE49-F238E27FC236}">
                  <a16:creationId xmlns:a16="http://schemas.microsoft.com/office/drawing/2014/main" id="{C76B96BF-BFD6-3AC4-A873-56336866DABB}"/>
                </a:ext>
              </a:extLst>
            </p:cNvPr>
            <p:cNvSpPr/>
            <p:nvPr/>
          </p:nvSpPr>
          <p:spPr>
            <a:xfrm>
              <a:off x="6736080" y="660400"/>
              <a:ext cx="2367280" cy="355600"/>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solidFill>
                  <a:cs typeface="Aharoni" panose="02010803020104030203" pitchFamily="2" charset="-79"/>
                </a:rPr>
                <a:t>Filter by Year</a:t>
              </a:r>
              <a:endParaRPr lang="en-IN" sz="2000" dirty="0">
                <a:solidFill>
                  <a:schemeClr val="bg1"/>
                </a:solidFill>
                <a:latin typeface="Aharoni" panose="02010803020104030203" pitchFamily="2" charset="-79"/>
                <a:cs typeface="Aharoni" panose="02010803020104030203" pitchFamily="2" charset="-79"/>
              </a:endParaRPr>
            </a:p>
          </p:txBody>
        </p:sp>
        <p:sp>
          <p:nvSpPr>
            <p:cNvPr id="27" name="Rectangle 26">
              <a:extLst>
                <a:ext uri="{FF2B5EF4-FFF2-40B4-BE49-F238E27FC236}">
                  <a16:creationId xmlns:a16="http://schemas.microsoft.com/office/drawing/2014/main" id="{712EEF12-F8BB-45EE-D02D-1F741CD1F4C3}"/>
                </a:ext>
              </a:extLst>
            </p:cNvPr>
            <p:cNvSpPr/>
            <p:nvPr/>
          </p:nvSpPr>
          <p:spPr>
            <a:xfrm>
              <a:off x="9194800" y="660400"/>
              <a:ext cx="2397760" cy="355600"/>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solidFill>
                  <a:cs typeface="Aharoni" panose="02010803020104030203" pitchFamily="2" charset="-79"/>
                </a:rPr>
                <a:t>Filter by Year</a:t>
              </a:r>
              <a:endParaRPr lang="en-IN" sz="2000" dirty="0">
                <a:solidFill>
                  <a:schemeClr val="bg1"/>
                </a:solidFill>
                <a:latin typeface="Aharoni" panose="02010803020104030203" pitchFamily="2" charset="-79"/>
                <a:cs typeface="Aharoni" panose="02010803020104030203" pitchFamily="2" charset="-79"/>
              </a:endParaRPr>
            </a:p>
          </p:txBody>
        </p:sp>
        <p:sp>
          <p:nvSpPr>
            <p:cNvPr id="28" name="Rectangle 27">
              <a:extLst>
                <a:ext uri="{FF2B5EF4-FFF2-40B4-BE49-F238E27FC236}">
                  <a16:creationId xmlns:a16="http://schemas.microsoft.com/office/drawing/2014/main" id="{51E5B3E9-5501-1D17-C5BE-9F18A33144DE}"/>
                </a:ext>
              </a:extLst>
            </p:cNvPr>
            <p:cNvSpPr/>
            <p:nvPr/>
          </p:nvSpPr>
          <p:spPr>
            <a:xfrm>
              <a:off x="7975600" y="1066800"/>
              <a:ext cx="2397760" cy="355600"/>
            </a:xfrm>
            <a:prstGeom prst="rect">
              <a:avLst/>
            </a:prstGeom>
            <a:gradFill flip="none" rotWithShape="1">
              <a:gsLst>
                <a:gs pos="0">
                  <a:schemeClr val="bg1"/>
                </a:gs>
                <a:gs pos="30000">
                  <a:srgbClr val="C499CA"/>
                </a:gs>
                <a:gs pos="100000">
                  <a:srgbClr val="6B007B"/>
                </a:gs>
              </a:gsLst>
              <a:lin ang="1620000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000" b="1" dirty="0">
                  <a:solidFill>
                    <a:schemeClr val="bg1"/>
                  </a:solidFill>
                  <a:cs typeface="Aharoni" panose="02010803020104030203" pitchFamily="2" charset="-79"/>
                </a:rPr>
                <a:t>Filter by Region</a:t>
              </a:r>
              <a:endParaRPr lang="en-IN" sz="2000" dirty="0">
                <a:solidFill>
                  <a:schemeClr val="bg1"/>
                </a:solidFill>
                <a:latin typeface="Aharoni" panose="02010803020104030203" pitchFamily="2" charset="-79"/>
                <a:cs typeface="Aharoni" panose="02010803020104030203" pitchFamily="2" charset="-79"/>
              </a:endParaRPr>
            </a:p>
          </p:txBody>
        </p:sp>
      </p:grpSp>
      <p:sp>
        <p:nvSpPr>
          <p:cNvPr id="30" name="TextBox 29">
            <a:extLst>
              <a:ext uri="{FF2B5EF4-FFF2-40B4-BE49-F238E27FC236}">
                <a16:creationId xmlns:a16="http://schemas.microsoft.com/office/drawing/2014/main" id="{AE6ADFF8-B9A1-08D4-59D9-09C90C496358}"/>
              </a:ext>
            </a:extLst>
          </p:cNvPr>
          <p:cNvSpPr txBox="1"/>
          <p:nvPr/>
        </p:nvSpPr>
        <p:spPr>
          <a:xfrm>
            <a:off x="3901440" y="0"/>
            <a:ext cx="5212080" cy="707886"/>
          </a:xfrm>
          <a:prstGeom prst="rect">
            <a:avLst/>
          </a:prstGeom>
          <a:noFill/>
        </p:spPr>
        <p:txBody>
          <a:bodyPr wrap="square" rtlCol="0">
            <a:spAutoFit/>
          </a:bodyPr>
          <a:lstStyle/>
          <a:p>
            <a:pPr algn="ctr"/>
            <a:r>
              <a:rPr lang="en-IN" sz="4000" b="1" dirty="0">
                <a:solidFill>
                  <a:schemeClr val="bg1"/>
                </a:solidFill>
                <a:latin typeface="Bell MT" panose="02020503060305020303" pitchFamily="18" charset="0"/>
              </a:rPr>
              <a:t>Mock-up Dashboard </a:t>
            </a:r>
            <a:endParaRPr lang="en-IN" sz="4000" dirty="0">
              <a:solidFill>
                <a:schemeClr val="bg1"/>
              </a:solidFill>
              <a:latin typeface="Bell MT" panose="02020503060305020303" pitchFamily="18" charset="0"/>
            </a:endParaRPr>
          </a:p>
        </p:txBody>
      </p:sp>
    </p:spTree>
    <p:extLst>
      <p:ext uri="{BB962C8B-B14F-4D97-AF65-F5344CB8AC3E}">
        <p14:creationId xmlns:p14="http://schemas.microsoft.com/office/powerpoint/2010/main" val="798171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6B007B"/>
        </a:solidFill>
        <a:effectLst/>
      </p:bgPr>
    </p:bg>
    <p:spTree>
      <p:nvGrpSpPr>
        <p:cNvPr id="1" name="">
          <a:extLst>
            <a:ext uri="{FF2B5EF4-FFF2-40B4-BE49-F238E27FC236}">
              <a16:creationId xmlns:a16="http://schemas.microsoft.com/office/drawing/2014/main" id="{8DB8C22D-4A57-9F63-F6DF-F10A770A816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F65FAE9-6F0F-2C8B-179A-CAC57E725C02}"/>
              </a:ext>
            </a:extLst>
          </p:cNvPr>
          <p:cNvSpPr/>
          <p:nvPr/>
        </p:nvSpPr>
        <p:spPr>
          <a:xfrm>
            <a:off x="548640" y="497840"/>
            <a:ext cx="11155680" cy="5862320"/>
          </a:xfrm>
          <a:prstGeom prst="rect">
            <a:avLst/>
          </a:prstGeom>
          <a:solidFill>
            <a:srgbClr val="C499CA"/>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extBox 4">
            <a:extLst>
              <a:ext uri="{FF2B5EF4-FFF2-40B4-BE49-F238E27FC236}">
                <a16:creationId xmlns:a16="http://schemas.microsoft.com/office/drawing/2014/main" id="{B87CD994-E706-9D6B-CD2D-65C93C74EE18}"/>
              </a:ext>
            </a:extLst>
          </p:cNvPr>
          <p:cNvSpPr txBox="1"/>
          <p:nvPr/>
        </p:nvSpPr>
        <p:spPr>
          <a:xfrm>
            <a:off x="629920" y="548640"/>
            <a:ext cx="5892800" cy="461665"/>
          </a:xfrm>
          <a:prstGeom prst="rect">
            <a:avLst/>
          </a:prstGeom>
          <a:noFill/>
        </p:spPr>
        <p:txBody>
          <a:bodyPr wrap="square" rtlCol="0">
            <a:spAutoFit/>
          </a:bodyPr>
          <a:lstStyle/>
          <a:p>
            <a:r>
              <a:rPr lang="en-IN" sz="2400" dirty="0">
                <a:solidFill>
                  <a:schemeClr val="bg1"/>
                </a:solidFill>
                <a:latin typeface="Bell MT" panose="02020503060305020303" pitchFamily="18" charset="0"/>
              </a:rPr>
              <a:t>This report include the following features:</a:t>
            </a:r>
          </a:p>
        </p:txBody>
      </p:sp>
      <p:sp>
        <p:nvSpPr>
          <p:cNvPr id="6" name="TextBox 5">
            <a:extLst>
              <a:ext uri="{FF2B5EF4-FFF2-40B4-BE49-F238E27FC236}">
                <a16:creationId xmlns:a16="http://schemas.microsoft.com/office/drawing/2014/main" id="{4D4B3E8B-06E8-282D-5204-3C07DCC77762}"/>
              </a:ext>
            </a:extLst>
          </p:cNvPr>
          <p:cNvSpPr txBox="1"/>
          <p:nvPr/>
        </p:nvSpPr>
        <p:spPr>
          <a:xfrm>
            <a:off x="589280" y="1422400"/>
            <a:ext cx="2255520" cy="369332"/>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Bell MT" panose="02020503060305020303" pitchFamily="18" charset="0"/>
              </a:rPr>
              <a:t>OVERVIEW</a:t>
            </a:r>
          </a:p>
        </p:txBody>
      </p:sp>
      <p:sp>
        <p:nvSpPr>
          <p:cNvPr id="7" name="TextBox 6">
            <a:extLst>
              <a:ext uri="{FF2B5EF4-FFF2-40B4-BE49-F238E27FC236}">
                <a16:creationId xmlns:a16="http://schemas.microsoft.com/office/drawing/2014/main" id="{8309D7CF-4A85-6C8A-D6EC-1A98BAF4E294}"/>
              </a:ext>
            </a:extLst>
          </p:cNvPr>
          <p:cNvSpPr txBox="1"/>
          <p:nvPr/>
        </p:nvSpPr>
        <p:spPr>
          <a:xfrm>
            <a:off x="894080" y="1910080"/>
            <a:ext cx="3332480" cy="1477328"/>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latin typeface="Bell MT" panose="02020503060305020303" pitchFamily="18" charset="0"/>
              </a:rPr>
              <a:t>Booking Distribution by Hotel Type</a:t>
            </a:r>
          </a:p>
          <a:p>
            <a:pPr marL="285750" indent="-285750">
              <a:buFont typeface="Arial" panose="020B0604020202020204" pitchFamily="34" charset="0"/>
              <a:buChar char="•"/>
            </a:pPr>
            <a:r>
              <a:rPr lang="en-IN" dirty="0">
                <a:solidFill>
                  <a:schemeClr val="bg1"/>
                </a:solidFill>
                <a:latin typeface="Bell MT" panose="02020503060305020303" pitchFamily="18" charset="0"/>
              </a:rPr>
              <a:t>Market Segment Distribution</a:t>
            </a:r>
          </a:p>
          <a:p>
            <a:pPr marL="285750" indent="-285750">
              <a:buFont typeface="Arial" panose="020B0604020202020204" pitchFamily="34" charset="0"/>
              <a:buChar char="•"/>
            </a:pPr>
            <a:r>
              <a:rPr lang="en-IN" dirty="0">
                <a:solidFill>
                  <a:schemeClr val="bg1"/>
                </a:solidFill>
                <a:latin typeface="Bell MT" panose="02020503060305020303" pitchFamily="18" charset="0"/>
              </a:rPr>
              <a:t>Region Distribution</a:t>
            </a:r>
          </a:p>
          <a:p>
            <a:pPr marL="285750" indent="-285750">
              <a:buFont typeface="Arial" panose="020B0604020202020204" pitchFamily="34" charset="0"/>
              <a:buChar char="•"/>
            </a:pPr>
            <a:r>
              <a:rPr lang="en-IN" dirty="0">
                <a:solidFill>
                  <a:schemeClr val="bg1"/>
                </a:solidFill>
                <a:latin typeface="Bell MT" panose="02020503060305020303" pitchFamily="18" charset="0"/>
              </a:rPr>
              <a:t>Booking Over Time</a:t>
            </a:r>
          </a:p>
        </p:txBody>
      </p:sp>
      <p:sp>
        <p:nvSpPr>
          <p:cNvPr id="8" name="TextBox 7">
            <a:extLst>
              <a:ext uri="{FF2B5EF4-FFF2-40B4-BE49-F238E27FC236}">
                <a16:creationId xmlns:a16="http://schemas.microsoft.com/office/drawing/2014/main" id="{8E4BC8E2-BBD1-9D02-3FAF-77CBB22CA8D1}"/>
              </a:ext>
            </a:extLst>
          </p:cNvPr>
          <p:cNvSpPr txBox="1"/>
          <p:nvPr/>
        </p:nvSpPr>
        <p:spPr>
          <a:xfrm>
            <a:off x="4399280" y="1320800"/>
            <a:ext cx="2255520" cy="369332"/>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Bell MT" panose="02020503060305020303" pitchFamily="18" charset="0"/>
              </a:rPr>
              <a:t>RESORT</a:t>
            </a:r>
          </a:p>
        </p:txBody>
      </p:sp>
      <p:sp>
        <p:nvSpPr>
          <p:cNvPr id="9" name="TextBox 8">
            <a:extLst>
              <a:ext uri="{FF2B5EF4-FFF2-40B4-BE49-F238E27FC236}">
                <a16:creationId xmlns:a16="http://schemas.microsoft.com/office/drawing/2014/main" id="{3EB1EB26-3971-6B18-9C89-560860D3DBD7}"/>
              </a:ext>
            </a:extLst>
          </p:cNvPr>
          <p:cNvSpPr txBox="1"/>
          <p:nvPr/>
        </p:nvSpPr>
        <p:spPr>
          <a:xfrm>
            <a:off x="4632960" y="1828800"/>
            <a:ext cx="3444240" cy="2308324"/>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latin typeface="Bell MT" panose="02020503060305020303" pitchFamily="18" charset="0"/>
              </a:rPr>
              <a:t>Monthly ADR and Booking Volume</a:t>
            </a:r>
          </a:p>
          <a:p>
            <a:pPr marL="285750" indent="-285750">
              <a:buFont typeface="Arial" panose="020B0604020202020204" pitchFamily="34" charset="0"/>
              <a:buChar char="•"/>
            </a:pPr>
            <a:r>
              <a:rPr lang="en-IN" dirty="0">
                <a:solidFill>
                  <a:schemeClr val="bg1"/>
                </a:solidFill>
                <a:latin typeface="Bell MT" panose="02020503060305020303" pitchFamily="18" charset="0"/>
              </a:rPr>
              <a:t>Lead Time by Region</a:t>
            </a:r>
          </a:p>
          <a:p>
            <a:pPr marL="285750" indent="-285750">
              <a:buFont typeface="Arial" panose="020B0604020202020204" pitchFamily="34" charset="0"/>
              <a:buChar char="•"/>
            </a:pPr>
            <a:r>
              <a:rPr lang="en-IN" dirty="0">
                <a:solidFill>
                  <a:schemeClr val="bg1"/>
                </a:solidFill>
                <a:latin typeface="Bell MT" panose="02020503060305020303" pitchFamily="18" charset="0"/>
              </a:rPr>
              <a:t>Length of Stay by Market Segment</a:t>
            </a:r>
          </a:p>
          <a:p>
            <a:pPr marL="285750" indent="-285750">
              <a:buFont typeface="Arial" panose="020B0604020202020204" pitchFamily="34" charset="0"/>
              <a:buChar char="•"/>
            </a:pPr>
            <a:r>
              <a:rPr lang="en-IN" dirty="0">
                <a:solidFill>
                  <a:schemeClr val="bg1"/>
                </a:solidFill>
                <a:latin typeface="Bell MT" panose="02020503060305020303" pitchFamily="18" charset="0"/>
              </a:rPr>
              <a:t>Room Type Distribution</a:t>
            </a:r>
          </a:p>
          <a:p>
            <a:pPr marL="285750" indent="-285750">
              <a:buFont typeface="Arial" panose="020B0604020202020204" pitchFamily="34" charset="0"/>
              <a:buChar char="•"/>
            </a:pPr>
            <a:r>
              <a:rPr lang="en-IN" dirty="0">
                <a:solidFill>
                  <a:schemeClr val="bg1"/>
                </a:solidFill>
                <a:latin typeface="Bell MT" panose="02020503060305020303" pitchFamily="18" charset="0"/>
              </a:rPr>
              <a:t>Total Reservation by Month and Year</a:t>
            </a:r>
          </a:p>
        </p:txBody>
      </p:sp>
      <p:sp>
        <p:nvSpPr>
          <p:cNvPr id="10" name="TextBox 9">
            <a:extLst>
              <a:ext uri="{FF2B5EF4-FFF2-40B4-BE49-F238E27FC236}">
                <a16:creationId xmlns:a16="http://schemas.microsoft.com/office/drawing/2014/main" id="{ACC72AB8-7C35-28DE-2095-E1D7291D92C5}"/>
              </a:ext>
            </a:extLst>
          </p:cNvPr>
          <p:cNvSpPr txBox="1"/>
          <p:nvPr/>
        </p:nvSpPr>
        <p:spPr>
          <a:xfrm>
            <a:off x="8077200" y="1280160"/>
            <a:ext cx="2255520" cy="369332"/>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Bell MT" panose="02020503060305020303" pitchFamily="18" charset="0"/>
              </a:rPr>
              <a:t>RESERVATIONS</a:t>
            </a:r>
          </a:p>
        </p:txBody>
      </p:sp>
      <p:sp>
        <p:nvSpPr>
          <p:cNvPr id="11" name="TextBox 10">
            <a:extLst>
              <a:ext uri="{FF2B5EF4-FFF2-40B4-BE49-F238E27FC236}">
                <a16:creationId xmlns:a16="http://schemas.microsoft.com/office/drawing/2014/main" id="{09ADBC70-A360-AFCE-9657-E49EBFC0A360}"/>
              </a:ext>
            </a:extLst>
          </p:cNvPr>
          <p:cNvSpPr txBox="1"/>
          <p:nvPr/>
        </p:nvSpPr>
        <p:spPr>
          <a:xfrm>
            <a:off x="8442960" y="1727200"/>
            <a:ext cx="3332480" cy="3139321"/>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latin typeface="Bell MT" panose="02020503060305020303" pitchFamily="18" charset="0"/>
              </a:rPr>
              <a:t>Booking Changes by Room Type</a:t>
            </a:r>
          </a:p>
          <a:p>
            <a:pPr marL="285750" indent="-285750">
              <a:buFont typeface="Arial" panose="020B0604020202020204" pitchFamily="34" charset="0"/>
              <a:buChar char="•"/>
            </a:pPr>
            <a:r>
              <a:rPr lang="en-IN" dirty="0">
                <a:solidFill>
                  <a:schemeClr val="bg1"/>
                </a:solidFill>
                <a:latin typeface="Bell MT" panose="02020503060305020303" pitchFamily="18" charset="0"/>
              </a:rPr>
              <a:t>Cancellation by Market Segment</a:t>
            </a:r>
          </a:p>
          <a:p>
            <a:pPr marL="285750" indent="-285750">
              <a:buFont typeface="Arial" panose="020B0604020202020204" pitchFamily="34" charset="0"/>
              <a:buChar char="•"/>
            </a:pPr>
            <a:r>
              <a:rPr lang="en-IN" dirty="0">
                <a:solidFill>
                  <a:schemeClr val="bg1"/>
                </a:solidFill>
                <a:latin typeface="Bell MT" panose="02020503060305020303" pitchFamily="18" charset="0"/>
              </a:rPr>
              <a:t>Stays in Week Nights and Stays in Weekend Nights by Hotel</a:t>
            </a:r>
          </a:p>
          <a:p>
            <a:pPr marL="285750" indent="-285750">
              <a:buFont typeface="Arial" panose="020B0604020202020204" pitchFamily="34" charset="0"/>
              <a:buChar char="•"/>
            </a:pPr>
            <a:r>
              <a:rPr lang="en-IN" dirty="0">
                <a:solidFill>
                  <a:schemeClr val="bg1"/>
                </a:solidFill>
                <a:latin typeface="Bell MT" panose="02020503060305020303" pitchFamily="18" charset="0"/>
              </a:rPr>
              <a:t>Deposit Type Distribution</a:t>
            </a:r>
          </a:p>
          <a:p>
            <a:pPr marL="285750" indent="-285750">
              <a:buFont typeface="Arial" panose="020B0604020202020204" pitchFamily="34" charset="0"/>
              <a:buChar char="•"/>
            </a:pPr>
            <a:r>
              <a:rPr lang="en-IN" dirty="0">
                <a:solidFill>
                  <a:schemeClr val="bg1"/>
                </a:solidFill>
                <a:latin typeface="Bell MT" panose="02020503060305020303" pitchFamily="18" charset="0"/>
              </a:rPr>
              <a:t>Total Reservation and Total Cancellation by Hotel</a:t>
            </a:r>
          </a:p>
          <a:p>
            <a:pPr marL="285750" indent="-285750">
              <a:buFont typeface="Arial" panose="020B0604020202020204" pitchFamily="34" charset="0"/>
              <a:buChar char="•"/>
            </a:pPr>
            <a:r>
              <a:rPr lang="en-IN" dirty="0">
                <a:solidFill>
                  <a:schemeClr val="bg1"/>
                </a:solidFill>
                <a:latin typeface="Bell MT" panose="02020503060305020303" pitchFamily="18" charset="0"/>
              </a:rPr>
              <a:t>Total Reservations by Month</a:t>
            </a:r>
          </a:p>
        </p:txBody>
      </p:sp>
      <p:sp>
        <p:nvSpPr>
          <p:cNvPr id="12" name="TextBox 11">
            <a:extLst>
              <a:ext uri="{FF2B5EF4-FFF2-40B4-BE49-F238E27FC236}">
                <a16:creationId xmlns:a16="http://schemas.microsoft.com/office/drawing/2014/main" id="{405F5E6B-C9EB-BBFB-5A3B-2D63F3C71FF1}"/>
              </a:ext>
            </a:extLst>
          </p:cNvPr>
          <p:cNvSpPr txBox="1"/>
          <p:nvPr/>
        </p:nvSpPr>
        <p:spPr>
          <a:xfrm>
            <a:off x="4490720" y="4409440"/>
            <a:ext cx="3901440" cy="646331"/>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Bell MT" panose="02020503060305020303" pitchFamily="18" charset="0"/>
              </a:rPr>
              <a:t>THE REPORT CAN BE FILTERED ON THE BASIS OF:</a:t>
            </a:r>
          </a:p>
        </p:txBody>
      </p:sp>
      <p:sp>
        <p:nvSpPr>
          <p:cNvPr id="13" name="TextBox 12">
            <a:extLst>
              <a:ext uri="{FF2B5EF4-FFF2-40B4-BE49-F238E27FC236}">
                <a16:creationId xmlns:a16="http://schemas.microsoft.com/office/drawing/2014/main" id="{56AA3B44-4FB1-E53F-14E4-3725DBD29989}"/>
              </a:ext>
            </a:extLst>
          </p:cNvPr>
          <p:cNvSpPr txBox="1"/>
          <p:nvPr/>
        </p:nvSpPr>
        <p:spPr>
          <a:xfrm>
            <a:off x="4826000" y="5039360"/>
            <a:ext cx="2377440" cy="923330"/>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latin typeface="Bell MT" panose="02020503060305020303" pitchFamily="18" charset="0"/>
              </a:rPr>
              <a:t>Month</a:t>
            </a:r>
          </a:p>
          <a:p>
            <a:pPr marL="285750" indent="-285750">
              <a:buFont typeface="Arial" panose="020B0604020202020204" pitchFamily="34" charset="0"/>
              <a:buChar char="•"/>
            </a:pPr>
            <a:r>
              <a:rPr lang="en-IN" dirty="0">
                <a:solidFill>
                  <a:schemeClr val="bg1"/>
                </a:solidFill>
                <a:latin typeface="Bell MT" panose="02020503060305020303" pitchFamily="18" charset="0"/>
              </a:rPr>
              <a:t>Year </a:t>
            </a:r>
          </a:p>
          <a:p>
            <a:pPr marL="285750" indent="-285750">
              <a:buFont typeface="Arial" panose="020B0604020202020204" pitchFamily="34" charset="0"/>
              <a:buChar char="•"/>
            </a:pPr>
            <a:r>
              <a:rPr lang="en-IN" dirty="0">
                <a:solidFill>
                  <a:schemeClr val="bg1"/>
                </a:solidFill>
                <a:latin typeface="Bell MT" panose="02020503060305020303" pitchFamily="18" charset="0"/>
              </a:rPr>
              <a:t>Region</a:t>
            </a:r>
          </a:p>
        </p:txBody>
      </p:sp>
      <p:sp>
        <p:nvSpPr>
          <p:cNvPr id="14" name="TextBox 13">
            <a:extLst>
              <a:ext uri="{FF2B5EF4-FFF2-40B4-BE49-F238E27FC236}">
                <a16:creationId xmlns:a16="http://schemas.microsoft.com/office/drawing/2014/main" id="{6781D91E-C29E-2A62-BBFA-6C6AFB8EB4D8}"/>
              </a:ext>
            </a:extLst>
          </p:cNvPr>
          <p:cNvSpPr txBox="1"/>
          <p:nvPr/>
        </p:nvSpPr>
        <p:spPr>
          <a:xfrm>
            <a:off x="629920" y="4460240"/>
            <a:ext cx="2255520" cy="369332"/>
          </a:xfrm>
          <a:prstGeom prst="rect">
            <a:avLst/>
          </a:prstGeom>
          <a:noFill/>
        </p:spPr>
        <p:txBody>
          <a:bodyPr wrap="square" rtlCol="0">
            <a:spAutoFit/>
          </a:bodyPr>
          <a:lstStyle/>
          <a:p>
            <a:pPr marL="285750" indent="-285750">
              <a:buFont typeface="Wingdings" panose="05000000000000000000" pitchFamily="2" charset="2"/>
              <a:buChar char="Ø"/>
            </a:pPr>
            <a:r>
              <a:rPr lang="en-IN" dirty="0">
                <a:solidFill>
                  <a:schemeClr val="bg1"/>
                </a:solidFill>
                <a:latin typeface="Bell MT" panose="02020503060305020303" pitchFamily="18" charset="0"/>
              </a:rPr>
              <a:t>CUSTOMERS</a:t>
            </a:r>
          </a:p>
        </p:txBody>
      </p:sp>
      <p:sp>
        <p:nvSpPr>
          <p:cNvPr id="15" name="TextBox 14">
            <a:extLst>
              <a:ext uri="{FF2B5EF4-FFF2-40B4-BE49-F238E27FC236}">
                <a16:creationId xmlns:a16="http://schemas.microsoft.com/office/drawing/2014/main" id="{713F2FFD-AFCB-046F-8170-6787839938B3}"/>
              </a:ext>
            </a:extLst>
          </p:cNvPr>
          <p:cNvSpPr txBox="1"/>
          <p:nvPr/>
        </p:nvSpPr>
        <p:spPr>
          <a:xfrm>
            <a:off x="934720" y="4947920"/>
            <a:ext cx="3332480" cy="1200329"/>
          </a:xfrm>
          <a:prstGeom prst="rect">
            <a:avLst/>
          </a:prstGeom>
          <a:noFill/>
        </p:spPr>
        <p:txBody>
          <a:bodyPr wrap="square" rtlCol="0">
            <a:spAutoFit/>
          </a:bodyPr>
          <a:lstStyle/>
          <a:p>
            <a:pPr marL="285750" indent="-285750">
              <a:buFont typeface="Arial" panose="020B0604020202020204" pitchFamily="34" charset="0"/>
              <a:buChar char="•"/>
            </a:pPr>
            <a:r>
              <a:rPr lang="en-IN" dirty="0">
                <a:solidFill>
                  <a:schemeClr val="bg1"/>
                </a:solidFill>
                <a:latin typeface="Bell MT" panose="02020503060305020303" pitchFamily="18" charset="0"/>
              </a:rPr>
              <a:t>Customer Type Distribution</a:t>
            </a:r>
          </a:p>
          <a:p>
            <a:pPr marL="285750" indent="-285750">
              <a:buFont typeface="Arial" panose="020B0604020202020204" pitchFamily="34" charset="0"/>
              <a:buChar char="•"/>
            </a:pPr>
            <a:r>
              <a:rPr lang="en-IN" dirty="0">
                <a:solidFill>
                  <a:schemeClr val="bg1"/>
                </a:solidFill>
                <a:latin typeface="Bell MT" panose="02020503060305020303" pitchFamily="18" charset="0"/>
              </a:rPr>
              <a:t>Age Composition by Customer Type </a:t>
            </a:r>
          </a:p>
          <a:p>
            <a:pPr marL="285750" indent="-285750">
              <a:buFont typeface="Arial" panose="020B0604020202020204" pitchFamily="34" charset="0"/>
              <a:buChar char="•"/>
            </a:pPr>
            <a:r>
              <a:rPr lang="en-IN" dirty="0">
                <a:solidFill>
                  <a:schemeClr val="bg1"/>
                </a:solidFill>
                <a:latin typeface="Bell MT" panose="02020503060305020303" pitchFamily="18" charset="0"/>
              </a:rPr>
              <a:t>Age Group Distribution</a:t>
            </a:r>
          </a:p>
        </p:txBody>
      </p:sp>
    </p:spTree>
    <p:extLst>
      <p:ext uri="{BB962C8B-B14F-4D97-AF65-F5344CB8AC3E}">
        <p14:creationId xmlns:p14="http://schemas.microsoft.com/office/powerpoint/2010/main" val="32701233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Download Aubrieta Purple Flower Plant Nature Flower 4k Ultra HD Wallpaper">
            <a:extLst>
              <a:ext uri="{FF2B5EF4-FFF2-40B4-BE49-F238E27FC236}">
                <a16:creationId xmlns:a16="http://schemas.microsoft.com/office/drawing/2014/main" id="{D16CB368-D319-7575-ED19-2BCEB89583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9372"/>
          <a:stretch/>
        </p:blipFill>
        <p:spPr bwMode="auto">
          <a:xfrm>
            <a:off x="-1" y="0"/>
            <a:ext cx="9554333" cy="6858000"/>
          </a:xfrm>
          <a:custGeom>
            <a:avLst/>
            <a:gdLst/>
            <a:ahLst/>
            <a:cxnLst/>
            <a:rect l="l" t="t" r="r" b="b"/>
            <a:pathLst>
              <a:path w="9554333" h="6858000">
                <a:moveTo>
                  <a:pt x="4567419" y="3064979"/>
                </a:moveTo>
                <a:lnTo>
                  <a:pt x="4657728" y="3359100"/>
                </a:lnTo>
                <a:lnTo>
                  <a:pt x="4478053" y="3359100"/>
                </a:lnTo>
                <a:close/>
                <a:moveTo>
                  <a:pt x="8207253" y="3030376"/>
                </a:moveTo>
                <a:cubicBezTo>
                  <a:pt x="8156279" y="3030376"/>
                  <a:pt x="8115351" y="3048421"/>
                  <a:pt x="8084469" y="3084512"/>
                </a:cubicBezTo>
                <a:cubicBezTo>
                  <a:pt x="8053588" y="3120603"/>
                  <a:pt x="8038147" y="3180321"/>
                  <a:pt x="8038147" y="3263664"/>
                </a:cubicBezTo>
                <a:cubicBezTo>
                  <a:pt x="8038147" y="3346264"/>
                  <a:pt x="8053495" y="3405609"/>
                  <a:pt x="8084190" y="3441700"/>
                </a:cubicBezTo>
                <a:cubicBezTo>
                  <a:pt x="8114886" y="3477791"/>
                  <a:pt x="8156651" y="3495836"/>
                  <a:pt x="8209485" y="3495836"/>
                </a:cubicBezTo>
                <a:cubicBezTo>
                  <a:pt x="8263807" y="3495836"/>
                  <a:pt x="8305851" y="3478163"/>
                  <a:pt x="8335617" y="3442816"/>
                </a:cubicBezTo>
                <a:cubicBezTo>
                  <a:pt x="8365382" y="3407469"/>
                  <a:pt x="8380265" y="3344031"/>
                  <a:pt x="8380265" y="3252502"/>
                </a:cubicBezTo>
                <a:cubicBezTo>
                  <a:pt x="8380265" y="3175484"/>
                  <a:pt x="8364731" y="3119208"/>
                  <a:pt x="8333663" y="3083675"/>
                </a:cubicBezTo>
                <a:cubicBezTo>
                  <a:pt x="8302596" y="3048143"/>
                  <a:pt x="8260459" y="3030376"/>
                  <a:pt x="8207253" y="3030376"/>
                </a:cubicBezTo>
                <a:close/>
                <a:moveTo>
                  <a:pt x="8770195" y="2852899"/>
                </a:moveTo>
                <a:lnTo>
                  <a:pt x="9022459" y="2852899"/>
                </a:lnTo>
                <a:lnTo>
                  <a:pt x="9022459" y="3351967"/>
                </a:lnTo>
                <a:cubicBezTo>
                  <a:pt x="9022459" y="3396580"/>
                  <a:pt x="9034829" y="3431433"/>
                  <a:pt x="9059573" y="3456525"/>
                </a:cubicBezTo>
                <a:cubicBezTo>
                  <a:pt x="9084315" y="3481616"/>
                  <a:pt x="9118639" y="3494162"/>
                  <a:pt x="9162543" y="3494162"/>
                </a:cubicBezTo>
                <a:cubicBezTo>
                  <a:pt x="9206075" y="3494162"/>
                  <a:pt x="9240213" y="3481801"/>
                  <a:pt x="9264955" y="3457078"/>
                </a:cubicBezTo>
                <a:cubicBezTo>
                  <a:pt x="9289698" y="3432356"/>
                  <a:pt x="9302069" y="3397319"/>
                  <a:pt x="9302069" y="3351967"/>
                </a:cubicBezTo>
                <a:lnTo>
                  <a:pt x="9302069" y="2852899"/>
                </a:lnTo>
                <a:lnTo>
                  <a:pt x="9554333" y="2852899"/>
                </a:lnTo>
                <a:lnTo>
                  <a:pt x="9554333" y="3340360"/>
                </a:lnTo>
                <a:cubicBezTo>
                  <a:pt x="9554333" y="3388695"/>
                  <a:pt x="9546799" y="3434334"/>
                  <a:pt x="9531729" y="3477279"/>
                </a:cubicBezTo>
                <a:cubicBezTo>
                  <a:pt x="9516661" y="3520224"/>
                  <a:pt x="9493035" y="3557779"/>
                  <a:pt x="9460850" y="3589942"/>
                </a:cubicBezTo>
                <a:cubicBezTo>
                  <a:pt x="9428666" y="3622106"/>
                  <a:pt x="9394901" y="3644693"/>
                  <a:pt x="9359554" y="3657704"/>
                </a:cubicBezTo>
                <a:cubicBezTo>
                  <a:pt x="9310441" y="3675924"/>
                  <a:pt x="9251467" y="3685034"/>
                  <a:pt x="9182635" y="3685034"/>
                </a:cubicBezTo>
                <a:cubicBezTo>
                  <a:pt x="9142823" y="3685034"/>
                  <a:pt x="9099384" y="3682245"/>
                  <a:pt x="9052317" y="3676667"/>
                </a:cubicBezTo>
                <a:cubicBezTo>
                  <a:pt x="9005250" y="3671088"/>
                  <a:pt x="8965903" y="3660027"/>
                  <a:pt x="8934277" y="3643481"/>
                </a:cubicBezTo>
                <a:cubicBezTo>
                  <a:pt x="8902651" y="3626936"/>
                  <a:pt x="8873723" y="3603418"/>
                  <a:pt x="8847493" y="3572929"/>
                </a:cubicBezTo>
                <a:cubicBezTo>
                  <a:pt x="8821261" y="3542439"/>
                  <a:pt x="8803309" y="3511021"/>
                  <a:pt x="8793635" y="3478674"/>
                </a:cubicBezTo>
                <a:cubicBezTo>
                  <a:pt x="8778008" y="3426619"/>
                  <a:pt x="8770195" y="3380515"/>
                  <a:pt x="8770195" y="3340360"/>
                </a:cubicBezTo>
                <a:close/>
                <a:moveTo>
                  <a:pt x="6915388" y="2852899"/>
                </a:moveTo>
                <a:lnTo>
                  <a:pt x="7196219" y="2852899"/>
                </a:lnTo>
                <a:lnTo>
                  <a:pt x="7361061" y="3128917"/>
                </a:lnTo>
                <a:lnTo>
                  <a:pt x="7526242" y="2852899"/>
                </a:lnTo>
                <a:lnTo>
                  <a:pt x="7805565" y="2852899"/>
                </a:lnTo>
                <a:lnTo>
                  <a:pt x="7487445" y="3328405"/>
                </a:lnTo>
                <a:lnTo>
                  <a:pt x="7487445" y="3671081"/>
                </a:lnTo>
                <a:lnTo>
                  <a:pt x="7234065" y="3671081"/>
                </a:lnTo>
                <a:lnTo>
                  <a:pt x="7234065" y="3328405"/>
                </a:lnTo>
                <a:close/>
                <a:moveTo>
                  <a:pt x="6046603" y="2852899"/>
                </a:moveTo>
                <a:lnTo>
                  <a:pt x="6299425" y="2852899"/>
                </a:lnTo>
                <a:lnTo>
                  <a:pt x="6299425" y="3162089"/>
                </a:lnTo>
                <a:lnTo>
                  <a:pt x="6564255" y="2852899"/>
                </a:lnTo>
                <a:lnTo>
                  <a:pt x="6900505" y="2852899"/>
                </a:lnTo>
                <a:lnTo>
                  <a:pt x="6601936" y="3161723"/>
                </a:lnTo>
                <a:lnTo>
                  <a:pt x="6913899" y="3671081"/>
                </a:lnTo>
                <a:lnTo>
                  <a:pt x="6602555" y="3671081"/>
                </a:lnTo>
                <a:lnTo>
                  <a:pt x="6430048" y="3334605"/>
                </a:lnTo>
                <a:lnTo>
                  <a:pt x="6299425" y="3471428"/>
                </a:lnTo>
                <a:lnTo>
                  <a:pt x="6299425" y="3671081"/>
                </a:lnTo>
                <a:lnTo>
                  <a:pt x="6046603" y="3671081"/>
                </a:lnTo>
                <a:close/>
                <a:moveTo>
                  <a:pt x="5638814" y="2852899"/>
                </a:moveTo>
                <a:lnTo>
                  <a:pt x="5877125" y="2852899"/>
                </a:lnTo>
                <a:lnTo>
                  <a:pt x="5877125" y="3671081"/>
                </a:lnTo>
                <a:lnTo>
                  <a:pt x="5638814" y="3671081"/>
                </a:lnTo>
                <a:lnTo>
                  <a:pt x="5521569" y="3499178"/>
                </a:lnTo>
                <a:lnTo>
                  <a:pt x="5521569" y="3133287"/>
                </a:lnTo>
                <a:lnTo>
                  <a:pt x="5638814" y="3305557"/>
                </a:lnTo>
                <a:close/>
                <a:moveTo>
                  <a:pt x="4432637" y="2852899"/>
                </a:moveTo>
                <a:lnTo>
                  <a:pt x="4125121" y="3671081"/>
                </a:lnTo>
                <a:lnTo>
                  <a:pt x="4383262" y="3671081"/>
                </a:lnTo>
                <a:lnTo>
                  <a:pt x="4423140" y="3536020"/>
                </a:lnTo>
                <a:lnTo>
                  <a:pt x="4710172" y="3536020"/>
                </a:lnTo>
                <a:lnTo>
                  <a:pt x="4751106" y="3671081"/>
                </a:lnTo>
                <a:lnTo>
                  <a:pt x="5015857" y="3671081"/>
                </a:lnTo>
                <a:lnTo>
                  <a:pt x="4708410" y="2852899"/>
                </a:lnTo>
                <a:close/>
                <a:moveTo>
                  <a:pt x="3255778" y="2852899"/>
                </a:moveTo>
                <a:lnTo>
                  <a:pt x="3255778" y="3671081"/>
                </a:lnTo>
                <a:lnTo>
                  <a:pt x="3508600" y="3671081"/>
                </a:lnTo>
                <a:lnTo>
                  <a:pt x="3508600" y="3340125"/>
                </a:lnTo>
                <a:lnTo>
                  <a:pt x="3784863" y="3340125"/>
                </a:lnTo>
                <a:lnTo>
                  <a:pt x="3784863" y="3671081"/>
                </a:lnTo>
                <a:lnTo>
                  <a:pt x="4038801" y="3671081"/>
                </a:lnTo>
                <a:lnTo>
                  <a:pt x="4038801" y="2852899"/>
                </a:lnTo>
                <a:lnTo>
                  <a:pt x="3784863" y="2852899"/>
                </a:lnTo>
                <a:lnTo>
                  <a:pt x="3784863" y="3139207"/>
                </a:lnTo>
                <a:lnTo>
                  <a:pt x="3508600" y="3139207"/>
                </a:lnTo>
                <a:lnTo>
                  <a:pt x="3508600" y="2852899"/>
                </a:lnTo>
                <a:close/>
                <a:moveTo>
                  <a:pt x="2368502" y="2852899"/>
                </a:moveTo>
                <a:lnTo>
                  <a:pt x="2368502" y="3054933"/>
                </a:lnTo>
                <a:lnTo>
                  <a:pt x="2626347" y="3054933"/>
                </a:lnTo>
                <a:lnTo>
                  <a:pt x="2626347" y="3671081"/>
                </a:lnTo>
                <a:lnTo>
                  <a:pt x="2879169" y="3671081"/>
                </a:lnTo>
                <a:lnTo>
                  <a:pt x="2879169" y="3054933"/>
                </a:lnTo>
                <a:lnTo>
                  <a:pt x="3137014" y="3054933"/>
                </a:lnTo>
                <a:lnTo>
                  <a:pt x="3137014" y="2852899"/>
                </a:lnTo>
                <a:close/>
                <a:moveTo>
                  <a:pt x="8207811" y="2838946"/>
                </a:moveTo>
                <a:cubicBezTo>
                  <a:pt x="8343988" y="2838946"/>
                  <a:pt x="8448912" y="2875502"/>
                  <a:pt x="8522582" y="2948614"/>
                </a:cubicBezTo>
                <a:cubicBezTo>
                  <a:pt x="8596252" y="3021726"/>
                  <a:pt x="8633087" y="3124138"/>
                  <a:pt x="8633087" y="3255851"/>
                </a:cubicBezTo>
                <a:cubicBezTo>
                  <a:pt x="8633087" y="3351473"/>
                  <a:pt x="8616995" y="3429887"/>
                  <a:pt x="8584811" y="3491092"/>
                </a:cubicBezTo>
                <a:cubicBezTo>
                  <a:pt x="8552627" y="3552298"/>
                  <a:pt x="8506118" y="3599923"/>
                  <a:pt x="8445285" y="3633967"/>
                </a:cubicBezTo>
                <a:cubicBezTo>
                  <a:pt x="8384451" y="3668012"/>
                  <a:pt x="8308642" y="3685034"/>
                  <a:pt x="8217857" y="3685034"/>
                </a:cubicBezTo>
                <a:cubicBezTo>
                  <a:pt x="8125583" y="3685034"/>
                  <a:pt x="8049216" y="3670337"/>
                  <a:pt x="7988754" y="3640944"/>
                </a:cubicBezTo>
                <a:cubicBezTo>
                  <a:pt x="7928293" y="3611550"/>
                  <a:pt x="7879273" y="3565041"/>
                  <a:pt x="7841693" y="3501417"/>
                </a:cubicBezTo>
                <a:cubicBezTo>
                  <a:pt x="7804114" y="3437793"/>
                  <a:pt x="7785325" y="3358170"/>
                  <a:pt x="7785325" y="3262548"/>
                </a:cubicBezTo>
                <a:cubicBezTo>
                  <a:pt x="7785325" y="3128975"/>
                  <a:pt x="7822532" y="3024981"/>
                  <a:pt x="7896946" y="2950567"/>
                </a:cubicBezTo>
                <a:cubicBezTo>
                  <a:pt x="7971360" y="2876153"/>
                  <a:pt x="8074982" y="2838946"/>
                  <a:pt x="8207811" y="2838946"/>
                </a:cubicBezTo>
                <a:close/>
                <a:moveTo>
                  <a:pt x="0" y="0"/>
                </a:moveTo>
                <a:lnTo>
                  <a:pt x="5521569" y="0"/>
                </a:lnTo>
                <a:lnTo>
                  <a:pt x="5521569" y="3133287"/>
                </a:lnTo>
                <a:lnTo>
                  <a:pt x="5330740" y="2852899"/>
                </a:lnTo>
                <a:lnTo>
                  <a:pt x="5094661" y="2852899"/>
                </a:lnTo>
                <a:lnTo>
                  <a:pt x="5094661" y="3671081"/>
                </a:lnTo>
                <a:lnTo>
                  <a:pt x="5332414" y="3671081"/>
                </a:lnTo>
                <a:lnTo>
                  <a:pt x="5332414" y="3221841"/>
                </a:lnTo>
                <a:lnTo>
                  <a:pt x="5521569" y="3499178"/>
                </a:lnTo>
                <a:lnTo>
                  <a:pt x="5521569"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074628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190</TotalTime>
  <Words>323</Words>
  <Application>Microsoft Office PowerPoint</Application>
  <PresentationFormat>Widescreen</PresentationFormat>
  <Paragraphs>64</Paragraphs>
  <Slides>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Aharoni</vt:lpstr>
      <vt:lpstr>Arial</vt:lpstr>
      <vt:lpstr>Bell MT</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mariamerica john</dc:creator>
  <cp:lastModifiedBy>mariamerica john</cp:lastModifiedBy>
  <cp:revision>1</cp:revision>
  <dcterms:created xsi:type="dcterms:W3CDTF">2024-11-07T09:46:35Z</dcterms:created>
  <dcterms:modified xsi:type="dcterms:W3CDTF">2024-11-11T04:47:16Z</dcterms:modified>
</cp:coreProperties>
</file>

<file path=docProps/thumbnail.jpeg>
</file>